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6"/>
  </p:notesMasterIdLst>
  <p:sldIdLst>
    <p:sldId id="364" r:id="rId2"/>
    <p:sldId id="434" r:id="rId3"/>
    <p:sldId id="436" r:id="rId4"/>
    <p:sldId id="256" r:id="rId5"/>
    <p:sldId id="365" r:id="rId6"/>
    <p:sldId id="463" r:id="rId7"/>
    <p:sldId id="368" r:id="rId8"/>
    <p:sldId id="367" r:id="rId9"/>
    <p:sldId id="464" r:id="rId10"/>
    <p:sldId id="366" r:id="rId11"/>
    <p:sldId id="369" r:id="rId12"/>
    <p:sldId id="465" r:id="rId13"/>
    <p:sldId id="371" r:id="rId14"/>
    <p:sldId id="370" r:id="rId15"/>
    <p:sldId id="291" r:id="rId16"/>
    <p:sldId id="389" r:id="rId17"/>
    <p:sldId id="292" r:id="rId18"/>
    <p:sldId id="437" r:id="rId19"/>
    <p:sldId id="293" r:id="rId20"/>
    <p:sldId id="301" r:id="rId21"/>
    <p:sldId id="438" r:id="rId22"/>
    <p:sldId id="302" r:id="rId23"/>
    <p:sldId id="439" r:id="rId24"/>
    <p:sldId id="432" r:id="rId25"/>
    <p:sldId id="303" r:id="rId26"/>
    <p:sldId id="433" r:id="rId27"/>
    <p:sldId id="304" r:id="rId28"/>
    <p:sldId id="326" r:id="rId29"/>
    <p:sldId id="257" r:id="rId30"/>
    <p:sldId id="440" r:id="rId31"/>
    <p:sldId id="379" r:id="rId32"/>
    <p:sldId id="258" r:id="rId33"/>
    <p:sldId id="259" r:id="rId34"/>
    <p:sldId id="260" r:id="rId35"/>
    <p:sldId id="261" r:id="rId36"/>
    <p:sldId id="441" r:id="rId37"/>
    <p:sldId id="262" r:id="rId38"/>
    <p:sldId id="442" r:id="rId39"/>
    <p:sldId id="263" r:id="rId40"/>
    <p:sldId id="380" r:id="rId41"/>
    <p:sldId id="264" r:id="rId42"/>
    <p:sldId id="467" r:id="rId43"/>
    <p:sldId id="265" r:id="rId44"/>
    <p:sldId id="468" r:id="rId45"/>
    <p:sldId id="443" r:id="rId46"/>
    <p:sldId id="266" r:id="rId47"/>
    <p:sldId id="444" r:id="rId48"/>
    <p:sldId id="267" r:id="rId49"/>
    <p:sldId id="445" r:id="rId50"/>
    <p:sldId id="268" r:id="rId51"/>
    <p:sldId id="446" r:id="rId52"/>
    <p:sldId id="269" r:id="rId53"/>
    <p:sldId id="270" r:id="rId54"/>
    <p:sldId id="271" r:id="rId55"/>
    <p:sldId id="421" r:id="rId56"/>
    <p:sldId id="422" r:id="rId57"/>
    <p:sldId id="423" r:id="rId58"/>
    <p:sldId id="447" r:id="rId59"/>
    <p:sldId id="288" r:id="rId60"/>
    <p:sldId id="289" r:id="rId61"/>
    <p:sldId id="388" r:id="rId62"/>
    <p:sldId id="390" r:id="rId63"/>
    <p:sldId id="397" r:id="rId64"/>
    <p:sldId id="398" r:id="rId65"/>
    <p:sldId id="469" r:id="rId66"/>
    <p:sldId id="399" r:id="rId67"/>
    <p:sldId id="400" r:id="rId68"/>
    <p:sldId id="401" r:id="rId69"/>
    <p:sldId id="395" r:id="rId70"/>
    <p:sldId id="396" r:id="rId71"/>
    <p:sldId id="402" r:id="rId72"/>
    <p:sldId id="403" r:id="rId73"/>
    <p:sldId id="435" r:id="rId74"/>
    <p:sldId id="404" r:id="rId75"/>
    <p:sldId id="405" r:id="rId76"/>
    <p:sldId id="406" r:id="rId77"/>
    <p:sldId id="407" r:id="rId78"/>
    <p:sldId id="408" r:id="rId79"/>
    <p:sldId id="409" r:id="rId80"/>
    <p:sldId id="410" r:id="rId81"/>
    <p:sldId id="411" r:id="rId82"/>
    <p:sldId id="448" r:id="rId83"/>
    <p:sldId id="470" r:id="rId84"/>
    <p:sldId id="412" r:id="rId85"/>
    <p:sldId id="449" r:id="rId86"/>
    <p:sldId id="413" r:id="rId87"/>
    <p:sldId id="450" r:id="rId88"/>
    <p:sldId id="414" r:id="rId89"/>
    <p:sldId id="415" r:id="rId90"/>
    <p:sldId id="484" r:id="rId91"/>
    <p:sldId id="475" r:id="rId92"/>
    <p:sldId id="476" r:id="rId93"/>
    <p:sldId id="477" r:id="rId94"/>
    <p:sldId id="479" r:id="rId95"/>
    <p:sldId id="481" r:id="rId96"/>
    <p:sldId id="482" r:id="rId97"/>
    <p:sldId id="480" r:id="rId98"/>
    <p:sldId id="483" r:id="rId99"/>
    <p:sldId id="416" r:id="rId100"/>
    <p:sldId id="417" r:id="rId101"/>
    <p:sldId id="392" r:id="rId102"/>
    <p:sldId id="430" r:id="rId103"/>
    <p:sldId id="419" r:id="rId104"/>
    <p:sldId id="420" r:id="rId105"/>
    <p:sldId id="296" r:id="rId106"/>
    <p:sldId id="451" r:id="rId107"/>
    <p:sldId id="471" r:id="rId108"/>
    <p:sldId id="297" r:id="rId109"/>
    <p:sldId id="472" r:id="rId110"/>
    <p:sldId id="473" r:id="rId111"/>
    <p:sldId id="298" r:id="rId112"/>
    <p:sldId id="299" r:id="rId113"/>
    <p:sldId id="300" r:id="rId114"/>
    <p:sldId id="426" r:id="rId115"/>
    <p:sldId id="427" r:id="rId116"/>
    <p:sldId id="418" r:id="rId117"/>
    <p:sldId id="378" r:id="rId118"/>
    <p:sldId id="387" r:id="rId119"/>
    <p:sldId id="305" r:id="rId120"/>
    <p:sldId id="452" r:id="rId121"/>
    <p:sldId id="306" r:id="rId122"/>
    <p:sldId id="307" r:id="rId123"/>
    <p:sldId id="453" r:id="rId124"/>
    <p:sldId id="308" r:id="rId125"/>
    <p:sldId id="454" r:id="rId126"/>
    <p:sldId id="309" r:id="rId127"/>
    <p:sldId id="455" r:id="rId128"/>
    <p:sldId id="310" r:id="rId129"/>
    <p:sldId id="312" r:id="rId130"/>
    <p:sldId id="322" r:id="rId131"/>
    <p:sldId id="323" r:id="rId132"/>
    <p:sldId id="325" r:id="rId133"/>
    <p:sldId id="456" r:id="rId134"/>
    <p:sldId id="324" r:id="rId135"/>
    <p:sldId id="313" r:id="rId136"/>
    <p:sldId id="457" r:id="rId137"/>
    <p:sldId id="316" r:id="rId138"/>
    <p:sldId id="317" r:id="rId139"/>
    <p:sldId id="458" r:id="rId140"/>
    <p:sldId id="377" r:id="rId141"/>
    <p:sldId id="330" r:id="rId142"/>
    <p:sldId id="459" r:id="rId143"/>
    <p:sldId id="374" r:id="rId144"/>
    <p:sldId id="375" r:id="rId145"/>
    <p:sldId id="318" r:id="rId146"/>
    <p:sldId id="461" r:id="rId147"/>
    <p:sldId id="320" r:id="rId148"/>
    <p:sldId id="460" r:id="rId149"/>
    <p:sldId id="319" r:id="rId150"/>
    <p:sldId id="321" r:id="rId151"/>
    <p:sldId id="462" r:id="rId152"/>
    <p:sldId id="474" r:id="rId153"/>
    <p:sldId id="431" r:id="rId154"/>
    <p:sldId id="331" r:id="rId15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64976-98BD-4E44-8A6C-890105D8FF1D}" v="15" dt="2022-02-14T21:53:27.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49" autoAdjust="0"/>
  </p:normalViewPr>
  <p:slideViewPr>
    <p:cSldViewPr snapToGrid="0">
      <p:cViewPr varScale="1">
        <p:scale>
          <a:sx n="75" d="100"/>
          <a:sy n="75" d="100"/>
        </p:scale>
        <p:origin x="874" y="67"/>
      </p:cViewPr>
      <p:guideLst/>
    </p:cSldViewPr>
  </p:slideViewPr>
  <p:outlineViewPr>
    <p:cViewPr>
      <p:scale>
        <a:sx n="33" d="100"/>
        <a:sy n="33" d="100"/>
      </p:scale>
      <p:origin x="0" y="-136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Cano Ladera" userId="f7608b54312ebc88" providerId="LiveId" clId="{CD563690-1364-4CD7-80E4-ED78156B5739}"/>
    <pc:docChg chg="undo custSel mod addSld delSld modSld modMainMaster">
      <pc:chgData name="Carlos Cano Ladera" userId="f7608b54312ebc88" providerId="LiveId" clId="{CD563690-1364-4CD7-80E4-ED78156B5739}" dt="2020-11-01T22:17:43.411" v="2915" actId="27636"/>
      <pc:docMkLst>
        <pc:docMk/>
      </pc:docMkLst>
      <pc:sldChg chg="delSp modSp mod delDesignElem">
        <pc:chgData name="Carlos Cano Ladera" userId="f7608b54312ebc88" providerId="LiveId" clId="{CD563690-1364-4CD7-80E4-ED78156B5739}" dt="2020-11-01T16:36:34.539" v="2199" actId="20577"/>
        <pc:sldMkLst>
          <pc:docMk/>
          <pc:sldMk cId="1690552778" sldId="256"/>
        </pc:sldMkLst>
        <pc:spChg chg="mod">
          <ac:chgData name="Carlos Cano Ladera" userId="f7608b54312ebc88" providerId="LiveId" clId="{CD563690-1364-4CD7-80E4-ED78156B5739}" dt="2020-11-01T16:36:34.539" v="2199" actId="20577"/>
          <ac:spMkLst>
            <pc:docMk/>
            <pc:sldMk cId="1690552778" sldId="256"/>
            <ac:spMk id="2" creationId="{C0815F0D-9636-469C-B0BB-F276F217F5D1}"/>
          </ac:spMkLst>
        </pc:spChg>
        <pc:spChg chg="del">
          <ac:chgData name="Carlos Cano Ladera" userId="f7608b54312ebc88" providerId="LiveId" clId="{CD563690-1364-4CD7-80E4-ED78156B5739}" dt="2020-10-24T09:14:07.221" v="771"/>
          <ac:spMkLst>
            <pc:docMk/>
            <pc:sldMk cId="1690552778" sldId="256"/>
            <ac:spMk id="20" creationId="{1EADCAF8-8823-4E89-8612-21029831A4B2}"/>
          </ac:spMkLst>
        </pc:spChg>
        <pc:spChg chg="del">
          <ac:chgData name="Carlos Cano Ladera" userId="f7608b54312ebc88" providerId="LiveId" clId="{CD563690-1364-4CD7-80E4-ED78156B5739}" dt="2020-10-24T09:14:07.221" v="771"/>
          <ac:spMkLst>
            <pc:docMk/>
            <pc:sldMk cId="1690552778" sldId="256"/>
            <ac:spMk id="21" creationId="{28CA07B2-0819-4B62-9425-7A52BBDD7070}"/>
          </ac:spMkLst>
        </pc:spChg>
        <pc:grpChg chg="del">
          <ac:chgData name="Carlos Cano Ladera" userId="f7608b54312ebc88" providerId="LiveId" clId="{CD563690-1364-4CD7-80E4-ED78156B5739}" dt="2020-10-24T09:14:07.221" v="771"/>
          <ac:grpSpMkLst>
            <pc:docMk/>
            <pc:sldMk cId="1690552778" sldId="256"/>
            <ac:grpSpMk id="22" creationId="{DA02BEE4-A5D4-40AF-882D-49D34B086FFF}"/>
          </ac:grpSpMkLst>
        </pc:grpChg>
      </pc:sldChg>
      <pc:sldChg chg="modSp mod">
        <pc:chgData name="Carlos Cano Ladera" userId="f7608b54312ebc88" providerId="LiveId" clId="{CD563690-1364-4CD7-80E4-ED78156B5739}" dt="2020-11-01T22:10:27.591" v="2884" actId="13926"/>
        <pc:sldMkLst>
          <pc:docMk/>
          <pc:sldMk cId="1046372428" sldId="257"/>
        </pc:sldMkLst>
        <pc:spChg chg="mod">
          <ac:chgData name="Carlos Cano Ladera" userId="f7608b54312ebc88" providerId="LiveId" clId="{CD563690-1364-4CD7-80E4-ED78156B5739}" dt="2020-10-24T09:14:07.221" v="771"/>
          <ac:spMkLst>
            <pc:docMk/>
            <pc:sldMk cId="1046372428" sldId="257"/>
            <ac:spMk id="2" creationId="{A513CED0-77C1-46EE-B4A2-0D1A4CC14F26}"/>
          </ac:spMkLst>
        </pc:spChg>
        <pc:spChg chg="mod">
          <ac:chgData name="Carlos Cano Ladera" userId="f7608b54312ebc88" providerId="LiveId" clId="{CD563690-1364-4CD7-80E4-ED78156B5739}" dt="2020-11-01T22:10:27.591" v="2884" actId="13926"/>
          <ac:spMkLst>
            <pc:docMk/>
            <pc:sldMk cId="1046372428" sldId="257"/>
            <ac:spMk id="3" creationId="{2BA05D1F-F0C7-44CF-B8A0-32AA59D591DA}"/>
          </ac:spMkLst>
        </pc:spChg>
      </pc:sldChg>
      <pc:sldChg chg="modSp mod">
        <pc:chgData name="Carlos Cano Ladera" userId="f7608b54312ebc88" providerId="LiveId" clId="{CD563690-1364-4CD7-80E4-ED78156B5739}" dt="2020-11-01T21:50:32.815" v="2588" actId="13926"/>
        <pc:sldMkLst>
          <pc:docMk/>
          <pc:sldMk cId="1535534415" sldId="258"/>
        </pc:sldMkLst>
        <pc:spChg chg="mod">
          <ac:chgData name="Carlos Cano Ladera" userId="f7608b54312ebc88" providerId="LiveId" clId="{CD563690-1364-4CD7-80E4-ED78156B5739}" dt="2020-10-24T09:14:07.221" v="771"/>
          <ac:spMkLst>
            <pc:docMk/>
            <pc:sldMk cId="1535534415" sldId="258"/>
            <ac:spMk id="2" creationId="{DCC3C14B-FF3C-445B-BC9B-D0A73375FD87}"/>
          </ac:spMkLst>
        </pc:spChg>
        <pc:spChg chg="mod">
          <ac:chgData name="Carlos Cano Ladera" userId="f7608b54312ebc88" providerId="LiveId" clId="{CD563690-1364-4CD7-80E4-ED78156B5739}" dt="2020-11-01T21:50:32.815" v="2588" actId="13926"/>
          <ac:spMkLst>
            <pc:docMk/>
            <pc:sldMk cId="1535534415" sldId="258"/>
            <ac:spMk id="3" creationId="{CC96ED1A-3FAF-4D65-B0EB-D959DCB521EE}"/>
          </ac:spMkLst>
        </pc:spChg>
      </pc:sldChg>
      <pc:sldChg chg="delSp delDesignElem">
        <pc:chgData name="Carlos Cano Ladera" userId="f7608b54312ebc88" providerId="LiveId" clId="{CD563690-1364-4CD7-80E4-ED78156B5739}" dt="2020-10-24T09:14:07.221" v="771"/>
        <pc:sldMkLst>
          <pc:docMk/>
          <pc:sldMk cId="2585960866" sldId="259"/>
        </pc:sldMkLst>
        <pc:spChg chg="del">
          <ac:chgData name="Carlos Cano Ladera" userId="f7608b54312ebc88" providerId="LiveId" clId="{CD563690-1364-4CD7-80E4-ED78156B5739}" dt="2020-10-24T09:14:07.221" v="771"/>
          <ac:spMkLst>
            <pc:docMk/>
            <pc:sldMk cId="2585960866" sldId="259"/>
            <ac:spMk id="1032" creationId="{5E39A796-BE83-48B1-B33F-35C4A32AAB57}"/>
          </ac:spMkLst>
        </pc:spChg>
        <pc:spChg chg="del">
          <ac:chgData name="Carlos Cano Ladera" userId="f7608b54312ebc88" providerId="LiveId" clId="{CD563690-1364-4CD7-80E4-ED78156B5739}" dt="2020-10-24T09:14:07.221" v="771"/>
          <ac:spMkLst>
            <pc:docMk/>
            <pc:sldMk cId="2585960866" sldId="259"/>
            <ac:spMk id="1033" creationId="{72F84B47-E267-4194-8194-831DB7B5547F}"/>
          </ac:spMkLst>
        </pc:spChg>
      </pc:sldChg>
      <pc:sldChg chg="modSp mod">
        <pc:chgData name="Carlos Cano Ladera" userId="f7608b54312ebc88" providerId="LiveId" clId="{CD563690-1364-4CD7-80E4-ED78156B5739}" dt="2020-11-01T16:02:30.196" v="1687" actId="13926"/>
        <pc:sldMkLst>
          <pc:docMk/>
          <pc:sldMk cId="3265958539" sldId="260"/>
        </pc:sldMkLst>
        <pc:spChg chg="mod">
          <ac:chgData name="Carlos Cano Ladera" userId="f7608b54312ebc88" providerId="LiveId" clId="{CD563690-1364-4CD7-80E4-ED78156B5739}" dt="2020-10-24T09:14:07.221" v="771"/>
          <ac:spMkLst>
            <pc:docMk/>
            <pc:sldMk cId="3265958539" sldId="260"/>
            <ac:spMk id="2" creationId="{7FC1E017-8DFA-4621-BC3C-35A21B8B9893}"/>
          </ac:spMkLst>
        </pc:spChg>
        <pc:spChg chg="mod">
          <ac:chgData name="Carlos Cano Ladera" userId="f7608b54312ebc88" providerId="LiveId" clId="{CD563690-1364-4CD7-80E4-ED78156B5739}" dt="2020-11-01T16:02:30.196" v="1687" actId="13926"/>
          <ac:spMkLst>
            <pc:docMk/>
            <pc:sldMk cId="3265958539" sldId="260"/>
            <ac:spMk id="3" creationId="{521F3CB7-974E-4FC4-82EE-E9952A071DD2}"/>
          </ac:spMkLst>
        </pc:spChg>
      </pc:sldChg>
      <pc:sldChg chg="modSp mod">
        <pc:chgData name="Carlos Cano Ladera" userId="f7608b54312ebc88" providerId="LiveId" clId="{CD563690-1364-4CD7-80E4-ED78156B5739}" dt="2020-11-01T22:11:18.033" v="2888" actId="6549"/>
        <pc:sldMkLst>
          <pc:docMk/>
          <pc:sldMk cId="2615518920" sldId="261"/>
        </pc:sldMkLst>
        <pc:spChg chg="mod">
          <ac:chgData name="Carlos Cano Ladera" userId="f7608b54312ebc88" providerId="LiveId" clId="{CD563690-1364-4CD7-80E4-ED78156B5739}" dt="2020-11-01T22:11:18.033" v="2888" actId="6549"/>
          <ac:spMkLst>
            <pc:docMk/>
            <pc:sldMk cId="2615518920" sldId="261"/>
            <ac:spMk id="3" creationId="{8591BD66-ABA1-40BF-8174-181F781077DA}"/>
          </ac:spMkLst>
        </pc:spChg>
      </pc:sldChg>
      <pc:sldChg chg="modSp mod">
        <pc:chgData name="Carlos Cano Ladera" userId="f7608b54312ebc88" providerId="LiveId" clId="{CD563690-1364-4CD7-80E4-ED78156B5739}" dt="2020-11-01T21:51:39.238" v="2605" actId="13926"/>
        <pc:sldMkLst>
          <pc:docMk/>
          <pc:sldMk cId="473790807" sldId="262"/>
        </pc:sldMkLst>
        <pc:spChg chg="mod">
          <ac:chgData name="Carlos Cano Ladera" userId="f7608b54312ebc88" providerId="LiveId" clId="{CD563690-1364-4CD7-80E4-ED78156B5739}" dt="2020-10-24T09:14:07.221" v="771"/>
          <ac:spMkLst>
            <pc:docMk/>
            <pc:sldMk cId="473790807" sldId="262"/>
            <ac:spMk id="2" creationId="{0AF93191-D2F0-4F0A-AFD5-88DBD1DE6D41}"/>
          </ac:spMkLst>
        </pc:spChg>
        <pc:spChg chg="mod">
          <ac:chgData name="Carlos Cano Ladera" userId="f7608b54312ebc88" providerId="LiveId" clId="{CD563690-1364-4CD7-80E4-ED78156B5739}" dt="2020-11-01T21:51:39.238" v="2605" actId="13926"/>
          <ac:spMkLst>
            <pc:docMk/>
            <pc:sldMk cId="473790807" sldId="262"/>
            <ac:spMk id="3" creationId="{11AFC14E-E667-4875-A633-C869B24EE3C1}"/>
          </ac:spMkLst>
        </pc:spChg>
      </pc:sldChg>
      <pc:sldChg chg="delSp modSp mod delDesignElem">
        <pc:chgData name="Carlos Cano Ladera" userId="f7608b54312ebc88" providerId="LiveId" clId="{CD563690-1364-4CD7-80E4-ED78156B5739}" dt="2020-11-01T21:51:59.437" v="2608" actId="13926"/>
        <pc:sldMkLst>
          <pc:docMk/>
          <pc:sldMk cId="3088633385" sldId="263"/>
        </pc:sldMkLst>
        <pc:spChg chg="mod">
          <ac:chgData name="Carlos Cano Ladera" userId="f7608b54312ebc88" providerId="LiveId" clId="{CD563690-1364-4CD7-80E4-ED78156B5739}" dt="2020-11-01T21:51:59.437" v="2608" actId="13926"/>
          <ac:spMkLst>
            <pc:docMk/>
            <pc:sldMk cId="3088633385" sldId="263"/>
            <ac:spMk id="3" creationId="{6697A334-85DD-441E-BC91-D3E01422DCAB}"/>
          </ac:spMkLst>
        </pc:spChg>
        <pc:spChg chg="del">
          <ac:chgData name="Carlos Cano Ladera" userId="f7608b54312ebc88" providerId="LiveId" clId="{CD563690-1364-4CD7-80E4-ED78156B5739}" dt="2020-10-24T09:14:07.221" v="771"/>
          <ac:spMkLst>
            <pc:docMk/>
            <pc:sldMk cId="3088633385" sldId="263"/>
            <ac:spMk id="71" creationId="{42A5316D-ED2F-4F89-B4B4-8D9240B1A348}"/>
          </ac:spMkLst>
        </pc:spChg>
      </pc:sldChg>
      <pc:sldChg chg="modSp mod">
        <pc:chgData name="Carlos Cano Ladera" userId="f7608b54312ebc88" providerId="LiveId" clId="{CD563690-1364-4CD7-80E4-ED78156B5739}" dt="2020-11-01T22:11:55.406" v="2894" actId="27636"/>
        <pc:sldMkLst>
          <pc:docMk/>
          <pc:sldMk cId="4120249486" sldId="264"/>
        </pc:sldMkLst>
        <pc:spChg chg="mod">
          <ac:chgData name="Carlos Cano Ladera" userId="f7608b54312ebc88" providerId="LiveId" clId="{CD563690-1364-4CD7-80E4-ED78156B5739}" dt="2020-10-24T09:14:07.221" v="771"/>
          <ac:spMkLst>
            <pc:docMk/>
            <pc:sldMk cId="4120249486" sldId="264"/>
            <ac:spMk id="2" creationId="{434E1EA9-792D-4FFB-B8C3-03F44DB830AF}"/>
          </ac:spMkLst>
        </pc:spChg>
        <pc:spChg chg="mod">
          <ac:chgData name="Carlos Cano Ladera" userId="f7608b54312ebc88" providerId="LiveId" clId="{CD563690-1364-4CD7-80E4-ED78156B5739}" dt="2020-11-01T22:11:55.406" v="2894" actId="27636"/>
          <ac:spMkLst>
            <pc:docMk/>
            <pc:sldMk cId="4120249486" sldId="264"/>
            <ac:spMk id="3" creationId="{5BE804E2-0F22-490B-A698-C90A6C5CD988}"/>
          </ac:spMkLst>
        </pc:spChg>
      </pc:sldChg>
      <pc:sldChg chg="modSp mod">
        <pc:chgData name="Carlos Cano Ladera" userId="f7608b54312ebc88" providerId="LiveId" clId="{CD563690-1364-4CD7-80E4-ED78156B5739}" dt="2020-11-01T22:12:22.114" v="2900" actId="27636"/>
        <pc:sldMkLst>
          <pc:docMk/>
          <pc:sldMk cId="4047784703" sldId="265"/>
        </pc:sldMkLst>
        <pc:spChg chg="mod">
          <ac:chgData name="Carlos Cano Ladera" userId="f7608b54312ebc88" providerId="LiveId" clId="{CD563690-1364-4CD7-80E4-ED78156B5739}" dt="2020-11-01T22:12:22.114" v="2900" actId="27636"/>
          <ac:spMkLst>
            <pc:docMk/>
            <pc:sldMk cId="4047784703" sldId="265"/>
            <ac:spMk id="3" creationId="{ED2C6E25-9B77-4CFD-B01E-E78C9CCE03CE}"/>
          </ac:spMkLst>
        </pc:spChg>
      </pc:sldChg>
      <pc:sldChg chg="modSp mod">
        <pc:chgData name="Carlos Cano Ladera" userId="f7608b54312ebc88" providerId="LiveId" clId="{CD563690-1364-4CD7-80E4-ED78156B5739}" dt="2020-11-01T21:53:22.263" v="2623" actId="27636"/>
        <pc:sldMkLst>
          <pc:docMk/>
          <pc:sldMk cId="890427605" sldId="266"/>
        </pc:sldMkLst>
        <pc:spChg chg="mod">
          <ac:chgData name="Carlos Cano Ladera" userId="f7608b54312ebc88" providerId="LiveId" clId="{CD563690-1364-4CD7-80E4-ED78156B5739}" dt="2020-11-01T21:53:22.263" v="2623" actId="27636"/>
          <ac:spMkLst>
            <pc:docMk/>
            <pc:sldMk cId="890427605" sldId="266"/>
            <ac:spMk id="3" creationId="{54AEB14F-1F1E-426F-88FD-BED2B8782AD2}"/>
          </ac:spMkLst>
        </pc:spChg>
      </pc:sldChg>
      <pc:sldChg chg="modSp mod">
        <pc:chgData name="Carlos Cano Ladera" userId="f7608b54312ebc88" providerId="LiveId" clId="{CD563690-1364-4CD7-80E4-ED78156B5739}" dt="2020-11-01T21:54:01.224" v="2632" actId="13926"/>
        <pc:sldMkLst>
          <pc:docMk/>
          <pc:sldMk cId="2600812544" sldId="267"/>
        </pc:sldMkLst>
        <pc:spChg chg="mod">
          <ac:chgData name="Carlos Cano Ladera" userId="f7608b54312ebc88" providerId="LiveId" clId="{CD563690-1364-4CD7-80E4-ED78156B5739}" dt="2020-10-24T09:14:07.221" v="771"/>
          <ac:spMkLst>
            <pc:docMk/>
            <pc:sldMk cId="2600812544" sldId="267"/>
            <ac:spMk id="2" creationId="{40B71A94-9A47-41C4-8853-60E17D56C512}"/>
          </ac:spMkLst>
        </pc:spChg>
        <pc:spChg chg="mod">
          <ac:chgData name="Carlos Cano Ladera" userId="f7608b54312ebc88" providerId="LiveId" clId="{CD563690-1364-4CD7-80E4-ED78156B5739}" dt="2020-11-01T21:54:01.224" v="2632" actId="13926"/>
          <ac:spMkLst>
            <pc:docMk/>
            <pc:sldMk cId="2600812544" sldId="267"/>
            <ac:spMk id="3" creationId="{EED18331-F7CD-431F-9D67-2CF8C4174AFB}"/>
          </ac:spMkLst>
        </pc:spChg>
      </pc:sldChg>
      <pc:sldChg chg="modSp mod">
        <pc:chgData name="Carlos Cano Ladera" userId="f7608b54312ebc88" providerId="LiveId" clId="{CD563690-1364-4CD7-80E4-ED78156B5739}" dt="2020-11-01T22:16:36.224" v="2911" actId="13926"/>
        <pc:sldMkLst>
          <pc:docMk/>
          <pc:sldMk cId="3106361135" sldId="268"/>
        </pc:sldMkLst>
        <pc:spChg chg="mod">
          <ac:chgData name="Carlos Cano Ladera" userId="f7608b54312ebc88" providerId="LiveId" clId="{CD563690-1364-4CD7-80E4-ED78156B5739}" dt="2020-11-01T22:16:36.224" v="2911" actId="13926"/>
          <ac:spMkLst>
            <pc:docMk/>
            <pc:sldMk cId="3106361135" sldId="268"/>
            <ac:spMk id="3" creationId="{CF8E7D18-F312-4B17-A00C-674DF0AF9FB4}"/>
          </ac:spMkLst>
        </pc:spChg>
      </pc:sldChg>
      <pc:sldChg chg="modSp mod">
        <pc:chgData name="Carlos Cano Ladera" userId="f7608b54312ebc88" providerId="LiveId" clId="{CD563690-1364-4CD7-80E4-ED78156B5739}" dt="2020-11-01T16:08:38.232" v="1779" actId="13926"/>
        <pc:sldMkLst>
          <pc:docMk/>
          <pc:sldMk cId="3975167833" sldId="269"/>
        </pc:sldMkLst>
        <pc:spChg chg="mod">
          <ac:chgData name="Carlos Cano Ladera" userId="f7608b54312ebc88" providerId="LiveId" clId="{CD563690-1364-4CD7-80E4-ED78156B5739}" dt="2020-10-24T09:14:07.221" v="771"/>
          <ac:spMkLst>
            <pc:docMk/>
            <pc:sldMk cId="3975167833" sldId="269"/>
            <ac:spMk id="2" creationId="{7D3AD0AA-FEE6-4BAF-B3F9-47678D3F799C}"/>
          </ac:spMkLst>
        </pc:spChg>
        <pc:spChg chg="mod">
          <ac:chgData name="Carlos Cano Ladera" userId="f7608b54312ebc88" providerId="LiveId" clId="{CD563690-1364-4CD7-80E4-ED78156B5739}" dt="2020-11-01T16:08:38.232" v="1779" actId="13926"/>
          <ac:spMkLst>
            <pc:docMk/>
            <pc:sldMk cId="3975167833" sldId="269"/>
            <ac:spMk id="3" creationId="{3588C577-D843-4A7B-AF37-81036315C5EA}"/>
          </ac:spMkLst>
        </pc:spChg>
      </pc:sldChg>
      <pc:sldChg chg="modSp mod">
        <pc:chgData name="Carlos Cano Ladera" userId="f7608b54312ebc88" providerId="LiveId" clId="{CD563690-1364-4CD7-80E4-ED78156B5739}" dt="2020-11-01T16:09:27.884" v="1789" actId="13926"/>
        <pc:sldMkLst>
          <pc:docMk/>
          <pc:sldMk cId="2790913681" sldId="270"/>
        </pc:sldMkLst>
        <pc:spChg chg="mod">
          <ac:chgData name="Carlos Cano Ladera" userId="f7608b54312ebc88" providerId="LiveId" clId="{CD563690-1364-4CD7-80E4-ED78156B5739}" dt="2020-10-24T09:14:07.221" v="771"/>
          <ac:spMkLst>
            <pc:docMk/>
            <pc:sldMk cId="2790913681" sldId="270"/>
            <ac:spMk id="2" creationId="{EB12E63F-9F04-4DA4-A37B-785B9851032B}"/>
          </ac:spMkLst>
        </pc:spChg>
        <pc:spChg chg="mod">
          <ac:chgData name="Carlos Cano Ladera" userId="f7608b54312ebc88" providerId="LiveId" clId="{CD563690-1364-4CD7-80E4-ED78156B5739}" dt="2020-11-01T16:09:27.884" v="1789" actId="13926"/>
          <ac:spMkLst>
            <pc:docMk/>
            <pc:sldMk cId="2790913681" sldId="270"/>
            <ac:spMk id="3" creationId="{A2E05DB3-1919-4E88-9D8D-5D40DA751B4A}"/>
          </ac:spMkLst>
        </pc:spChg>
      </pc:sldChg>
      <pc:sldChg chg="modSp mod">
        <pc:chgData name="Carlos Cano Ladera" userId="f7608b54312ebc88" providerId="LiveId" clId="{CD563690-1364-4CD7-80E4-ED78156B5739}" dt="2020-11-01T21:55:54.753" v="2647" actId="6549"/>
        <pc:sldMkLst>
          <pc:docMk/>
          <pc:sldMk cId="2728352318" sldId="271"/>
        </pc:sldMkLst>
        <pc:spChg chg="mod">
          <ac:chgData name="Carlos Cano Ladera" userId="f7608b54312ebc88" providerId="LiveId" clId="{CD563690-1364-4CD7-80E4-ED78156B5739}" dt="2020-10-24T09:14:07.662" v="772" actId="27636"/>
          <ac:spMkLst>
            <pc:docMk/>
            <pc:sldMk cId="2728352318" sldId="271"/>
            <ac:spMk id="2" creationId="{480EC134-8D4F-4578-B507-0B6301F9EED5}"/>
          </ac:spMkLst>
        </pc:spChg>
        <pc:spChg chg="mod">
          <ac:chgData name="Carlos Cano Ladera" userId="f7608b54312ebc88" providerId="LiveId" clId="{CD563690-1364-4CD7-80E4-ED78156B5739}" dt="2020-11-01T21:55:54.753" v="2647" actId="6549"/>
          <ac:spMkLst>
            <pc:docMk/>
            <pc:sldMk cId="2728352318" sldId="271"/>
            <ac:spMk id="3" creationId="{2F4579CF-0AB9-425D-BCAE-477A9757ACAC}"/>
          </ac:spMkLst>
        </pc:spChg>
      </pc:sldChg>
      <pc:sldChg chg="delSp del delDesignElem">
        <pc:chgData name="Carlos Cano Ladera" userId="f7608b54312ebc88" providerId="LiveId" clId="{CD563690-1364-4CD7-80E4-ED78156B5739}" dt="2020-10-24T10:02:45.596" v="853" actId="47"/>
        <pc:sldMkLst>
          <pc:docMk/>
          <pc:sldMk cId="1910922163" sldId="272"/>
        </pc:sldMkLst>
        <pc:spChg chg="del">
          <ac:chgData name="Carlos Cano Ladera" userId="f7608b54312ebc88" providerId="LiveId" clId="{CD563690-1364-4CD7-80E4-ED78156B5739}" dt="2020-10-24T09:14:07.221" v="771"/>
          <ac:spMkLst>
            <pc:docMk/>
            <pc:sldMk cId="1910922163" sldId="272"/>
            <ac:spMk id="9" creationId="{8CC66E84-2B42-463F-8329-75BA0D52127B}"/>
          </ac:spMkLst>
        </pc:spChg>
        <pc:spChg chg="del">
          <ac:chgData name="Carlos Cano Ladera" userId="f7608b54312ebc88" providerId="LiveId" clId="{CD563690-1364-4CD7-80E4-ED78156B5739}" dt="2020-10-24T09:14:07.221" v="771"/>
          <ac:spMkLst>
            <pc:docMk/>
            <pc:sldMk cId="1910922163" sldId="272"/>
            <ac:spMk id="16" creationId="{19C9EAEA-39D0-4B0E-A0EB-51E7B26740B1}"/>
          </ac:spMkLst>
        </pc:spChg>
        <pc:spChg chg="del">
          <ac:chgData name="Carlos Cano Ladera" userId="f7608b54312ebc88" providerId="LiveId" clId="{CD563690-1364-4CD7-80E4-ED78156B5739}" dt="2020-10-24T09:14:07.221" v="771"/>
          <ac:spMkLst>
            <pc:docMk/>
            <pc:sldMk cId="1910922163" sldId="272"/>
            <ac:spMk id="18" creationId="{3873B707-463F-40B0-8227-E8CC6C67EB25}"/>
          </ac:spMkLst>
        </pc:spChg>
        <pc:grpChg chg="del">
          <ac:chgData name="Carlos Cano Ladera" userId="f7608b54312ebc88" providerId="LiveId" clId="{CD563690-1364-4CD7-80E4-ED78156B5739}" dt="2020-10-24T09:14:07.221" v="771"/>
          <ac:grpSpMkLst>
            <pc:docMk/>
            <pc:sldMk cId="1910922163" sldId="272"/>
            <ac:grpSpMk id="11" creationId="{032D8612-31EB-44CF-A1D0-14FD4C705424}"/>
          </ac:grpSpMkLst>
        </pc:grpChg>
      </pc:sldChg>
      <pc:sldChg chg="modSp del mod">
        <pc:chgData name="Carlos Cano Ladera" userId="f7608b54312ebc88" providerId="LiveId" clId="{CD563690-1364-4CD7-80E4-ED78156B5739}" dt="2020-10-24T10:02:45.596" v="853" actId="47"/>
        <pc:sldMkLst>
          <pc:docMk/>
          <pc:sldMk cId="3072218346" sldId="273"/>
        </pc:sldMkLst>
        <pc:spChg chg="mod">
          <ac:chgData name="Carlos Cano Ladera" userId="f7608b54312ebc88" providerId="LiveId" clId="{CD563690-1364-4CD7-80E4-ED78156B5739}" dt="2020-10-24T09:14:07.221" v="771"/>
          <ac:spMkLst>
            <pc:docMk/>
            <pc:sldMk cId="3072218346" sldId="273"/>
            <ac:spMk id="2" creationId="{203C9D63-D52D-4057-A025-C262ED2659B0}"/>
          </ac:spMkLst>
        </pc:spChg>
        <pc:spChg chg="mod">
          <ac:chgData name="Carlos Cano Ladera" userId="f7608b54312ebc88" providerId="LiveId" clId="{CD563690-1364-4CD7-80E4-ED78156B5739}" dt="2020-10-24T09:14:07.221" v="771"/>
          <ac:spMkLst>
            <pc:docMk/>
            <pc:sldMk cId="3072218346" sldId="273"/>
            <ac:spMk id="3" creationId="{736D39E9-A47F-4EEC-8679-A51AE5EF75B9}"/>
          </ac:spMkLst>
        </pc:spChg>
      </pc:sldChg>
      <pc:sldChg chg="modSp del mod">
        <pc:chgData name="Carlos Cano Ladera" userId="f7608b54312ebc88" providerId="LiveId" clId="{CD563690-1364-4CD7-80E4-ED78156B5739}" dt="2020-10-24T10:02:45.596" v="853" actId="47"/>
        <pc:sldMkLst>
          <pc:docMk/>
          <pc:sldMk cId="867536137" sldId="274"/>
        </pc:sldMkLst>
        <pc:spChg chg="mod">
          <ac:chgData name="Carlos Cano Ladera" userId="f7608b54312ebc88" providerId="LiveId" clId="{CD563690-1364-4CD7-80E4-ED78156B5739}" dt="2020-10-24T09:14:07.740" v="773" actId="27636"/>
          <ac:spMkLst>
            <pc:docMk/>
            <pc:sldMk cId="867536137" sldId="274"/>
            <ac:spMk id="2" creationId="{F4647918-A838-4129-980D-258B39844D87}"/>
          </ac:spMkLst>
        </pc:spChg>
        <pc:spChg chg="mod">
          <ac:chgData name="Carlos Cano Ladera" userId="f7608b54312ebc88" providerId="LiveId" clId="{CD563690-1364-4CD7-80E4-ED78156B5739}" dt="2020-10-24T09:14:07.221" v="771"/>
          <ac:spMkLst>
            <pc:docMk/>
            <pc:sldMk cId="867536137" sldId="274"/>
            <ac:spMk id="3" creationId="{C18D56E4-355E-47CC-850A-C6B36B99CDFF}"/>
          </ac:spMkLst>
        </pc:spChg>
      </pc:sldChg>
      <pc:sldChg chg="modSp del">
        <pc:chgData name="Carlos Cano Ladera" userId="f7608b54312ebc88" providerId="LiveId" clId="{CD563690-1364-4CD7-80E4-ED78156B5739}" dt="2020-10-24T10:02:45.596" v="853" actId="47"/>
        <pc:sldMkLst>
          <pc:docMk/>
          <pc:sldMk cId="1669175686" sldId="276"/>
        </pc:sldMkLst>
        <pc:spChg chg="mod">
          <ac:chgData name="Carlos Cano Ladera" userId="f7608b54312ebc88" providerId="LiveId" clId="{CD563690-1364-4CD7-80E4-ED78156B5739}" dt="2020-10-24T09:14:07.221" v="771"/>
          <ac:spMkLst>
            <pc:docMk/>
            <pc:sldMk cId="1669175686" sldId="276"/>
            <ac:spMk id="2" creationId="{BF4E3D3E-1343-4932-A251-CBF4E99AA768}"/>
          </ac:spMkLst>
        </pc:spChg>
        <pc:spChg chg="mod">
          <ac:chgData name="Carlos Cano Ladera" userId="f7608b54312ebc88" providerId="LiveId" clId="{CD563690-1364-4CD7-80E4-ED78156B5739}" dt="2020-10-24T09:14:07.221" v="771"/>
          <ac:spMkLst>
            <pc:docMk/>
            <pc:sldMk cId="1669175686" sldId="276"/>
            <ac:spMk id="3" creationId="{BD3BB11E-43CE-4428-9E30-7C2055BBAC10}"/>
          </ac:spMkLst>
        </pc:spChg>
      </pc:sldChg>
      <pc:sldChg chg="modSp del mod">
        <pc:chgData name="Carlos Cano Ladera" userId="f7608b54312ebc88" providerId="LiveId" clId="{CD563690-1364-4CD7-80E4-ED78156B5739}" dt="2020-10-24T10:02:45.596" v="853" actId="47"/>
        <pc:sldMkLst>
          <pc:docMk/>
          <pc:sldMk cId="1265848230" sldId="277"/>
        </pc:sldMkLst>
        <pc:spChg chg="mod">
          <ac:chgData name="Carlos Cano Ladera" userId="f7608b54312ebc88" providerId="LiveId" clId="{CD563690-1364-4CD7-80E4-ED78156B5739}" dt="2020-10-24T09:14:07.221" v="771"/>
          <ac:spMkLst>
            <pc:docMk/>
            <pc:sldMk cId="1265848230" sldId="277"/>
            <ac:spMk id="2" creationId="{205EDFB8-A6AF-43AE-9470-15D205456CE7}"/>
          </ac:spMkLst>
        </pc:spChg>
        <pc:spChg chg="mod">
          <ac:chgData name="Carlos Cano Ladera" userId="f7608b54312ebc88" providerId="LiveId" clId="{CD563690-1364-4CD7-80E4-ED78156B5739}" dt="2020-10-24T09:55:53.288" v="800" actId="14100"/>
          <ac:spMkLst>
            <pc:docMk/>
            <pc:sldMk cId="1265848230" sldId="277"/>
            <ac:spMk id="3" creationId="{AAE468DB-4044-497D-ABC9-27C16BAC13B0}"/>
          </ac:spMkLst>
        </pc:spChg>
      </pc:sldChg>
      <pc:sldChg chg="modSp del mod">
        <pc:chgData name="Carlos Cano Ladera" userId="f7608b54312ebc88" providerId="LiveId" clId="{CD563690-1364-4CD7-80E4-ED78156B5739}" dt="2020-10-24T10:02:45.596" v="853" actId="47"/>
        <pc:sldMkLst>
          <pc:docMk/>
          <pc:sldMk cId="2683867733" sldId="278"/>
        </pc:sldMkLst>
        <pc:spChg chg="mod">
          <ac:chgData name="Carlos Cano Ladera" userId="f7608b54312ebc88" providerId="LiveId" clId="{CD563690-1364-4CD7-80E4-ED78156B5739}" dt="2020-10-24T09:14:07.221" v="771"/>
          <ac:spMkLst>
            <pc:docMk/>
            <pc:sldMk cId="2683867733" sldId="278"/>
            <ac:spMk id="2" creationId="{80299959-5B86-4408-BBDA-6734E6F65522}"/>
          </ac:spMkLst>
        </pc:spChg>
        <pc:spChg chg="mod">
          <ac:chgData name="Carlos Cano Ladera" userId="f7608b54312ebc88" providerId="LiveId" clId="{CD563690-1364-4CD7-80E4-ED78156B5739}" dt="2020-10-24T09:56:00.115" v="801" actId="14100"/>
          <ac:spMkLst>
            <pc:docMk/>
            <pc:sldMk cId="2683867733" sldId="278"/>
            <ac:spMk id="3" creationId="{2FC33DE0-8A14-433B-9425-9144118EF364}"/>
          </ac:spMkLst>
        </pc:spChg>
      </pc:sldChg>
      <pc:sldChg chg="modSp del mod">
        <pc:chgData name="Carlos Cano Ladera" userId="f7608b54312ebc88" providerId="LiveId" clId="{CD563690-1364-4CD7-80E4-ED78156B5739}" dt="2020-10-24T10:02:45.596" v="853" actId="47"/>
        <pc:sldMkLst>
          <pc:docMk/>
          <pc:sldMk cId="874450215" sldId="279"/>
        </pc:sldMkLst>
        <pc:spChg chg="mod">
          <ac:chgData name="Carlos Cano Ladera" userId="f7608b54312ebc88" providerId="LiveId" clId="{CD563690-1364-4CD7-80E4-ED78156B5739}" dt="2020-10-24T09:14:07.221" v="771"/>
          <ac:spMkLst>
            <pc:docMk/>
            <pc:sldMk cId="874450215" sldId="279"/>
            <ac:spMk id="2" creationId="{F94FCEAC-88FC-4775-B60E-D2543A2805FC}"/>
          </ac:spMkLst>
        </pc:spChg>
        <pc:spChg chg="mod">
          <ac:chgData name="Carlos Cano Ladera" userId="f7608b54312ebc88" providerId="LiveId" clId="{CD563690-1364-4CD7-80E4-ED78156B5739}" dt="2020-10-24T09:52:21.245" v="790" actId="27636"/>
          <ac:spMkLst>
            <pc:docMk/>
            <pc:sldMk cId="874450215" sldId="279"/>
            <ac:spMk id="3" creationId="{8BEFA51B-9738-40BE-A536-340D621B409C}"/>
          </ac:spMkLst>
        </pc:spChg>
        <pc:spChg chg="mod">
          <ac:chgData name="Carlos Cano Ladera" userId="f7608b54312ebc88" providerId="LiveId" clId="{CD563690-1364-4CD7-80E4-ED78156B5739}" dt="2020-10-24T09:52:21.243" v="789" actId="27636"/>
          <ac:spMkLst>
            <pc:docMk/>
            <pc:sldMk cId="874450215" sldId="279"/>
            <ac:spMk id="4" creationId="{5A16AFDE-825C-44F1-8C0D-17C3D28A9D40}"/>
          </ac:spMkLst>
        </pc:spChg>
      </pc:sldChg>
      <pc:sldChg chg="modSp del">
        <pc:chgData name="Carlos Cano Ladera" userId="f7608b54312ebc88" providerId="LiveId" clId="{CD563690-1364-4CD7-80E4-ED78156B5739}" dt="2020-10-24T10:02:45.596" v="853" actId="47"/>
        <pc:sldMkLst>
          <pc:docMk/>
          <pc:sldMk cId="2381914380" sldId="281"/>
        </pc:sldMkLst>
        <pc:spChg chg="mod">
          <ac:chgData name="Carlos Cano Ladera" userId="f7608b54312ebc88" providerId="LiveId" clId="{CD563690-1364-4CD7-80E4-ED78156B5739}" dt="2020-10-24T09:14:07.221" v="771"/>
          <ac:spMkLst>
            <pc:docMk/>
            <pc:sldMk cId="2381914380" sldId="281"/>
            <ac:spMk id="2" creationId="{E5D9F1E4-B0C0-4680-ABE6-C6C349F6E17E}"/>
          </ac:spMkLst>
        </pc:spChg>
        <pc:spChg chg="mod">
          <ac:chgData name="Carlos Cano Ladera" userId="f7608b54312ebc88" providerId="LiveId" clId="{CD563690-1364-4CD7-80E4-ED78156B5739}" dt="2020-10-24T09:14:07.221" v="771"/>
          <ac:spMkLst>
            <pc:docMk/>
            <pc:sldMk cId="2381914380" sldId="281"/>
            <ac:spMk id="3" creationId="{565E1B1D-10E6-4BBE-A99A-089BCA45AF11}"/>
          </ac:spMkLst>
        </pc:spChg>
      </pc:sldChg>
      <pc:sldChg chg="modSp del mod">
        <pc:chgData name="Carlos Cano Ladera" userId="f7608b54312ebc88" providerId="LiveId" clId="{CD563690-1364-4CD7-80E4-ED78156B5739}" dt="2020-10-24T10:02:45.596" v="853" actId="47"/>
        <pc:sldMkLst>
          <pc:docMk/>
          <pc:sldMk cId="586534707" sldId="282"/>
        </pc:sldMkLst>
        <pc:spChg chg="mod">
          <ac:chgData name="Carlos Cano Ladera" userId="f7608b54312ebc88" providerId="LiveId" clId="{CD563690-1364-4CD7-80E4-ED78156B5739}" dt="2020-10-24T09:14:07.221" v="771"/>
          <ac:spMkLst>
            <pc:docMk/>
            <pc:sldMk cId="586534707" sldId="282"/>
            <ac:spMk id="2" creationId="{208817BC-1883-48FD-8F7F-5047E1992041}"/>
          </ac:spMkLst>
        </pc:spChg>
        <pc:spChg chg="mod">
          <ac:chgData name="Carlos Cano Ladera" userId="f7608b54312ebc88" providerId="LiveId" clId="{CD563690-1364-4CD7-80E4-ED78156B5739}" dt="2020-10-24T09:55:05.170" v="797" actId="14100"/>
          <ac:spMkLst>
            <pc:docMk/>
            <pc:sldMk cId="586534707" sldId="282"/>
            <ac:spMk id="3" creationId="{74ECE050-EAF4-4286-925D-1CE58CC38649}"/>
          </ac:spMkLst>
        </pc:spChg>
      </pc:sldChg>
      <pc:sldChg chg="modSp del">
        <pc:chgData name="Carlos Cano Ladera" userId="f7608b54312ebc88" providerId="LiveId" clId="{CD563690-1364-4CD7-80E4-ED78156B5739}" dt="2020-10-24T10:02:45.596" v="853" actId="47"/>
        <pc:sldMkLst>
          <pc:docMk/>
          <pc:sldMk cId="3444197802" sldId="283"/>
        </pc:sldMkLst>
        <pc:spChg chg="mod">
          <ac:chgData name="Carlos Cano Ladera" userId="f7608b54312ebc88" providerId="LiveId" clId="{CD563690-1364-4CD7-80E4-ED78156B5739}" dt="2020-10-24T09:14:07.221" v="771"/>
          <ac:spMkLst>
            <pc:docMk/>
            <pc:sldMk cId="3444197802" sldId="283"/>
            <ac:spMk id="2" creationId="{56AB6455-B455-46A0-8280-4899825C35CD}"/>
          </ac:spMkLst>
        </pc:spChg>
      </pc:sldChg>
      <pc:sldChg chg="modSp del mod">
        <pc:chgData name="Carlos Cano Ladera" userId="f7608b54312ebc88" providerId="LiveId" clId="{CD563690-1364-4CD7-80E4-ED78156B5739}" dt="2020-10-24T10:02:45.596" v="853" actId="47"/>
        <pc:sldMkLst>
          <pc:docMk/>
          <pc:sldMk cId="1037884991" sldId="284"/>
        </pc:sldMkLst>
        <pc:spChg chg="mod">
          <ac:chgData name="Carlos Cano Ladera" userId="f7608b54312ebc88" providerId="LiveId" clId="{CD563690-1364-4CD7-80E4-ED78156B5739}" dt="2020-10-24T09:14:07.221" v="771"/>
          <ac:spMkLst>
            <pc:docMk/>
            <pc:sldMk cId="1037884991" sldId="284"/>
            <ac:spMk id="2" creationId="{C33C1DC3-BC8F-4EA8-B7F1-CA9DD7B16413}"/>
          </ac:spMkLst>
        </pc:spChg>
        <pc:spChg chg="mod">
          <ac:chgData name="Carlos Cano Ladera" userId="f7608b54312ebc88" providerId="LiveId" clId="{CD563690-1364-4CD7-80E4-ED78156B5739}" dt="2020-10-24T09:54:43.330" v="795" actId="14100"/>
          <ac:spMkLst>
            <pc:docMk/>
            <pc:sldMk cId="1037884991" sldId="284"/>
            <ac:spMk id="3" creationId="{D096E682-929F-4990-885B-6EBB523F9C1E}"/>
          </ac:spMkLst>
        </pc:spChg>
      </pc:sldChg>
      <pc:sldChg chg="modSp del">
        <pc:chgData name="Carlos Cano Ladera" userId="f7608b54312ebc88" providerId="LiveId" clId="{CD563690-1364-4CD7-80E4-ED78156B5739}" dt="2020-10-24T10:02:45.596" v="853" actId="47"/>
        <pc:sldMkLst>
          <pc:docMk/>
          <pc:sldMk cId="1993741206" sldId="285"/>
        </pc:sldMkLst>
        <pc:spChg chg="mod">
          <ac:chgData name="Carlos Cano Ladera" userId="f7608b54312ebc88" providerId="LiveId" clId="{CD563690-1364-4CD7-80E4-ED78156B5739}" dt="2020-10-24T09:14:07.221" v="771"/>
          <ac:spMkLst>
            <pc:docMk/>
            <pc:sldMk cId="1993741206" sldId="285"/>
            <ac:spMk id="2" creationId="{6270B898-0BD3-4CE2-B1E7-545A75EA6A6A}"/>
          </ac:spMkLst>
        </pc:spChg>
        <pc:spChg chg="mod">
          <ac:chgData name="Carlos Cano Ladera" userId="f7608b54312ebc88" providerId="LiveId" clId="{CD563690-1364-4CD7-80E4-ED78156B5739}" dt="2020-10-24T09:14:07.221" v="771"/>
          <ac:spMkLst>
            <pc:docMk/>
            <pc:sldMk cId="1993741206" sldId="285"/>
            <ac:spMk id="3" creationId="{833E7D15-1AA4-4BDC-B5AC-E414B3699026}"/>
          </ac:spMkLst>
        </pc:spChg>
      </pc:sldChg>
      <pc:sldChg chg="modSp del mod">
        <pc:chgData name="Carlos Cano Ladera" userId="f7608b54312ebc88" providerId="LiveId" clId="{CD563690-1364-4CD7-80E4-ED78156B5739}" dt="2020-10-24T10:02:45.596" v="853" actId="47"/>
        <pc:sldMkLst>
          <pc:docMk/>
          <pc:sldMk cId="476308834" sldId="286"/>
        </pc:sldMkLst>
        <pc:spChg chg="mod">
          <ac:chgData name="Carlos Cano Ladera" userId="f7608b54312ebc88" providerId="LiveId" clId="{CD563690-1364-4CD7-80E4-ED78156B5739}" dt="2020-10-24T09:14:07.221" v="771"/>
          <ac:spMkLst>
            <pc:docMk/>
            <pc:sldMk cId="476308834" sldId="286"/>
            <ac:spMk id="2" creationId="{6993BF28-1283-4854-8BA8-1DA31DF40906}"/>
          </ac:spMkLst>
        </pc:spChg>
        <pc:spChg chg="mod">
          <ac:chgData name="Carlos Cano Ladera" userId="f7608b54312ebc88" providerId="LiveId" clId="{CD563690-1364-4CD7-80E4-ED78156B5739}" dt="2020-10-24T09:54:38.784" v="794" actId="14100"/>
          <ac:spMkLst>
            <pc:docMk/>
            <pc:sldMk cId="476308834" sldId="286"/>
            <ac:spMk id="3" creationId="{54A8D6D2-3685-437E-AACF-780C958FE013}"/>
          </ac:spMkLst>
        </pc:spChg>
      </pc:sldChg>
      <pc:sldChg chg="del">
        <pc:chgData name="Carlos Cano Ladera" userId="f7608b54312ebc88" providerId="LiveId" clId="{CD563690-1364-4CD7-80E4-ED78156B5739}" dt="2020-10-12T14:36:49.395" v="1" actId="2696"/>
        <pc:sldMkLst>
          <pc:docMk/>
          <pc:sldMk cId="113286986" sldId="287"/>
        </pc:sldMkLst>
      </pc:sldChg>
      <pc:sldChg chg="modSp add del">
        <pc:chgData name="Carlos Cano Ladera" userId="f7608b54312ebc88" providerId="LiveId" clId="{CD563690-1364-4CD7-80E4-ED78156B5739}" dt="2020-11-01T16:11:13.731" v="1802" actId="47"/>
        <pc:sldMkLst>
          <pc:docMk/>
          <pc:sldMk cId="2930548393" sldId="287"/>
        </pc:sldMkLst>
        <pc:spChg chg="mod">
          <ac:chgData name="Carlos Cano Ladera" userId="f7608b54312ebc88" providerId="LiveId" clId="{CD563690-1364-4CD7-80E4-ED78156B5739}" dt="2020-10-24T09:14:07.221" v="771"/>
          <ac:spMkLst>
            <pc:docMk/>
            <pc:sldMk cId="2930548393" sldId="287"/>
            <ac:spMk id="2" creationId="{78FE6B74-F9D5-4242-80A8-4EFF32DA9DF5}"/>
          </ac:spMkLst>
        </pc:spChg>
        <pc:spChg chg="mod">
          <ac:chgData name="Carlos Cano Ladera" userId="f7608b54312ebc88" providerId="LiveId" clId="{CD563690-1364-4CD7-80E4-ED78156B5739}" dt="2020-10-24T09:14:07.221" v="771"/>
          <ac:spMkLst>
            <pc:docMk/>
            <pc:sldMk cId="2930548393" sldId="287"/>
            <ac:spMk id="3" creationId="{159EC010-AC08-447B-B56E-502F67BDE2C1}"/>
          </ac:spMkLst>
        </pc:spChg>
      </pc:sldChg>
      <pc:sldChg chg="del">
        <pc:chgData name="Carlos Cano Ladera" userId="f7608b54312ebc88" providerId="LiveId" clId="{CD563690-1364-4CD7-80E4-ED78156B5739}" dt="2020-10-12T14:36:49.395" v="1" actId="2696"/>
        <pc:sldMkLst>
          <pc:docMk/>
          <pc:sldMk cId="2426654207" sldId="288"/>
        </pc:sldMkLst>
      </pc:sldChg>
      <pc:sldChg chg="modSp add mod">
        <pc:chgData name="Carlos Cano Ladera" userId="f7608b54312ebc88" providerId="LiveId" clId="{CD563690-1364-4CD7-80E4-ED78156B5739}" dt="2020-10-24T21:40:54.285" v="1238" actId="113"/>
        <pc:sldMkLst>
          <pc:docMk/>
          <pc:sldMk cId="3002175507" sldId="288"/>
        </pc:sldMkLst>
        <pc:spChg chg="mod">
          <ac:chgData name="Carlos Cano Ladera" userId="f7608b54312ebc88" providerId="LiveId" clId="{CD563690-1364-4CD7-80E4-ED78156B5739}" dt="2020-10-24T09:14:07.221" v="771"/>
          <ac:spMkLst>
            <pc:docMk/>
            <pc:sldMk cId="3002175507" sldId="288"/>
            <ac:spMk id="2" creationId="{3D635E89-7810-4307-91CA-ACAF791B6DCD}"/>
          </ac:spMkLst>
        </pc:spChg>
        <pc:spChg chg="mod">
          <ac:chgData name="Carlos Cano Ladera" userId="f7608b54312ebc88" providerId="LiveId" clId="{CD563690-1364-4CD7-80E4-ED78156B5739}" dt="2020-10-24T21:40:54.285" v="1238" actId="113"/>
          <ac:spMkLst>
            <pc:docMk/>
            <pc:sldMk cId="3002175507" sldId="288"/>
            <ac:spMk id="3" creationId="{72641E79-3269-473E-862A-224A44EB7FAE}"/>
          </ac:spMkLst>
        </pc:spChg>
      </pc:sldChg>
      <pc:sldChg chg="modSp add">
        <pc:chgData name="Carlos Cano Ladera" userId="f7608b54312ebc88" providerId="LiveId" clId="{CD563690-1364-4CD7-80E4-ED78156B5739}" dt="2020-10-24T09:14:07.221" v="771"/>
        <pc:sldMkLst>
          <pc:docMk/>
          <pc:sldMk cId="1939924651" sldId="289"/>
        </pc:sldMkLst>
        <pc:spChg chg="mod">
          <ac:chgData name="Carlos Cano Ladera" userId="f7608b54312ebc88" providerId="LiveId" clId="{CD563690-1364-4CD7-80E4-ED78156B5739}" dt="2020-10-24T09:14:07.221" v="771"/>
          <ac:spMkLst>
            <pc:docMk/>
            <pc:sldMk cId="1939924651" sldId="289"/>
            <ac:spMk id="2" creationId="{BE9E3674-849B-4D21-8040-E584E2878018}"/>
          </ac:spMkLst>
        </pc:spChg>
        <pc:picChg chg="mod">
          <ac:chgData name="Carlos Cano Ladera" userId="f7608b54312ebc88" providerId="LiveId" clId="{CD563690-1364-4CD7-80E4-ED78156B5739}" dt="2020-10-24T09:14:07.221" v="771"/>
          <ac:picMkLst>
            <pc:docMk/>
            <pc:sldMk cId="1939924651" sldId="289"/>
            <ac:picMk id="16386" creationId="{C8E0BC83-AA3B-4FC7-B8F8-D61A52C1909B}"/>
          </ac:picMkLst>
        </pc:picChg>
      </pc:sldChg>
      <pc:sldChg chg="del">
        <pc:chgData name="Carlos Cano Ladera" userId="f7608b54312ebc88" providerId="LiveId" clId="{CD563690-1364-4CD7-80E4-ED78156B5739}" dt="2020-10-12T14:36:49.395" v="1" actId="2696"/>
        <pc:sldMkLst>
          <pc:docMk/>
          <pc:sldMk cId="2976411988" sldId="289"/>
        </pc:sldMkLst>
      </pc:sldChg>
      <pc:sldChg chg="modSp del">
        <pc:chgData name="Carlos Cano Ladera" userId="f7608b54312ebc88" providerId="LiveId" clId="{CD563690-1364-4CD7-80E4-ED78156B5739}" dt="2020-10-24T10:02:45.596" v="853" actId="47"/>
        <pc:sldMkLst>
          <pc:docMk/>
          <pc:sldMk cId="397578963" sldId="290"/>
        </pc:sldMkLst>
        <pc:spChg chg="mod">
          <ac:chgData name="Carlos Cano Ladera" userId="f7608b54312ebc88" providerId="LiveId" clId="{CD563690-1364-4CD7-80E4-ED78156B5739}" dt="2020-10-24T09:14:07.221" v="771"/>
          <ac:spMkLst>
            <pc:docMk/>
            <pc:sldMk cId="397578963" sldId="290"/>
            <ac:spMk id="2" creationId="{E629ED0E-B443-478D-A6DD-A4F811B85BF7}"/>
          </ac:spMkLst>
        </pc:spChg>
        <pc:spChg chg="mod">
          <ac:chgData name="Carlos Cano Ladera" userId="f7608b54312ebc88" providerId="LiveId" clId="{CD563690-1364-4CD7-80E4-ED78156B5739}" dt="2020-10-24T09:14:07.221" v="771"/>
          <ac:spMkLst>
            <pc:docMk/>
            <pc:sldMk cId="397578963" sldId="290"/>
            <ac:spMk id="3" creationId="{94E6AA96-459A-4E6E-9E83-97944DC4C2C2}"/>
          </ac:spMkLst>
        </pc:spChg>
      </pc:sldChg>
      <pc:sldChg chg="delSp modSp mod delDesignElem">
        <pc:chgData name="Carlos Cano Ladera" userId="f7608b54312ebc88" providerId="LiveId" clId="{CD563690-1364-4CD7-80E4-ED78156B5739}" dt="2020-11-01T16:37:00.020" v="2210" actId="20577"/>
        <pc:sldMkLst>
          <pc:docMk/>
          <pc:sldMk cId="2553657516" sldId="291"/>
        </pc:sldMkLst>
        <pc:spChg chg="mod">
          <ac:chgData name="Carlos Cano Ladera" userId="f7608b54312ebc88" providerId="LiveId" clId="{CD563690-1364-4CD7-80E4-ED78156B5739}" dt="2020-11-01T16:37:00.020" v="2210" actId="20577"/>
          <ac:spMkLst>
            <pc:docMk/>
            <pc:sldMk cId="2553657516" sldId="291"/>
            <ac:spMk id="2" creationId="{BCD1125D-474C-482A-854B-7FED4C1A11DA}"/>
          </ac:spMkLst>
        </pc:spChg>
        <pc:spChg chg="del">
          <ac:chgData name="Carlos Cano Ladera" userId="f7608b54312ebc88" providerId="LiveId" clId="{CD563690-1364-4CD7-80E4-ED78156B5739}" dt="2020-10-24T09:14:07.221" v="771"/>
          <ac:spMkLst>
            <pc:docMk/>
            <pc:sldMk cId="2553657516" sldId="291"/>
            <ac:spMk id="8" creationId="{1EADCAF8-8823-4E89-8612-21029831A4B2}"/>
          </ac:spMkLst>
        </pc:spChg>
        <pc:spChg chg="del">
          <ac:chgData name="Carlos Cano Ladera" userId="f7608b54312ebc88" providerId="LiveId" clId="{CD563690-1364-4CD7-80E4-ED78156B5739}" dt="2020-10-24T09:14:07.221" v="771"/>
          <ac:spMkLst>
            <pc:docMk/>
            <pc:sldMk cId="2553657516" sldId="291"/>
            <ac:spMk id="10" creationId="{28CA07B2-0819-4B62-9425-7A52BBDD7070}"/>
          </ac:spMkLst>
        </pc:spChg>
        <pc:grpChg chg="del">
          <ac:chgData name="Carlos Cano Ladera" userId="f7608b54312ebc88" providerId="LiveId" clId="{CD563690-1364-4CD7-80E4-ED78156B5739}" dt="2020-10-24T09:14:07.221" v="771"/>
          <ac:grpSpMkLst>
            <pc:docMk/>
            <pc:sldMk cId="2553657516" sldId="291"/>
            <ac:grpSpMk id="12" creationId="{DA02BEE4-A5D4-40AF-882D-49D34B086FFF}"/>
          </ac:grpSpMkLst>
        </pc:grpChg>
      </pc:sldChg>
      <pc:sldChg chg="modSp mod">
        <pc:chgData name="Carlos Cano Ladera" userId="f7608b54312ebc88" providerId="LiveId" clId="{CD563690-1364-4CD7-80E4-ED78156B5739}" dt="2020-11-01T21:48:23.417" v="2560" actId="27636"/>
        <pc:sldMkLst>
          <pc:docMk/>
          <pc:sldMk cId="1868772212" sldId="292"/>
        </pc:sldMkLst>
        <pc:spChg chg="mod">
          <ac:chgData name="Carlos Cano Ladera" userId="f7608b54312ebc88" providerId="LiveId" clId="{CD563690-1364-4CD7-80E4-ED78156B5739}" dt="2020-10-24T09:14:07.221" v="771"/>
          <ac:spMkLst>
            <pc:docMk/>
            <pc:sldMk cId="1868772212" sldId="292"/>
            <ac:spMk id="2" creationId="{9DF3D9FC-A676-4EF7-AFE2-955636A0A9FD}"/>
          </ac:spMkLst>
        </pc:spChg>
        <pc:spChg chg="mod">
          <ac:chgData name="Carlos Cano Ladera" userId="f7608b54312ebc88" providerId="LiveId" clId="{CD563690-1364-4CD7-80E4-ED78156B5739}" dt="2020-11-01T21:48:23.417" v="2560" actId="27636"/>
          <ac:spMkLst>
            <pc:docMk/>
            <pc:sldMk cId="1868772212" sldId="292"/>
            <ac:spMk id="3" creationId="{22329E9F-270C-4B52-8FFF-FF68601BA32B}"/>
          </ac:spMkLst>
        </pc:spChg>
      </pc:sldChg>
      <pc:sldChg chg="modSp del mod">
        <pc:chgData name="Carlos Cano Ladera" userId="f7608b54312ebc88" providerId="LiveId" clId="{CD563690-1364-4CD7-80E4-ED78156B5739}" dt="2020-10-24T10:02:45.596" v="853" actId="47"/>
        <pc:sldMkLst>
          <pc:docMk/>
          <pc:sldMk cId="3630384057" sldId="294"/>
        </pc:sldMkLst>
        <pc:spChg chg="mod">
          <ac:chgData name="Carlos Cano Ladera" userId="f7608b54312ebc88" providerId="LiveId" clId="{CD563690-1364-4CD7-80E4-ED78156B5739}" dt="2020-10-24T09:14:07.221" v="771"/>
          <ac:spMkLst>
            <pc:docMk/>
            <pc:sldMk cId="3630384057" sldId="294"/>
            <ac:spMk id="2" creationId="{6AB264CC-A230-471E-A484-30C3591E9543}"/>
          </ac:spMkLst>
        </pc:spChg>
        <pc:spChg chg="mod">
          <ac:chgData name="Carlos Cano Ladera" userId="f7608b54312ebc88" providerId="LiveId" clId="{CD563690-1364-4CD7-80E4-ED78156B5739}" dt="2020-10-24T09:54:56.662" v="796" actId="14100"/>
          <ac:spMkLst>
            <pc:docMk/>
            <pc:sldMk cId="3630384057" sldId="294"/>
            <ac:spMk id="3" creationId="{1080C6AE-965B-42C6-A8E6-49D27A0931B0}"/>
          </ac:spMkLst>
        </pc:spChg>
      </pc:sldChg>
      <pc:sldChg chg="del">
        <pc:chgData name="Carlos Cano Ladera" userId="f7608b54312ebc88" providerId="LiveId" clId="{CD563690-1364-4CD7-80E4-ED78156B5739}" dt="2020-10-19T10:38:27.760" v="723" actId="47"/>
        <pc:sldMkLst>
          <pc:docMk/>
          <pc:sldMk cId="2238479301" sldId="295"/>
        </pc:sldMkLst>
      </pc:sldChg>
      <pc:sldChg chg="modSp add del mod">
        <pc:chgData name="Carlos Cano Ladera" userId="f7608b54312ebc88" providerId="LiveId" clId="{CD563690-1364-4CD7-80E4-ED78156B5739}" dt="2020-11-01T21:59:16.331" v="2712" actId="20577"/>
        <pc:sldMkLst>
          <pc:docMk/>
          <pc:sldMk cId="1452046466" sldId="296"/>
        </pc:sldMkLst>
        <pc:spChg chg="mod">
          <ac:chgData name="Carlos Cano Ladera" userId="f7608b54312ebc88" providerId="LiveId" clId="{CD563690-1364-4CD7-80E4-ED78156B5739}" dt="2020-10-24T09:14:07.221" v="771"/>
          <ac:spMkLst>
            <pc:docMk/>
            <pc:sldMk cId="1452046466" sldId="296"/>
            <ac:spMk id="2" creationId="{3594C034-99B9-4A14-9C5B-0A73A691EF6E}"/>
          </ac:spMkLst>
        </pc:spChg>
        <pc:spChg chg="mod">
          <ac:chgData name="Carlos Cano Ladera" userId="f7608b54312ebc88" providerId="LiveId" clId="{CD563690-1364-4CD7-80E4-ED78156B5739}" dt="2020-11-01T21:59:16.331" v="2712" actId="20577"/>
          <ac:spMkLst>
            <pc:docMk/>
            <pc:sldMk cId="1452046466" sldId="296"/>
            <ac:spMk id="3" creationId="{68F6FC79-B0E0-495B-94AD-BA91DB8B187E}"/>
          </ac:spMkLst>
        </pc:spChg>
      </pc:sldChg>
      <pc:sldChg chg="modSp add del mod">
        <pc:chgData name="Carlos Cano Ladera" userId="f7608b54312ebc88" providerId="LiveId" clId="{CD563690-1364-4CD7-80E4-ED78156B5739}" dt="2020-11-01T21:59:46.575" v="2722" actId="13926"/>
        <pc:sldMkLst>
          <pc:docMk/>
          <pc:sldMk cId="2361963857" sldId="297"/>
        </pc:sldMkLst>
        <pc:spChg chg="mod">
          <ac:chgData name="Carlos Cano Ladera" userId="f7608b54312ebc88" providerId="LiveId" clId="{CD563690-1364-4CD7-80E4-ED78156B5739}" dt="2020-10-24T09:14:07.221" v="771"/>
          <ac:spMkLst>
            <pc:docMk/>
            <pc:sldMk cId="2361963857" sldId="297"/>
            <ac:spMk id="2" creationId="{4E968995-3FE7-443F-A9CC-C9FAC59FE1CC}"/>
          </ac:spMkLst>
        </pc:spChg>
        <pc:spChg chg="mod">
          <ac:chgData name="Carlos Cano Ladera" userId="f7608b54312ebc88" providerId="LiveId" clId="{CD563690-1364-4CD7-80E4-ED78156B5739}" dt="2020-11-01T21:59:46.575" v="2722" actId="13926"/>
          <ac:spMkLst>
            <pc:docMk/>
            <pc:sldMk cId="2361963857" sldId="297"/>
            <ac:spMk id="3" creationId="{DA095EB7-2F68-4243-B00A-7E239D88C68D}"/>
          </ac:spMkLst>
        </pc:spChg>
      </pc:sldChg>
      <pc:sldChg chg="modSp add del mod">
        <pc:chgData name="Carlos Cano Ladera" userId="f7608b54312ebc88" providerId="LiveId" clId="{CD563690-1364-4CD7-80E4-ED78156B5739}" dt="2020-11-01T22:00:03.614" v="2726" actId="13926"/>
        <pc:sldMkLst>
          <pc:docMk/>
          <pc:sldMk cId="442406629" sldId="298"/>
        </pc:sldMkLst>
        <pc:spChg chg="mod">
          <ac:chgData name="Carlos Cano Ladera" userId="f7608b54312ebc88" providerId="LiveId" clId="{CD563690-1364-4CD7-80E4-ED78156B5739}" dt="2020-10-24T09:14:07.221" v="771"/>
          <ac:spMkLst>
            <pc:docMk/>
            <pc:sldMk cId="442406629" sldId="298"/>
            <ac:spMk id="2" creationId="{B45F48A4-ED9B-49EC-97F7-85BD8F5EFDEB}"/>
          </ac:spMkLst>
        </pc:spChg>
        <pc:spChg chg="mod">
          <ac:chgData name="Carlos Cano Ladera" userId="f7608b54312ebc88" providerId="LiveId" clId="{CD563690-1364-4CD7-80E4-ED78156B5739}" dt="2020-11-01T22:00:03.614" v="2726" actId="13926"/>
          <ac:spMkLst>
            <pc:docMk/>
            <pc:sldMk cId="442406629" sldId="298"/>
            <ac:spMk id="3" creationId="{A174619B-E6E5-4DA6-B4C0-16C71A6CC3BF}"/>
          </ac:spMkLst>
        </pc:spChg>
      </pc:sldChg>
      <pc:sldChg chg="modSp add del mod">
        <pc:chgData name="Carlos Cano Ladera" userId="f7608b54312ebc88" providerId="LiveId" clId="{CD563690-1364-4CD7-80E4-ED78156B5739}" dt="2020-10-24T21:44:21.403" v="1384" actId="13926"/>
        <pc:sldMkLst>
          <pc:docMk/>
          <pc:sldMk cId="3960304048" sldId="299"/>
        </pc:sldMkLst>
        <pc:spChg chg="mod">
          <ac:chgData name="Carlos Cano Ladera" userId="f7608b54312ebc88" providerId="LiveId" clId="{CD563690-1364-4CD7-80E4-ED78156B5739}" dt="2020-10-24T09:14:07.221" v="771"/>
          <ac:spMkLst>
            <pc:docMk/>
            <pc:sldMk cId="3960304048" sldId="299"/>
            <ac:spMk id="2" creationId="{4DBF5E44-781B-4A5B-80DC-E4B08829BD70}"/>
          </ac:spMkLst>
        </pc:spChg>
        <pc:spChg chg="mod">
          <ac:chgData name="Carlos Cano Ladera" userId="f7608b54312ebc88" providerId="LiveId" clId="{CD563690-1364-4CD7-80E4-ED78156B5739}" dt="2020-10-24T21:44:21.403" v="1384" actId="13926"/>
          <ac:spMkLst>
            <pc:docMk/>
            <pc:sldMk cId="3960304048" sldId="299"/>
            <ac:spMk id="3" creationId="{5D6E2309-FE59-4A8F-A2E7-E66A0CCEAA80}"/>
          </ac:spMkLst>
        </pc:spChg>
      </pc:sldChg>
      <pc:sldChg chg="addSp delSp modSp add del mod setBg delDesignElem">
        <pc:chgData name="Carlos Cano Ladera" userId="f7608b54312ebc88" providerId="LiveId" clId="{CD563690-1364-4CD7-80E4-ED78156B5739}" dt="2020-10-24T09:14:07.221" v="771"/>
        <pc:sldMkLst>
          <pc:docMk/>
          <pc:sldMk cId="3718353664" sldId="300"/>
        </pc:sldMkLst>
        <pc:spChg chg="mod">
          <ac:chgData name="Carlos Cano Ladera" userId="f7608b54312ebc88" providerId="LiveId" clId="{CD563690-1364-4CD7-80E4-ED78156B5739}" dt="2020-10-19T10:39:35.591" v="742" actId="26606"/>
          <ac:spMkLst>
            <pc:docMk/>
            <pc:sldMk cId="3718353664" sldId="300"/>
            <ac:spMk id="2" creationId="{271E32B2-F1D6-491E-BA91-8E7C4565CC2C}"/>
          </ac:spMkLst>
        </pc:spChg>
        <pc:spChg chg="add del">
          <ac:chgData name="Carlos Cano Ladera" userId="f7608b54312ebc88" providerId="LiveId" clId="{CD563690-1364-4CD7-80E4-ED78156B5739}" dt="2020-10-24T09:14:07.221" v="771"/>
          <ac:spMkLst>
            <pc:docMk/>
            <pc:sldMk cId="3718353664" sldId="300"/>
            <ac:spMk id="73" creationId="{62542EEC-4F7C-4AE2-933E-EAC8EB3FA378}"/>
          </ac:spMkLst>
        </pc:spChg>
        <pc:spChg chg="add del">
          <ac:chgData name="Carlos Cano Ladera" userId="f7608b54312ebc88" providerId="LiveId" clId="{CD563690-1364-4CD7-80E4-ED78156B5739}" dt="2020-10-24T09:14:07.221" v="771"/>
          <ac:spMkLst>
            <pc:docMk/>
            <pc:sldMk cId="3718353664" sldId="300"/>
            <ac:spMk id="75" creationId="{B81933D1-5615-42C7-9C0B-4EB7105CCE2D}"/>
          </ac:spMkLst>
        </pc:spChg>
        <pc:spChg chg="add del">
          <ac:chgData name="Carlos Cano Ladera" userId="f7608b54312ebc88" providerId="LiveId" clId="{CD563690-1364-4CD7-80E4-ED78156B5739}" dt="2020-10-24T09:14:07.221" v="771"/>
          <ac:spMkLst>
            <pc:docMk/>
            <pc:sldMk cId="3718353664" sldId="300"/>
            <ac:spMk id="77" creationId="{19C9EAEA-39D0-4B0E-A0EB-51E7B26740B1}"/>
          </ac:spMkLst>
        </pc:spChg>
        <pc:spChg chg="add del">
          <ac:chgData name="Carlos Cano Ladera" userId="f7608b54312ebc88" providerId="LiveId" clId="{CD563690-1364-4CD7-80E4-ED78156B5739}" dt="2020-10-19T10:39:05.700" v="739"/>
          <ac:spMkLst>
            <pc:docMk/>
            <pc:sldMk cId="3718353664" sldId="300"/>
            <ac:spMk id="137" creationId="{AB45A142-4255-493C-8284-5D566C121B10}"/>
          </ac:spMkLst>
        </pc:spChg>
        <pc:grpChg chg="add del">
          <ac:chgData name="Carlos Cano Ladera" userId="f7608b54312ebc88" providerId="LiveId" clId="{CD563690-1364-4CD7-80E4-ED78156B5739}" dt="2020-10-24T09:14:07.221" v="771"/>
          <ac:grpSpMkLst>
            <pc:docMk/>
            <pc:sldMk cId="3718353664" sldId="300"/>
            <ac:grpSpMk id="79" creationId="{032D8612-31EB-44CF-A1D0-14FD4C705424}"/>
          </ac:grpSpMkLst>
        </pc:grpChg>
        <pc:picChg chg="mod">
          <ac:chgData name="Carlos Cano Ladera" userId="f7608b54312ebc88" providerId="LiveId" clId="{CD563690-1364-4CD7-80E4-ED78156B5739}" dt="2020-10-19T10:39:35.591" v="742" actId="26606"/>
          <ac:picMkLst>
            <pc:docMk/>
            <pc:sldMk cId="3718353664" sldId="300"/>
            <ac:picMk id="9220" creationId="{B3F63522-DD84-4D06-9AD7-6418E1A2FE9D}"/>
          </ac:picMkLst>
        </pc:picChg>
        <pc:cxnChg chg="add del">
          <ac:chgData name="Carlos Cano Ladera" userId="f7608b54312ebc88" providerId="LiveId" clId="{CD563690-1364-4CD7-80E4-ED78156B5739}" dt="2020-10-19T10:39:05.700" v="739"/>
          <ac:cxnSpMkLst>
            <pc:docMk/>
            <pc:sldMk cId="3718353664" sldId="300"/>
            <ac:cxnSpMk id="139" creationId="{38FB9660-F42F-4313-BBC4-47C007FE484C}"/>
          </ac:cxnSpMkLst>
        </pc:cxnChg>
      </pc:sldChg>
      <pc:sldChg chg="modSp mod">
        <pc:chgData name="Carlos Cano Ladera" userId="f7608b54312ebc88" providerId="LiveId" clId="{CD563690-1364-4CD7-80E4-ED78156B5739}" dt="2020-11-01T21:48:40.876" v="2565" actId="27636"/>
        <pc:sldMkLst>
          <pc:docMk/>
          <pc:sldMk cId="397946189" sldId="301"/>
        </pc:sldMkLst>
        <pc:spChg chg="mod">
          <ac:chgData name="Carlos Cano Ladera" userId="f7608b54312ebc88" providerId="LiveId" clId="{CD563690-1364-4CD7-80E4-ED78156B5739}" dt="2020-10-24T09:14:07.221" v="771"/>
          <ac:spMkLst>
            <pc:docMk/>
            <pc:sldMk cId="397946189" sldId="301"/>
            <ac:spMk id="2" creationId="{8DF570C3-3E89-4502-922C-3339C1E6E512}"/>
          </ac:spMkLst>
        </pc:spChg>
        <pc:spChg chg="mod">
          <ac:chgData name="Carlos Cano Ladera" userId="f7608b54312ebc88" providerId="LiveId" clId="{CD563690-1364-4CD7-80E4-ED78156B5739}" dt="2020-11-01T21:48:40.876" v="2565" actId="27636"/>
          <ac:spMkLst>
            <pc:docMk/>
            <pc:sldMk cId="397946189" sldId="301"/>
            <ac:spMk id="3" creationId="{6530811D-FE39-4298-98C8-C6BB26D9BC8D}"/>
          </ac:spMkLst>
        </pc:spChg>
      </pc:sldChg>
      <pc:sldChg chg="modSp mod">
        <pc:chgData name="Carlos Cano Ladera" userId="f7608b54312ebc88" providerId="LiveId" clId="{CD563690-1364-4CD7-80E4-ED78156B5739}" dt="2020-11-01T21:49:19.991" v="2574" actId="13926"/>
        <pc:sldMkLst>
          <pc:docMk/>
          <pc:sldMk cId="3159719736" sldId="302"/>
        </pc:sldMkLst>
        <pc:spChg chg="mod">
          <ac:chgData name="Carlos Cano Ladera" userId="f7608b54312ebc88" providerId="LiveId" clId="{CD563690-1364-4CD7-80E4-ED78156B5739}" dt="2020-10-24T09:14:07.221" v="771"/>
          <ac:spMkLst>
            <pc:docMk/>
            <pc:sldMk cId="3159719736" sldId="302"/>
            <ac:spMk id="2" creationId="{B4466472-4D3C-4FB5-974A-0A5D0987A8CD}"/>
          </ac:spMkLst>
        </pc:spChg>
        <pc:spChg chg="mod">
          <ac:chgData name="Carlos Cano Ladera" userId="f7608b54312ebc88" providerId="LiveId" clId="{CD563690-1364-4CD7-80E4-ED78156B5739}" dt="2020-11-01T21:49:19.991" v="2574" actId="13926"/>
          <ac:spMkLst>
            <pc:docMk/>
            <pc:sldMk cId="3159719736" sldId="302"/>
            <ac:spMk id="3" creationId="{C33D6EB4-F146-461F-9D6C-F9F96061B25C}"/>
          </ac:spMkLst>
        </pc:spChg>
      </pc:sldChg>
      <pc:sldChg chg="modSp mod">
        <pc:chgData name="Carlos Cano Ladera" userId="f7608b54312ebc88" providerId="LiveId" clId="{CD563690-1364-4CD7-80E4-ED78156B5739}" dt="2020-11-01T16:34:21.763" v="2116" actId="27636"/>
        <pc:sldMkLst>
          <pc:docMk/>
          <pc:sldMk cId="1284966555" sldId="303"/>
        </pc:sldMkLst>
        <pc:spChg chg="mod">
          <ac:chgData name="Carlos Cano Ladera" userId="f7608b54312ebc88" providerId="LiveId" clId="{CD563690-1364-4CD7-80E4-ED78156B5739}" dt="2020-10-24T09:14:07.221" v="771"/>
          <ac:spMkLst>
            <pc:docMk/>
            <pc:sldMk cId="1284966555" sldId="303"/>
            <ac:spMk id="2" creationId="{498D17D7-A7B1-4AE8-8043-A832C22FD605}"/>
          </ac:spMkLst>
        </pc:spChg>
        <pc:spChg chg="mod">
          <ac:chgData name="Carlos Cano Ladera" userId="f7608b54312ebc88" providerId="LiveId" clId="{CD563690-1364-4CD7-80E4-ED78156B5739}" dt="2020-11-01T16:34:21.763" v="2116" actId="27636"/>
          <ac:spMkLst>
            <pc:docMk/>
            <pc:sldMk cId="1284966555" sldId="303"/>
            <ac:spMk id="3" creationId="{8E8138E7-6690-4B08-A2F6-46A70ED883EA}"/>
          </ac:spMkLst>
        </pc:spChg>
      </pc:sldChg>
      <pc:sldChg chg="modSp mod">
        <pc:chgData name="Carlos Cano Ladera" userId="f7608b54312ebc88" providerId="LiveId" clId="{CD563690-1364-4CD7-80E4-ED78156B5739}" dt="2020-11-01T16:35:27.222" v="2128" actId="13926"/>
        <pc:sldMkLst>
          <pc:docMk/>
          <pc:sldMk cId="158350217" sldId="304"/>
        </pc:sldMkLst>
        <pc:spChg chg="mod">
          <ac:chgData name="Carlos Cano Ladera" userId="f7608b54312ebc88" providerId="LiveId" clId="{CD563690-1364-4CD7-80E4-ED78156B5739}" dt="2020-10-24T09:14:07.221" v="771"/>
          <ac:spMkLst>
            <pc:docMk/>
            <pc:sldMk cId="158350217" sldId="304"/>
            <ac:spMk id="2" creationId="{B1C1DC1B-9D75-4859-88AD-C362D0909203}"/>
          </ac:spMkLst>
        </pc:spChg>
        <pc:spChg chg="mod">
          <ac:chgData name="Carlos Cano Ladera" userId="f7608b54312ebc88" providerId="LiveId" clId="{CD563690-1364-4CD7-80E4-ED78156B5739}" dt="2020-11-01T16:35:27.222" v="2128" actId="13926"/>
          <ac:spMkLst>
            <pc:docMk/>
            <pc:sldMk cId="158350217" sldId="304"/>
            <ac:spMk id="3" creationId="{C999A458-DCD8-4C1A-BC90-E15343FB2E5B}"/>
          </ac:spMkLst>
        </pc:spChg>
      </pc:sldChg>
      <pc:sldChg chg="modSp mod">
        <pc:chgData name="Carlos Cano Ladera" userId="f7608b54312ebc88" providerId="LiveId" clId="{CD563690-1364-4CD7-80E4-ED78156B5739}" dt="2020-11-01T22:01:12.288" v="2740" actId="27636"/>
        <pc:sldMkLst>
          <pc:docMk/>
          <pc:sldMk cId="3282117895" sldId="305"/>
        </pc:sldMkLst>
        <pc:spChg chg="mod">
          <ac:chgData name="Carlos Cano Ladera" userId="f7608b54312ebc88" providerId="LiveId" clId="{CD563690-1364-4CD7-80E4-ED78156B5739}" dt="2020-10-24T09:14:07.221" v="771"/>
          <ac:spMkLst>
            <pc:docMk/>
            <pc:sldMk cId="3282117895" sldId="305"/>
            <ac:spMk id="2" creationId="{02B9BD24-780C-429B-8EE1-8F1E9E4AC831}"/>
          </ac:spMkLst>
        </pc:spChg>
        <pc:spChg chg="mod">
          <ac:chgData name="Carlos Cano Ladera" userId="f7608b54312ebc88" providerId="LiveId" clId="{CD563690-1364-4CD7-80E4-ED78156B5739}" dt="2020-11-01T22:01:12.288" v="2740" actId="27636"/>
          <ac:spMkLst>
            <pc:docMk/>
            <pc:sldMk cId="3282117895" sldId="305"/>
            <ac:spMk id="3" creationId="{78DDEA6F-96A8-4BE5-94C7-993ADC517028}"/>
          </ac:spMkLst>
        </pc:spChg>
      </pc:sldChg>
      <pc:sldChg chg="modSp mod">
        <pc:chgData name="Carlos Cano Ladera" userId="f7608b54312ebc88" providerId="LiveId" clId="{CD563690-1364-4CD7-80E4-ED78156B5739}" dt="2020-11-01T16:24:36.938" v="2002" actId="13926"/>
        <pc:sldMkLst>
          <pc:docMk/>
          <pc:sldMk cId="919909070" sldId="306"/>
        </pc:sldMkLst>
        <pc:spChg chg="mod">
          <ac:chgData name="Carlos Cano Ladera" userId="f7608b54312ebc88" providerId="LiveId" clId="{CD563690-1364-4CD7-80E4-ED78156B5739}" dt="2020-10-24T09:14:07.221" v="771"/>
          <ac:spMkLst>
            <pc:docMk/>
            <pc:sldMk cId="919909070" sldId="306"/>
            <ac:spMk id="2" creationId="{4C3E1AC7-2726-4EBE-ACBB-BFADE5947E22}"/>
          </ac:spMkLst>
        </pc:spChg>
        <pc:spChg chg="mod">
          <ac:chgData name="Carlos Cano Ladera" userId="f7608b54312ebc88" providerId="LiveId" clId="{CD563690-1364-4CD7-80E4-ED78156B5739}" dt="2020-11-01T16:24:36.938" v="2002" actId="13926"/>
          <ac:spMkLst>
            <pc:docMk/>
            <pc:sldMk cId="919909070" sldId="306"/>
            <ac:spMk id="3" creationId="{DAC57F62-4176-419D-BD70-CD24D94E4A80}"/>
          </ac:spMkLst>
        </pc:spChg>
      </pc:sldChg>
      <pc:sldChg chg="modSp mod">
        <pc:chgData name="Carlos Cano Ladera" userId="f7608b54312ebc88" providerId="LiveId" clId="{CD563690-1364-4CD7-80E4-ED78156B5739}" dt="2020-11-01T22:01:39.693" v="2746" actId="27636"/>
        <pc:sldMkLst>
          <pc:docMk/>
          <pc:sldMk cId="2475988402" sldId="307"/>
        </pc:sldMkLst>
        <pc:spChg chg="mod">
          <ac:chgData name="Carlos Cano Ladera" userId="f7608b54312ebc88" providerId="LiveId" clId="{CD563690-1364-4CD7-80E4-ED78156B5739}" dt="2020-10-24T09:14:08.505" v="775" actId="27636"/>
          <ac:spMkLst>
            <pc:docMk/>
            <pc:sldMk cId="2475988402" sldId="307"/>
            <ac:spMk id="2" creationId="{D1A2FF6D-32D5-45FB-B5EA-76833E18D1A7}"/>
          </ac:spMkLst>
        </pc:spChg>
        <pc:spChg chg="mod">
          <ac:chgData name="Carlos Cano Ladera" userId="f7608b54312ebc88" providerId="LiveId" clId="{CD563690-1364-4CD7-80E4-ED78156B5739}" dt="2020-11-01T22:01:39.693" v="2746" actId="27636"/>
          <ac:spMkLst>
            <pc:docMk/>
            <pc:sldMk cId="2475988402" sldId="307"/>
            <ac:spMk id="3" creationId="{FD6F5FB9-2536-4995-825D-9A1238BCFC07}"/>
          </ac:spMkLst>
        </pc:spChg>
      </pc:sldChg>
      <pc:sldChg chg="modSp mod">
        <pc:chgData name="Carlos Cano Ladera" userId="f7608b54312ebc88" providerId="LiveId" clId="{CD563690-1364-4CD7-80E4-ED78156B5739}" dt="2020-11-01T22:01:58.876" v="2751" actId="27636"/>
        <pc:sldMkLst>
          <pc:docMk/>
          <pc:sldMk cId="244137984" sldId="308"/>
        </pc:sldMkLst>
        <pc:spChg chg="mod">
          <ac:chgData name="Carlos Cano Ladera" userId="f7608b54312ebc88" providerId="LiveId" clId="{CD563690-1364-4CD7-80E4-ED78156B5739}" dt="2020-10-24T09:14:07.221" v="771"/>
          <ac:spMkLst>
            <pc:docMk/>
            <pc:sldMk cId="244137984" sldId="308"/>
            <ac:spMk id="2" creationId="{8DE3EB21-8504-4D46-ACD8-C4F2F0E82891}"/>
          </ac:spMkLst>
        </pc:spChg>
        <pc:spChg chg="mod">
          <ac:chgData name="Carlos Cano Ladera" userId="f7608b54312ebc88" providerId="LiveId" clId="{CD563690-1364-4CD7-80E4-ED78156B5739}" dt="2020-11-01T22:01:58.876" v="2751" actId="27636"/>
          <ac:spMkLst>
            <pc:docMk/>
            <pc:sldMk cId="244137984" sldId="308"/>
            <ac:spMk id="3" creationId="{05BC4E7C-8313-45E7-A3B3-DC9BC43A48BE}"/>
          </ac:spMkLst>
        </pc:spChg>
      </pc:sldChg>
      <pc:sldChg chg="modSp mod">
        <pc:chgData name="Carlos Cano Ladera" userId="f7608b54312ebc88" providerId="LiveId" clId="{CD563690-1364-4CD7-80E4-ED78156B5739}" dt="2020-11-01T22:02:23.477" v="2757" actId="27636"/>
        <pc:sldMkLst>
          <pc:docMk/>
          <pc:sldMk cId="2136064708" sldId="309"/>
        </pc:sldMkLst>
        <pc:spChg chg="mod">
          <ac:chgData name="Carlos Cano Ladera" userId="f7608b54312ebc88" providerId="LiveId" clId="{CD563690-1364-4CD7-80E4-ED78156B5739}" dt="2020-10-24T09:14:07.221" v="771"/>
          <ac:spMkLst>
            <pc:docMk/>
            <pc:sldMk cId="2136064708" sldId="309"/>
            <ac:spMk id="2" creationId="{874C4686-FD43-4356-825E-F4290AFC6C16}"/>
          </ac:spMkLst>
        </pc:spChg>
        <pc:spChg chg="mod">
          <ac:chgData name="Carlos Cano Ladera" userId="f7608b54312ebc88" providerId="LiveId" clId="{CD563690-1364-4CD7-80E4-ED78156B5739}" dt="2020-11-01T22:02:23.477" v="2757" actId="27636"/>
          <ac:spMkLst>
            <pc:docMk/>
            <pc:sldMk cId="2136064708" sldId="309"/>
            <ac:spMk id="3" creationId="{4469637F-5018-481A-9876-10444E0CDBC3}"/>
          </ac:spMkLst>
        </pc:spChg>
      </pc:sldChg>
      <pc:sldChg chg="modSp mod">
        <pc:chgData name="Carlos Cano Ladera" userId="f7608b54312ebc88" providerId="LiveId" clId="{CD563690-1364-4CD7-80E4-ED78156B5739}" dt="2020-11-01T16:45:54.785" v="2448" actId="20577"/>
        <pc:sldMkLst>
          <pc:docMk/>
          <pc:sldMk cId="2084453030" sldId="310"/>
        </pc:sldMkLst>
        <pc:spChg chg="mod">
          <ac:chgData name="Carlos Cano Ladera" userId="f7608b54312ebc88" providerId="LiveId" clId="{CD563690-1364-4CD7-80E4-ED78156B5739}" dt="2020-11-01T16:45:54.785" v="2448" actId="20577"/>
          <ac:spMkLst>
            <pc:docMk/>
            <pc:sldMk cId="2084453030" sldId="310"/>
            <ac:spMk id="3" creationId="{3D5EA7E0-7C77-4FAC-9A94-41C0EBCE5927}"/>
          </ac:spMkLst>
        </pc:spChg>
      </pc:sldChg>
      <pc:sldChg chg="modSp del mod">
        <pc:chgData name="Carlos Cano Ladera" userId="f7608b54312ebc88" providerId="LiveId" clId="{CD563690-1364-4CD7-80E4-ED78156B5739}" dt="2020-11-01T16:26:42.817" v="2038" actId="47"/>
        <pc:sldMkLst>
          <pc:docMk/>
          <pc:sldMk cId="3417998599" sldId="311"/>
        </pc:sldMkLst>
        <pc:spChg chg="mod">
          <ac:chgData name="Carlos Cano Ladera" userId="f7608b54312ebc88" providerId="LiveId" clId="{CD563690-1364-4CD7-80E4-ED78156B5739}" dt="2020-10-24T09:14:07.221" v="771"/>
          <ac:spMkLst>
            <pc:docMk/>
            <pc:sldMk cId="3417998599" sldId="311"/>
            <ac:spMk id="2" creationId="{E1BA41D9-15C5-4229-ACB6-4CF2C6C20733}"/>
          </ac:spMkLst>
        </pc:spChg>
        <pc:spChg chg="mod">
          <ac:chgData name="Carlos Cano Ladera" userId="f7608b54312ebc88" providerId="LiveId" clId="{CD563690-1364-4CD7-80E4-ED78156B5739}" dt="2020-11-01T16:26:24.796" v="2035" actId="13926"/>
          <ac:spMkLst>
            <pc:docMk/>
            <pc:sldMk cId="3417998599" sldId="311"/>
            <ac:spMk id="3" creationId="{01208DB8-952E-4F9B-8DB2-039FF1044AEA}"/>
          </ac:spMkLst>
        </pc:spChg>
      </pc:sldChg>
      <pc:sldChg chg="modSp mod">
        <pc:chgData name="Carlos Cano Ladera" userId="f7608b54312ebc88" providerId="LiveId" clId="{CD563690-1364-4CD7-80E4-ED78156B5739}" dt="2020-11-01T16:26:40.227" v="2037" actId="13926"/>
        <pc:sldMkLst>
          <pc:docMk/>
          <pc:sldMk cId="561082437" sldId="312"/>
        </pc:sldMkLst>
        <pc:spChg chg="mod">
          <ac:chgData name="Carlos Cano Ladera" userId="f7608b54312ebc88" providerId="LiveId" clId="{CD563690-1364-4CD7-80E4-ED78156B5739}" dt="2020-10-24T09:14:07.221" v="771"/>
          <ac:spMkLst>
            <pc:docMk/>
            <pc:sldMk cId="561082437" sldId="312"/>
            <ac:spMk id="2" creationId="{936459DB-72E2-4162-B907-6E63AABD2B98}"/>
          </ac:spMkLst>
        </pc:spChg>
        <pc:spChg chg="mod">
          <ac:chgData name="Carlos Cano Ladera" userId="f7608b54312ebc88" providerId="LiveId" clId="{CD563690-1364-4CD7-80E4-ED78156B5739}" dt="2020-11-01T16:26:40.227" v="2037" actId="13926"/>
          <ac:spMkLst>
            <pc:docMk/>
            <pc:sldMk cId="561082437" sldId="312"/>
            <ac:spMk id="3" creationId="{E3A3DC7B-72C8-480D-84AB-54C4FF6649C3}"/>
          </ac:spMkLst>
        </pc:spChg>
      </pc:sldChg>
      <pc:sldChg chg="modSp mod">
        <pc:chgData name="Carlos Cano Ladera" userId="f7608b54312ebc88" providerId="LiveId" clId="{CD563690-1364-4CD7-80E4-ED78156B5739}" dt="2020-11-01T22:03:05.946" v="2767" actId="27636"/>
        <pc:sldMkLst>
          <pc:docMk/>
          <pc:sldMk cId="1406620794" sldId="313"/>
        </pc:sldMkLst>
        <pc:spChg chg="mod">
          <ac:chgData name="Carlos Cano Ladera" userId="f7608b54312ebc88" providerId="LiveId" clId="{CD563690-1364-4CD7-80E4-ED78156B5739}" dt="2020-10-24T09:14:07.221" v="771"/>
          <ac:spMkLst>
            <pc:docMk/>
            <pc:sldMk cId="1406620794" sldId="313"/>
            <ac:spMk id="2" creationId="{BBD126AD-983A-4E9C-87F4-877D0A2A2F54}"/>
          </ac:spMkLst>
        </pc:spChg>
        <pc:spChg chg="mod">
          <ac:chgData name="Carlos Cano Ladera" userId="f7608b54312ebc88" providerId="LiveId" clId="{CD563690-1364-4CD7-80E4-ED78156B5739}" dt="2020-11-01T22:03:05.946" v="2767" actId="27636"/>
          <ac:spMkLst>
            <pc:docMk/>
            <pc:sldMk cId="1406620794" sldId="313"/>
            <ac:spMk id="3" creationId="{DC93423A-8AC4-4BB8-82DD-8F53394D55B3}"/>
          </ac:spMkLst>
        </pc:spChg>
      </pc:sldChg>
      <pc:sldChg chg="modSp mod">
        <pc:chgData name="Carlos Cano Ladera" userId="f7608b54312ebc88" providerId="LiveId" clId="{CD563690-1364-4CD7-80E4-ED78156B5739}" dt="2020-11-01T22:03:36.520" v="2774" actId="13926"/>
        <pc:sldMkLst>
          <pc:docMk/>
          <pc:sldMk cId="2466976580" sldId="316"/>
        </pc:sldMkLst>
        <pc:spChg chg="mod">
          <ac:chgData name="Carlos Cano Ladera" userId="f7608b54312ebc88" providerId="LiveId" clId="{CD563690-1364-4CD7-80E4-ED78156B5739}" dt="2020-10-24T09:14:07.221" v="771"/>
          <ac:spMkLst>
            <pc:docMk/>
            <pc:sldMk cId="2466976580" sldId="316"/>
            <ac:spMk id="2" creationId="{5C485266-CA5B-4009-A54D-C217C20BD135}"/>
          </ac:spMkLst>
        </pc:spChg>
        <pc:spChg chg="mod">
          <ac:chgData name="Carlos Cano Ladera" userId="f7608b54312ebc88" providerId="LiveId" clId="{CD563690-1364-4CD7-80E4-ED78156B5739}" dt="2020-11-01T22:03:36.520" v="2774" actId="13926"/>
          <ac:spMkLst>
            <pc:docMk/>
            <pc:sldMk cId="2466976580" sldId="316"/>
            <ac:spMk id="3" creationId="{6702207E-51D4-410D-93B9-2C1AE8AB759D}"/>
          </ac:spMkLst>
        </pc:spChg>
      </pc:sldChg>
      <pc:sldChg chg="modSp mod">
        <pc:chgData name="Carlos Cano Ladera" userId="f7608b54312ebc88" providerId="LiveId" clId="{CD563690-1364-4CD7-80E4-ED78156B5739}" dt="2020-11-01T22:03:46.503" v="2777" actId="27636"/>
        <pc:sldMkLst>
          <pc:docMk/>
          <pc:sldMk cId="504047625" sldId="317"/>
        </pc:sldMkLst>
        <pc:spChg chg="mod">
          <ac:chgData name="Carlos Cano Ladera" userId="f7608b54312ebc88" providerId="LiveId" clId="{CD563690-1364-4CD7-80E4-ED78156B5739}" dt="2020-10-24T09:14:07.221" v="771"/>
          <ac:spMkLst>
            <pc:docMk/>
            <pc:sldMk cId="504047625" sldId="317"/>
            <ac:spMk id="2" creationId="{BCD16880-3470-465B-AD68-B8A5931EFF6C}"/>
          </ac:spMkLst>
        </pc:spChg>
        <pc:spChg chg="mod">
          <ac:chgData name="Carlos Cano Ladera" userId="f7608b54312ebc88" providerId="LiveId" clId="{CD563690-1364-4CD7-80E4-ED78156B5739}" dt="2020-11-01T22:03:46.503" v="2777" actId="27636"/>
          <ac:spMkLst>
            <pc:docMk/>
            <pc:sldMk cId="504047625" sldId="317"/>
            <ac:spMk id="3" creationId="{27CCE856-9D4A-4697-BEE6-C873B6029D02}"/>
          </ac:spMkLst>
        </pc:spChg>
      </pc:sldChg>
      <pc:sldChg chg="modSp mod">
        <pc:chgData name="Carlos Cano Ladera" userId="f7608b54312ebc88" providerId="LiveId" clId="{CD563690-1364-4CD7-80E4-ED78156B5739}" dt="2020-11-01T22:05:35.361" v="2809" actId="20577"/>
        <pc:sldMkLst>
          <pc:docMk/>
          <pc:sldMk cId="1679833298" sldId="318"/>
        </pc:sldMkLst>
        <pc:spChg chg="mod">
          <ac:chgData name="Carlos Cano Ladera" userId="f7608b54312ebc88" providerId="LiveId" clId="{CD563690-1364-4CD7-80E4-ED78156B5739}" dt="2020-10-24T09:14:08.624" v="778" actId="27636"/>
          <ac:spMkLst>
            <pc:docMk/>
            <pc:sldMk cId="1679833298" sldId="318"/>
            <ac:spMk id="2" creationId="{8DD91268-3EA4-4006-9975-7EC0320A197F}"/>
          </ac:spMkLst>
        </pc:spChg>
        <pc:spChg chg="mod">
          <ac:chgData name="Carlos Cano Ladera" userId="f7608b54312ebc88" providerId="LiveId" clId="{CD563690-1364-4CD7-80E4-ED78156B5739}" dt="2020-11-01T22:05:35.361" v="2809" actId="20577"/>
          <ac:spMkLst>
            <pc:docMk/>
            <pc:sldMk cId="1679833298" sldId="318"/>
            <ac:spMk id="3" creationId="{C7F8E918-DF42-4E6D-B9A5-F48590381739}"/>
          </ac:spMkLst>
        </pc:spChg>
      </pc:sldChg>
      <pc:sldChg chg="modSp mod">
        <pc:chgData name="Carlos Cano Ladera" userId="f7608b54312ebc88" providerId="LiveId" clId="{CD563690-1364-4CD7-80E4-ED78156B5739}" dt="2020-11-01T15:52:59.310" v="1579" actId="13926"/>
        <pc:sldMkLst>
          <pc:docMk/>
          <pc:sldMk cId="1473846371" sldId="319"/>
        </pc:sldMkLst>
        <pc:spChg chg="mod">
          <ac:chgData name="Carlos Cano Ladera" userId="f7608b54312ebc88" providerId="LiveId" clId="{CD563690-1364-4CD7-80E4-ED78156B5739}" dt="2020-10-24T09:14:07.221" v="771"/>
          <ac:spMkLst>
            <pc:docMk/>
            <pc:sldMk cId="1473846371" sldId="319"/>
            <ac:spMk id="2" creationId="{0AC01B85-ABBF-4DE3-BA9B-489A41505DED}"/>
          </ac:spMkLst>
        </pc:spChg>
        <pc:spChg chg="mod">
          <ac:chgData name="Carlos Cano Ladera" userId="f7608b54312ebc88" providerId="LiveId" clId="{CD563690-1364-4CD7-80E4-ED78156B5739}" dt="2020-11-01T15:52:59.310" v="1579" actId="13926"/>
          <ac:spMkLst>
            <pc:docMk/>
            <pc:sldMk cId="1473846371" sldId="319"/>
            <ac:spMk id="3" creationId="{EA88B89C-0E41-47E8-8437-DE2F6211E709}"/>
          </ac:spMkLst>
        </pc:spChg>
      </pc:sldChg>
      <pc:sldChg chg="modSp mod">
        <pc:chgData name="Carlos Cano Ladera" userId="f7608b54312ebc88" providerId="LiveId" clId="{CD563690-1364-4CD7-80E4-ED78156B5739}" dt="2020-11-01T22:04:39.230" v="2787" actId="6549"/>
        <pc:sldMkLst>
          <pc:docMk/>
          <pc:sldMk cId="2839775728" sldId="320"/>
        </pc:sldMkLst>
        <pc:spChg chg="mod">
          <ac:chgData name="Carlos Cano Ladera" userId="f7608b54312ebc88" providerId="LiveId" clId="{CD563690-1364-4CD7-80E4-ED78156B5739}" dt="2020-10-24T09:14:08.635" v="779" actId="27636"/>
          <ac:spMkLst>
            <pc:docMk/>
            <pc:sldMk cId="2839775728" sldId="320"/>
            <ac:spMk id="2" creationId="{3A4BED54-A466-440B-9BE8-6310ABD17E19}"/>
          </ac:spMkLst>
        </pc:spChg>
        <pc:spChg chg="mod">
          <ac:chgData name="Carlos Cano Ladera" userId="f7608b54312ebc88" providerId="LiveId" clId="{CD563690-1364-4CD7-80E4-ED78156B5739}" dt="2020-11-01T22:04:39.230" v="2787" actId="6549"/>
          <ac:spMkLst>
            <pc:docMk/>
            <pc:sldMk cId="2839775728" sldId="320"/>
            <ac:spMk id="3" creationId="{CE262C2D-6A7D-43C6-915D-478545C2E062}"/>
          </ac:spMkLst>
        </pc:spChg>
      </pc:sldChg>
      <pc:sldChg chg="modSp mod">
        <pc:chgData name="Carlos Cano Ladera" userId="f7608b54312ebc88" providerId="LiveId" clId="{CD563690-1364-4CD7-80E4-ED78156B5739}" dt="2020-11-01T22:06:38.152" v="2816" actId="6549"/>
        <pc:sldMkLst>
          <pc:docMk/>
          <pc:sldMk cId="3444669438" sldId="321"/>
        </pc:sldMkLst>
        <pc:spChg chg="mod">
          <ac:chgData name="Carlos Cano Ladera" userId="f7608b54312ebc88" providerId="LiveId" clId="{CD563690-1364-4CD7-80E4-ED78156B5739}" dt="2020-10-24T09:14:07.221" v="771"/>
          <ac:spMkLst>
            <pc:docMk/>
            <pc:sldMk cId="3444669438" sldId="321"/>
            <ac:spMk id="2" creationId="{8CAA1EE0-0F14-4EF7-9665-8DD9C69D9256}"/>
          </ac:spMkLst>
        </pc:spChg>
        <pc:spChg chg="mod">
          <ac:chgData name="Carlos Cano Ladera" userId="f7608b54312ebc88" providerId="LiveId" clId="{CD563690-1364-4CD7-80E4-ED78156B5739}" dt="2020-11-01T22:06:38.152" v="2816" actId="6549"/>
          <ac:spMkLst>
            <pc:docMk/>
            <pc:sldMk cId="3444669438" sldId="321"/>
            <ac:spMk id="3" creationId="{A0AC9462-4FC6-4AD1-A6EF-B2C1C196F069}"/>
          </ac:spMkLst>
        </pc:spChg>
      </pc:sldChg>
      <pc:sldChg chg="addSp delSp modSp mod">
        <pc:chgData name="Carlos Cano Ladera" userId="f7608b54312ebc88" providerId="LiveId" clId="{CD563690-1364-4CD7-80E4-ED78156B5739}" dt="2020-10-24T21:47:43.607" v="1553" actId="13926"/>
        <pc:sldMkLst>
          <pc:docMk/>
          <pc:sldMk cId="1817085870" sldId="322"/>
        </pc:sldMkLst>
        <pc:spChg chg="mod">
          <ac:chgData name="Carlos Cano Ladera" userId="f7608b54312ebc88" providerId="LiveId" clId="{CD563690-1364-4CD7-80E4-ED78156B5739}" dt="2020-10-24T09:14:07.221" v="771"/>
          <ac:spMkLst>
            <pc:docMk/>
            <pc:sldMk cId="1817085870" sldId="322"/>
            <ac:spMk id="2" creationId="{B7C588EF-C649-4889-9A74-145AB2AB02A9}"/>
          </ac:spMkLst>
        </pc:spChg>
        <pc:spChg chg="mod">
          <ac:chgData name="Carlos Cano Ladera" userId="f7608b54312ebc88" providerId="LiveId" clId="{CD563690-1364-4CD7-80E4-ED78156B5739}" dt="2020-10-24T21:47:43.607" v="1553" actId="13926"/>
          <ac:spMkLst>
            <pc:docMk/>
            <pc:sldMk cId="1817085870" sldId="322"/>
            <ac:spMk id="3" creationId="{EE697718-470A-4C67-A96D-0EC8D8AC7FD0}"/>
          </ac:spMkLst>
        </pc:spChg>
        <pc:spChg chg="add del">
          <ac:chgData name="Carlos Cano Ladera" userId="f7608b54312ebc88" providerId="LiveId" clId="{CD563690-1364-4CD7-80E4-ED78156B5739}" dt="2020-10-24T21:46:19.400" v="1449"/>
          <ac:spMkLst>
            <pc:docMk/>
            <pc:sldMk cId="1817085870" sldId="322"/>
            <ac:spMk id="4" creationId="{150FEC82-2D25-40D8-8E11-6E3A54F1BA7D}"/>
          </ac:spMkLst>
        </pc:spChg>
      </pc:sldChg>
      <pc:sldChg chg="modSp mod">
        <pc:chgData name="Carlos Cano Ladera" userId="f7608b54312ebc88" providerId="LiveId" clId="{CD563690-1364-4CD7-80E4-ED78156B5739}" dt="2020-11-01T16:27:01.951" v="2047" actId="13926"/>
        <pc:sldMkLst>
          <pc:docMk/>
          <pc:sldMk cId="3512865121" sldId="323"/>
        </pc:sldMkLst>
        <pc:spChg chg="mod">
          <ac:chgData name="Carlos Cano Ladera" userId="f7608b54312ebc88" providerId="LiveId" clId="{CD563690-1364-4CD7-80E4-ED78156B5739}" dt="2020-10-24T09:14:07.221" v="771"/>
          <ac:spMkLst>
            <pc:docMk/>
            <pc:sldMk cId="3512865121" sldId="323"/>
            <ac:spMk id="2" creationId="{9E7E1C21-53A3-49FA-B6DA-26BC21CDB651}"/>
          </ac:spMkLst>
        </pc:spChg>
        <pc:spChg chg="mod">
          <ac:chgData name="Carlos Cano Ladera" userId="f7608b54312ebc88" providerId="LiveId" clId="{CD563690-1364-4CD7-80E4-ED78156B5739}" dt="2020-11-01T16:27:01.951" v="2047" actId="13926"/>
          <ac:spMkLst>
            <pc:docMk/>
            <pc:sldMk cId="3512865121" sldId="323"/>
            <ac:spMk id="3" creationId="{7B266EE4-169E-45F9-A649-E8534FFCAB31}"/>
          </ac:spMkLst>
        </pc:spChg>
      </pc:sldChg>
      <pc:sldChg chg="modSp mod">
        <pc:chgData name="Carlos Cano Ladera" userId="f7608b54312ebc88" providerId="LiveId" clId="{CD563690-1364-4CD7-80E4-ED78156B5739}" dt="2020-10-24T21:48:01.311" v="1554" actId="13926"/>
        <pc:sldMkLst>
          <pc:docMk/>
          <pc:sldMk cId="3883951453" sldId="324"/>
        </pc:sldMkLst>
        <pc:spChg chg="mod">
          <ac:chgData name="Carlos Cano Ladera" userId="f7608b54312ebc88" providerId="LiveId" clId="{CD563690-1364-4CD7-80E4-ED78156B5739}" dt="2020-10-24T09:14:07.221" v="771"/>
          <ac:spMkLst>
            <pc:docMk/>
            <pc:sldMk cId="3883951453" sldId="324"/>
            <ac:spMk id="2" creationId="{D1AC5426-922D-47FC-8241-7CA090D7BEAB}"/>
          </ac:spMkLst>
        </pc:spChg>
        <pc:spChg chg="mod">
          <ac:chgData name="Carlos Cano Ladera" userId="f7608b54312ebc88" providerId="LiveId" clId="{CD563690-1364-4CD7-80E4-ED78156B5739}" dt="2020-10-24T21:48:01.311" v="1554" actId="13926"/>
          <ac:spMkLst>
            <pc:docMk/>
            <pc:sldMk cId="3883951453" sldId="324"/>
            <ac:spMk id="3" creationId="{BED16A75-DD8F-41F6-A9F0-D0629A32666D}"/>
          </ac:spMkLst>
        </pc:spChg>
      </pc:sldChg>
      <pc:sldChg chg="modSp mod">
        <pc:chgData name="Carlos Cano Ladera" userId="f7608b54312ebc88" providerId="LiveId" clId="{CD563690-1364-4CD7-80E4-ED78156B5739}" dt="2020-11-01T22:02:50.120" v="2762" actId="27636"/>
        <pc:sldMkLst>
          <pc:docMk/>
          <pc:sldMk cId="4085840922" sldId="325"/>
        </pc:sldMkLst>
        <pc:spChg chg="mod">
          <ac:chgData name="Carlos Cano Ladera" userId="f7608b54312ebc88" providerId="LiveId" clId="{CD563690-1364-4CD7-80E4-ED78156B5739}" dt="2020-10-24T09:14:07.221" v="771"/>
          <ac:spMkLst>
            <pc:docMk/>
            <pc:sldMk cId="4085840922" sldId="325"/>
            <ac:spMk id="2" creationId="{F7799ECC-CF07-4F25-B629-B76EE70AC763}"/>
          </ac:spMkLst>
        </pc:spChg>
        <pc:spChg chg="mod">
          <ac:chgData name="Carlos Cano Ladera" userId="f7608b54312ebc88" providerId="LiveId" clId="{CD563690-1364-4CD7-80E4-ED78156B5739}" dt="2020-11-01T22:02:50.120" v="2762" actId="27636"/>
          <ac:spMkLst>
            <pc:docMk/>
            <pc:sldMk cId="4085840922" sldId="325"/>
            <ac:spMk id="3" creationId="{B0E887E5-75F8-4D7E-998B-F26DF7082E61}"/>
          </ac:spMkLst>
        </pc:spChg>
      </pc:sldChg>
      <pc:sldChg chg="delSp modSp mod delDesignElem">
        <pc:chgData name="Carlos Cano Ladera" userId="f7608b54312ebc88" providerId="LiveId" clId="{CD563690-1364-4CD7-80E4-ED78156B5739}" dt="2020-11-01T16:38:14.631" v="2224" actId="20577"/>
        <pc:sldMkLst>
          <pc:docMk/>
          <pc:sldMk cId="138952834" sldId="326"/>
        </pc:sldMkLst>
        <pc:spChg chg="mod">
          <ac:chgData name="Carlos Cano Ladera" userId="f7608b54312ebc88" providerId="LiveId" clId="{CD563690-1364-4CD7-80E4-ED78156B5739}" dt="2020-11-01T16:38:14.631" v="2224" actId="20577"/>
          <ac:spMkLst>
            <pc:docMk/>
            <pc:sldMk cId="138952834" sldId="326"/>
            <ac:spMk id="2" creationId="{7ECD01BD-95FD-445A-97B1-846406C4ED0C}"/>
          </ac:spMkLst>
        </pc:spChg>
        <pc:spChg chg="mod">
          <ac:chgData name="Carlos Cano Ladera" userId="f7608b54312ebc88" providerId="LiveId" clId="{CD563690-1364-4CD7-80E4-ED78156B5739}" dt="2020-11-01T16:35:53.843" v="2187" actId="20577"/>
          <ac:spMkLst>
            <pc:docMk/>
            <pc:sldMk cId="138952834" sldId="326"/>
            <ac:spMk id="3" creationId="{34ED7F7A-4F15-4D80-86B2-0897F69C1D45}"/>
          </ac:spMkLst>
        </pc:spChg>
        <pc:spChg chg="del">
          <ac:chgData name="Carlos Cano Ladera" userId="f7608b54312ebc88" providerId="LiveId" clId="{CD563690-1364-4CD7-80E4-ED78156B5739}" dt="2020-10-24T09:14:07.221" v="771"/>
          <ac:spMkLst>
            <pc:docMk/>
            <pc:sldMk cId="138952834" sldId="326"/>
            <ac:spMk id="8" creationId="{1EADCAF8-8823-4E89-8612-21029831A4B2}"/>
          </ac:spMkLst>
        </pc:spChg>
        <pc:spChg chg="del">
          <ac:chgData name="Carlos Cano Ladera" userId="f7608b54312ebc88" providerId="LiveId" clId="{CD563690-1364-4CD7-80E4-ED78156B5739}" dt="2020-10-24T09:14:07.221" v="771"/>
          <ac:spMkLst>
            <pc:docMk/>
            <pc:sldMk cId="138952834" sldId="326"/>
            <ac:spMk id="10" creationId="{28CA07B2-0819-4B62-9425-7A52BBDD7070}"/>
          </ac:spMkLst>
        </pc:spChg>
        <pc:grpChg chg="del">
          <ac:chgData name="Carlos Cano Ladera" userId="f7608b54312ebc88" providerId="LiveId" clId="{CD563690-1364-4CD7-80E4-ED78156B5739}" dt="2020-10-24T09:14:07.221" v="771"/>
          <ac:grpSpMkLst>
            <pc:docMk/>
            <pc:sldMk cId="138952834" sldId="326"/>
            <ac:grpSpMk id="12" creationId="{DA02BEE4-A5D4-40AF-882D-49D34B086FFF}"/>
          </ac:grpSpMkLst>
        </pc:grpChg>
      </pc:sldChg>
      <pc:sldChg chg="del">
        <pc:chgData name="Carlos Cano Ladera" userId="f7608b54312ebc88" providerId="LiveId" clId="{CD563690-1364-4CD7-80E4-ED78156B5739}" dt="2020-10-08T19:42:18.860" v="0" actId="47"/>
        <pc:sldMkLst>
          <pc:docMk/>
          <pc:sldMk cId="2064377271" sldId="327"/>
        </pc:sldMkLst>
      </pc:sldChg>
      <pc:sldChg chg="del">
        <pc:chgData name="Carlos Cano Ladera" userId="f7608b54312ebc88" providerId="LiveId" clId="{CD563690-1364-4CD7-80E4-ED78156B5739}" dt="2020-10-08T19:42:18.860" v="0" actId="47"/>
        <pc:sldMkLst>
          <pc:docMk/>
          <pc:sldMk cId="2924766160" sldId="328"/>
        </pc:sldMkLst>
      </pc:sldChg>
      <pc:sldChg chg="del">
        <pc:chgData name="Carlos Cano Ladera" userId="f7608b54312ebc88" providerId="LiveId" clId="{CD563690-1364-4CD7-80E4-ED78156B5739}" dt="2020-10-08T19:42:18.860" v="0" actId="47"/>
        <pc:sldMkLst>
          <pc:docMk/>
          <pc:sldMk cId="2103162763" sldId="329"/>
        </pc:sldMkLst>
      </pc:sldChg>
      <pc:sldChg chg="modSp mod">
        <pc:chgData name="Carlos Cano Ladera" userId="f7608b54312ebc88" providerId="LiveId" clId="{CD563690-1364-4CD7-80E4-ED78156B5739}" dt="2020-11-01T22:04:02.965" v="2782" actId="27636"/>
        <pc:sldMkLst>
          <pc:docMk/>
          <pc:sldMk cId="3909289943" sldId="330"/>
        </pc:sldMkLst>
        <pc:spChg chg="mod">
          <ac:chgData name="Carlos Cano Ladera" userId="f7608b54312ebc88" providerId="LiveId" clId="{CD563690-1364-4CD7-80E4-ED78156B5739}" dt="2020-10-24T09:14:07.221" v="771"/>
          <ac:spMkLst>
            <pc:docMk/>
            <pc:sldMk cId="3909289943" sldId="330"/>
            <ac:spMk id="2" creationId="{42624605-9C72-4704-B2C5-1156EEDC554B}"/>
          </ac:spMkLst>
        </pc:spChg>
        <pc:spChg chg="mod">
          <ac:chgData name="Carlos Cano Ladera" userId="f7608b54312ebc88" providerId="LiveId" clId="{CD563690-1364-4CD7-80E4-ED78156B5739}" dt="2020-11-01T22:04:02.965" v="2782" actId="27636"/>
          <ac:spMkLst>
            <pc:docMk/>
            <pc:sldMk cId="3909289943" sldId="330"/>
            <ac:spMk id="3" creationId="{8CF54269-42D1-4B5A-9B77-A36E02FFF21B}"/>
          </ac:spMkLst>
        </pc:spChg>
      </pc:sldChg>
      <pc:sldChg chg="modSp">
        <pc:chgData name="Carlos Cano Ladera" userId="f7608b54312ebc88" providerId="LiveId" clId="{CD563690-1364-4CD7-80E4-ED78156B5739}" dt="2020-10-24T09:14:07.221" v="771"/>
        <pc:sldMkLst>
          <pc:docMk/>
          <pc:sldMk cId="474578507" sldId="331"/>
        </pc:sldMkLst>
        <pc:spChg chg="mod">
          <ac:chgData name="Carlos Cano Ladera" userId="f7608b54312ebc88" providerId="LiveId" clId="{CD563690-1364-4CD7-80E4-ED78156B5739}" dt="2020-10-24T09:14:07.221" v="771"/>
          <ac:spMkLst>
            <pc:docMk/>
            <pc:sldMk cId="474578507" sldId="331"/>
            <ac:spMk id="2" creationId="{E63972FF-776B-43AB-BAE0-63B840C9762B}"/>
          </ac:spMkLst>
        </pc:spChg>
      </pc:sldChg>
      <pc:sldChg chg="del">
        <pc:chgData name="Carlos Cano Ladera" userId="f7608b54312ebc88" providerId="LiveId" clId="{CD563690-1364-4CD7-80E4-ED78156B5739}" dt="2020-10-08T19:42:18.860" v="0" actId="47"/>
        <pc:sldMkLst>
          <pc:docMk/>
          <pc:sldMk cId="850291782" sldId="332"/>
        </pc:sldMkLst>
      </pc:sldChg>
      <pc:sldChg chg="del">
        <pc:chgData name="Carlos Cano Ladera" userId="f7608b54312ebc88" providerId="LiveId" clId="{CD563690-1364-4CD7-80E4-ED78156B5739}" dt="2020-10-08T19:42:18.860" v="0" actId="47"/>
        <pc:sldMkLst>
          <pc:docMk/>
          <pc:sldMk cId="2097871595" sldId="333"/>
        </pc:sldMkLst>
      </pc:sldChg>
      <pc:sldChg chg="del">
        <pc:chgData name="Carlos Cano Ladera" userId="f7608b54312ebc88" providerId="LiveId" clId="{CD563690-1364-4CD7-80E4-ED78156B5739}" dt="2020-10-08T19:42:18.860" v="0" actId="47"/>
        <pc:sldMkLst>
          <pc:docMk/>
          <pc:sldMk cId="2927544734" sldId="334"/>
        </pc:sldMkLst>
      </pc:sldChg>
      <pc:sldChg chg="del">
        <pc:chgData name="Carlos Cano Ladera" userId="f7608b54312ebc88" providerId="LiveId" clId="{CD563690-1364-4CD7-80E4-ED78156B5739}" dt="2020-10-08T19:42:18.860" v="0" actId="47"/>
        <pc:sldMkLst>
          <pc:docMk/>
          <pc:sldMk cId="2016527877" sldId="335"/>
        </pc:sldMkLst>
      </pc:sldChg>
      <pc:sldChg chg="del">
        <pc:chgData name="Carlos Cano Ladera" userId="f7608b54312ebc88" providerId="LiveId" clId="{CD563690-1364-4CD7-80E4-ED78156B5739}" dt="2020-10-08T19:42:18.860" v="0" actId="47"/>
        <pc:sldMkLst>
          <pc:docMk/>
          <pc:sldMk cId="3545495805" sldId="336"/>
        </pc:sldMkLst>
      </pc:sldChg>
      <pc:sldChg chg="del">
        <pc:chgData name="Carlos Cano Ladera" userId="f7608b54312ebc88" providerId="LiveId" clId="{CD563690-1364-4CD7-80E4-ED78156B5739}" dt="2020-10-08T19:42:18.860" v="0" actId="47"/>
        <pc:sldMkLst>
          <pc:docMk/>
          <pc:sldMk cId="24337584" sldId="337"/>
        </pc:sldMkLst>
      </pc:sldChg>
      <pc:sldChg chg="del">
        <pc:chgData name="Carlos Cano Ladera" userId="f7608b54312ebc88" providerId="LiveId" clId="{CD563690-1364-4CD7-80E4-ED78156B5739}" dt="2020-10-08T19:42:18.860" v="0" actId="47"/>
        <pc:sldMkLst>
          <pc:docMk/>
          <pc:sldMk cId="3064013841" sldId="338"/>
        </pc:sldMkLst>
      </pc:sldChg>
      <pc:sldChg chg="del">
        <pc:chgData name="Carlos Cano Ladera" userId="f7608b54312ebc88" providerId="LiveId" clId="{CD563690-1364-4CD7-80E4-ED78156B5739}" dt="2020-10-08T19:42:18.860" v="0" actId="47"/>
        <pc:sldMkLst>
          <pc:docMk/>
          <pc:sldMk cId="4194181996" sldId="339"/>
        </pc:sldMkLst>
      </pc:sldChg>
      <pc:sldChg chg="del">
        <pc:chgData name="Carlos Cano Ladera" userId="f7608b54312ebc88" providerId="LiveId" clId="{CD563690-1364-4CD7-80E4-ED78156B5739}" dt="2020-10-08T19:42:18.860" v="0" actId="47"/>
        <pc:sldMkLst>
          <pc:docMk/>
          <pc:sldMk cId="1550274688" sldId="340"/>
        </pc:sldMkLst>
      </pc:sldChg>
      <pc:sldChg chg="del">
        <pc:chgData name="Carlos Cano Ladera" userId="f7608b54312ebc88" providerId="LiveId" clId="{CD563690-1364-4CD7-80E4-ED78156B5739}" dt="2020-10-08T19:42:18.860" v="0" actId="47"/>
        <pc:sldMkLst>
          <pc:docMk/>
          <pc:sldMk cId="3111220634" sldId="341"/>
        </pc:sldMkLst>
      </pc:sldChg>
      <pc:sldChg chg="del">
        <pc:chgData name="Carlos Cano Ladera" userId="f7608b54312ebc88" providerId="LiveId" clId="{CD563690-1364-4CD7-80E4-ED78156B5739}" dt="2020-10-08T19:42:18.860" v="0" actId="47"/>
        <pc:sldMkLst>
          <pc:docMk/>
          <pc:sldMk cId="733653141" sldId="342"/>
        </pc:sldMkLst>
      </pc:sldChg>
      <pc:sldChg chg="del">
        <pc:chgData name="Carlos Cano Ladera" userId="f7608b54312ebc88" providerId="LiveId" clId="{CD563690-1364-4CD7-80E4-ED78156B5739}" dt="2020-10-08T19:42:18.860" v="0" actId="47"/>
        <pc:sldMkLst>
          <pc:docMk/>
          <pc:sldMk cId="971430010" sldId="343"/>
        </pc:sldMkLst>
      </pc:sldChg>
      <pc:sldChg chg="del">
        <pc:chgData name="Carlos Cano Ladera" userId="f7608b54312ebc88" providerId="LiveId" clId="{CD563690-1364-4CD7-80E4-ED78156B5739}" dt="2020-10-08T19:42:18.860" v="0" actId="47"/>
        <pc:sldMkLst>
          <pc:docMk/>
          <pc:sldMk cId="4251151378" sldId="344"/>
        </pc:sldMkLst>
      </pc:sldChg>
      <pc:sldChg chg="del">
        <pc:chgData name="Carlos Cano Ladera" userId="f7608b54312ebc88" providerId="LiveId" clId="{CD563690-1364-4CD7-80E4-ED78156B5739}" dt="2020-10-08T19:42:18.860" v="0" actId="47"/>
        <pc:sldMkLst>
          <pc:docMk/>
          <pc:sldMk cId="3539631661" sldId="345"/>
        </pc:sldMkLst>
      </pc:sldChg>
      <pc:sldChg chg="del">
        <pc:chgData name="Carlos Cano Ladera" userId="f7608b54312ebc88" providerId="LiveId" clId="{CD563690-1364-4CD7-80E4-ED78156B5739}" dt="2020-10-08T19:42:18.860" v="0" actId="47"/>
        <pc:sldMkLst>
          <pc:docMk/>
          <pc:sldMk cId="1927962041" sldId="346"/>
        </pc:sldMkLst>
      </pc:sldChg>
      <pc:sldChg chg="del">
        <pc:chgData name="Carlos Cano Ladera" userId="f7608b54312ebc88" providerId="LiveId" clId="{CD563690-1364-4CD7-80E4-ED78156B5739}" dt="2020-10-08T19:42:18.860" v="0" actId="47"/>
        <pc:sldMkLst>
          <pc:docMk/>
          <pc:sldMk cId="3331110328" sldId="347"/>
        </pc:sldMkLst>
      </pc:sldChg>
      <pc:sldChg chg="del">
        <pc:chgData name="Carlos Cano Ladera" userId="f7608b54312ebc88" providerId="LiveId" clId="{CD563690-1364-4CD7-80E4-ED78156B5739}" dt="2020-10-08T19:42:18.860" v="0" actId="47"/>
        <pc:sldMkLst>
          <pc:docMk/>
          <pc:sldMk cId="3456376165" sldId="348"/>
        </pc:sldMkLst>
      </pc:sldChg>
      <pc:sldChg chg="del">
        <pc:chgData name="Carlos Cano Ladera" userId="f7608b54312ebc88" providerId="LiveId" clId="{CD563690-1364-4CD7-80E4-ED78156B5739}" dt="2020-10-08T19:42:18.860" v="0" actId="47"/>
        <pc:sldMkLst>
          <pc:docMk/>
          <pc:sldMk cId="759425706" sldId="349"/>
        </pc:sldMkLst>
      </pc:sldChg>
      <pc:sldChg chg="del">
        <pc:chgData name="Carlos Cano Ladera" userId="f7608b54312ebc88" providerId="LiveId" clId="{CD563690-1364-4CD7-80E4-ED78156B5739}" dt="2020-10-08T19:42:18.860" v="0" actId="47"/>
        <pc:sldMkLst>
          <pc:docMk/>
          <pc:sldMk cId="1112738584" sldId="352"/>
        </pc:sldMkLst>
      </pc:sldChg>
      <pc:sldChg chg="del">
        <pc:chgData name="Carlos Cano Ladera" userId="f7608b54312ebc88" providerId="LiveId" clId="{CD563690-1364-4CD7-80E4-ED78156B5739}" dt="2020-10-08T19:42:18.860" v="0" actId="47"/>
        <pc:sldMkLst>
          <pc:docMk/>
          <pc:sldMk cId="951819839" sldId="353"/>
        </pc:sldMkLst>
      </pc:sldChg>
      <pc:sldChg chg="del">
        <pc:chgData name="Carlos Cano Ladera" userId="f7608b54312ebc88" providerId="LiveId" clId="{CD563690-1364-4CD7-80E4-ED78156B5739}" dt="2020-10-08T19:42:18.860" v="0" actId="47"/>
        <pc:sldMkLst>
          <pc:docMk/>
          <pc:sldMk cId="82739879" sldId="354"/>
        </pc:sldMkLst>
      </pc:sldChg>
      <pc:sldChg chg="del">
        <pc:chgData name="Carlos Cano Ladera" userId="f7608b54312ebc88" providerId="LiveId" clId="{CD563690-1364-4CD7-80E4-ED78156B5739}" dt="2020-10-08T19:42:18.860" v="0" actId="47"/>
        <pc:sldMkLst>
          <pc:docMk/>
          <pc:sldMk cId="1418914887" sldId="355"/>
        </pc:sldMkLst>
      </pc:sldChg>
      <pc:sldChg chg="del">
        <pc:chgData name="Carlos Cano Ladera" userId="f7608b54312ebc88" providerId="LiveId" clId="{CD563690-1364-4CD7-80E4-ED78156B5739}" dt="2020-10-08T19:42:18.860" v="0" actId="47"/>
        <pc:sldMkLst>
          <pc:docMk/>
          <pc:sldMk cId="3606182061" sldId="356"/>
        </pc:sldMkLst>
      </pc:sldChg>
      <pc:sldChg chg="del">
        <pc:chgData name="Carlos Cano Ladera" userId="f7608b54312ebc88" providerId="LiveId" clId="{CD563690-1364-4CD7-80E4-ED78156B5739}" dt="2020-10-08T19:42:18.860" v="0" actId="47"/>
        <pc:sldMkLst>
          <pc:docMk/>
          <pc:sldMk cId="1224998545" sldId="357"/>
        </pc:sldMkLst>
      </pc:sldChg>
      <pc:sldChg chg="del">
        <pc:chgData name="Carlos Cano Ladera" userId="f7608b54312ebc88" providerId="LiveId" clId="{CD563690-1364-4CD7-80E4-ED78156B5739}" dt="2020-10-08T19:42:18.860" v="0" actId="47"/>
        <pc:sldMkLst>
          <pc:docMk/>
          <pc:sldMk cId="2486505361" sldId="358"/>
        </pc:sldMkLst>
      </pc:sldChg>
      <pc:sldChg chg="del">
        <pc:chgData name="Carlos Cano Ladera" userId="f7608b54312ebc88" providerId="LiveId" clId="{CD563690-1364-4CD7-80E4-ED78156B5739}" dt="2020-10-08T19:42:18.860" v="0" actId="47"/>
        <pc:sldMkLst>
          <pc:docMk/>
          <pc:sldMk cId="2994541111" sldId="359"/>
        </pc:sldMkLst>
      </pc:sldChg>
      <pc:sldChg chg="del">
        <pc:chgData name="Carlos Cano Ladera" userId="f7608b54312ebc88" providerId="LiveId" clId="{CD563690-1364-4CD7-80E4-ED78156B5739}" dt="2020-10-08T19:42:18.860" v="0" actId="47"/>
        <pc:sldMkLst>
          <pc:docMk/>
          <pc:sldMk cId="4127839380" sldId="360"/>
        </pc:sldMkLst>
      </pc:sldChg>
      <pc:sldChg chg="del">
        <pc:chgData name="Carlos Cano Ladera" userId="f7608b54312ebc88" providerId="LiveId" clId="{CD563690-1364-4CD7-80E4-ED78156B5739}" dt="2020-10-08T19:42:18.860" v="0" actId="47"/>
        <pc:sldMkLst>
          <pc:docMk/>
          <pc:sldMk cId="2162706931" sldId="361"/>
        </pc:sldMkLst>
      </pc:sldChg>
      <pc:sldChg chg="del">
        <pc:chgData name="Carlos Cano Ladera" userId="f7608b54312ebc88" providerId="LiveId" clId="{CD563690-1364-4CD7-80E4-ED78156B5739}" dt="2020-10-08T19:42:18.860" v="0" actId="47"/>
        <pc:sldMkLst>
          <pc:docMk/>
          <pc:sldMk cId="949573918" sldId="362"/>
        </pc:sldMkLst>
      </pc:sldChg>
      <pc:sldChg chg="del">
        <pc:chgData name="Carlos Cano Ladera" userId="f7608b54312ebc88" providerId="LiveId" clId="{CD563690-1364-4CD7-80E4-ED78156B5739}" dt="2020-10-08T19:42:18.860" v="0" actId="47"/>
        <pc:sldMkLst>
          <pc:docMk/>
          <pc:sldMk cId="1473208301" sldId="363"/>
        </pc:sldMkLst>
      </pc:sldChg>
      <pc:sldChg chg="delSp modSp mod delDesignElem">
        <pc:chgData name="Carlos Cano Ladera" userId="f7608b54312ebc88" providerId="LiveId" clId="{CD563690-1364-4CD7-80E4-ED78156B5739}" dt="2020-11-01T16:59:41.434" v="2547" actId="20577"/>
        <pc:sldMkLst>
          <pc:docMk/>
          <pc:sldMk cId="3062926561" sldId="364"/>
        </pc:sldMkLst>
        <pc:spChg chg="mod">
          <ac:chgData name="Carlos Cano Ladera" userId="f7608b54312ebc88" providerId="LiveId" clId="{CD563690-1364-4CD7-80E4-ED78156B5739}" dt="2020-10-24T21:29:13.988" v="1210" actId="6549"/>
          <ac:spMkLst>
            <pc:docMk/>
            <pc:sldMk cId="3062926561" sldId="364"/>
            <ac:spMk id="2" creationId="{BACE80B1-B8CD-4936-BBE5-3C58D52D9255}"/>
          </ac:spMkLst>
        </pc:spChg>
        <pc:spChg chg="mod">
          <ac:chgData name="Carlos Cano Ladera" userId="f7608b54312ebc88" providerId="LiveId" clId="{CD563690-1364-4CD7-80E4-ED78156B5739}" dt="2020-11-01T16:59:41.434" v="2547" actId="20577"/>
          <ac:spMkLst>
            <pc:docMk/>
            <pc:sldMk cId="3062926561" sldId="364"/>
            <ac:spMk id="3" creationId="{7B1FCF05-D5E0-414D-8952-3B6C02DD8BF8}"/>
          </ac:spMkLst>
        </pc:spChg>
        <pc:spChg chg="del">
          <ac:chgData name="Carlos Cano Ladera" userId="f7608b54312ebc88" providerId="LiveId" clId="{CD563690-1364-4CD7-80E4-ED78156B5739}" dt="2020-10-24T09:14:07.221" v="771"/>
          <ac:spMkLst>
            <pc:docMk/>
            <pc:sldMk cId="3062926561" sldId="364"/>
            <ac:spMk id="8" creationId="{1EADCAF8-8823-4E89-8612-21029831A4B2}"/>
          </ac:spMkLst>
        </pc:spChg>
        <pc:spChg chg="del">
          <ac:chgData name="Carlos Cano Ladera" userId="f7608b54312ebc88" providerId="LiveId" clId="{CD563690-1364-4CD7-80E4-ED78156B5739}" dt="2020-10-24T09:14:07.221" v="771"/>
          <ac:spMkLst>
            <pc:docMk/>
            <pc:sldMk cId="3062926561" sldId="364"/>
            <ac:spMk id="10" creationId="{28CA07B2-0819-4B62-9425-7A52BBDD7070}"/>
          </ac:spMkLst>
        </pc:spChg>
        <pc:grpChg chg="del">
          <ac:chgData name="Carlos Cano Ladera" userId="f7608b54312ebc88" providerId="LiveId" clId="{CD563690-1364-4CD7-80E4-ED78156B5739}" dt="2020-10-24T09:14:07.221" v="771"/>
          <ac:grpSpMkLst>
            <pc:docMk/>
            <pc:sldMk cId="3062926561" sldId="364"/>
            <ac:grpSpMk id="12" creationId="{DA02BEE4-A5D4-40AF-882D-49D34B086FFF}"/>
          </ac:grpSpMkLst>
        </pc:grpChg>
      </pc:sldChg>
      <pc:sldChg chg="modSp mod">
        <pc:chgData name="Carlos Cano Ladera" userId="f7608b54312ebc88" providerId="LiveId" clId="{CD563690-1364-4CD7-80E4-ED78156B5739}" dt="2020-11-01T22:08:26.127" v="2865" actId="13926"/>
        <pc:sldMkLst>
          <pc:docMk/>
          <pc:sldMk cId="1106994861" sldId="365"/>
        </pc:sldMkLst>
        <pc:spChg chg="mod">
          <ac:chgData name="Carlos Cano Ladera" userId="f7608b54312ebc88" providerId="LiveId" clId="{CD563690-1364-4CD7-80E4-ED78156B5739}" dt="2020-10-24T09:14:07.221" v="771"/>
          <ac:spMkLst>
            <pc:docMk/>
            <pc:sldMk cId="1106994861" sldId="365"/>
            <ac:spMk id="2" creationId="{8B0B9387-3CA7-4751-A7B9-6DD2BA063B0F}"/>
          </ac:spMkLst>
        </pc:spChg>
        <pc:spChg chg="mod">
          <ac:chgData name="Carlos Cano Ladera" userId="f7608b54312ebc88" providerId="LiveId" clId="{CD563690-1364-4CD7-80E4-ED78156B5739}" dt="2020-11-01T22:08:26.127" v="2865" actId="13926"/>
          <ac:spMkLst>
            <pc:docMk/>
            <pc:sldMk cId="1106994861" sldId="365"/>
            <ac:spMk id="3" creationId="{DD4333B2-8B70-46DB-9735-C1D55F00044E}"/>
          </ac:spMkLst>
        </pc:spChg>
      </pc:sldChg>
      <pc:sldChg chg="modSp mod">
        <pc:chgData name="Carlos Cano Ladera" userId="f7608b54312ebc88" providerId="LiveId" clId="{CD563690-1364-4CD7-80E4-ED78156B5739}" dt="2020-11-01T17:00:19.831" v="2557" actId="13926"/>
        <pc:sldMkLst>
          <pc:docMk/>
          <pc:sldMk cId="2464115056" sldId="366"/>
        </pc:sldMkLst>
        <pc:spChg chg="mod">
          <ac:chgData name="Carlos Cano Ladera" userId="f7608b54312ebc88" providerId="LiveId" clId="{CD563690-1364-4CD7-80E4-ED78156B5739}" dt="2020-10-24T09:14:07.221" v="771"/>
          <ac:spMkLst>
            <pc:docMk/>
            <pc:sldMk cId="2464115056" sldId="366"/>
            <ac:spMk id="2" creationId="{D65E8237-69DF-4D17-BD5C-8F59C82CCC72}"/>
          </ac:spMkLst>
        </pc:spChg>
        <pc:spChg chg="mod">
          <ac:chgData name="Carlos Cano Ladera" userId="f7608b54312ebc88" providerId="LiveId" clId="{CD563690-1364-4CD7-80E4-ED78156B5739}" dt="2020-11-01T17:00:19.831" v="2557" actId="13926"/>
          <ac:spMkLst>
            <pc:docMk/>
            <pc:sldMk cId="2464115056" sldId="366"/>
            <ac:spMk id="3" creationId="{907B8579-C855-4CEC-B7D0-53E16AC69712}"/>
          </ac:spMkLst>
        </pc:spChg>
      </pc:sldChg>
      <pc:sldChg chg="modSp mod">
        <pc:chgData name="Carlos Cano Ladera" userId="f7608b54312ebc88" providerId="LiveId" clId="{CD563690-1364-4CD7-80E4-ED78156B5739}" dt="2020-11-01T22:08:49.303" v="2870" actId="27636"/>
        <pc:sldMkLst>
          <pc:docMk/>
          <pc:sldMk cId="190119351" sldId="367"/>
        </pc:sldMkLst>
        <pc:spChg chg="mod">
          <ac:chgData name="Carlos Cano Ladera" userId="f7608b54312ebc88" providerId="LiveId" clId="{CD563690-1364-4CD7-80E4-ED78156B5739}" dt="2020-10-24T09:14:07.221" v="771"/>
          <ac:spMkLst>
            <pc:docMk/>
            <pc:sldMk cId="190119351" sldId="367"/>
            <ac:spMk id="2" creationId="{A6C5FCDE-A1FE-4933-BEA2-26EB8476FD20}"/>
          </ac:spMkLst>
        </pc:spChg>
        <pc:spChg chg="mod">
          <ac:chgData name="Carlos Cano Ladera" userId="f7608b54312ebc88" providerId="LiveId" clId="{CD563690-1364-4CD7-80E4-ED78156B5739}" dt="2020-11-01T22:08:49.303" v="2870" actId="27636"/>
          <ac:spMkLst>
            <pc:docMk/>
            <pc:sldMk cId="190119351" sldId="367"/>
            <ac:spMk id="3" creationId="{34480ABB-43FA-4F97-A350-51ADC03DDC00}"/>
          </ac:spMkLst>
        </pc:spChg>
      </pc:sldChg>
      <pc:sldChg chg="modSp mod">
        <pc:chgData name="Carlos Cano Ladera" userId="f7608b54312ebc88" providerId="LiveId" clId="{CD563690-1364-4CD7-80E4-ED78156B5739}" dt="2020-11-01T22:08:31.663" v="2867" actId="13926"/>
        <pc:sldMkLst>
          <pc:docMk/>
          <pc:sldMk cId="2559215385" sldId="368"/>
        </pc:sldMkLst>
        <pc:spChg chg="mod">
          <ac:chgData name="Carlos Cano Ladera" userId="f7608b54312ebc88" providerId="LiveId" clId="{CD563690-1364-4CD7-80E4-ED78156B5739}" dt="2020-10-24T09:14:07.221" v="771"/>
          <ac:spMkLst>
            <pc:docMk/>
            <pc:sldMk cId="2559215385" sldId="368"/>
            <ac:spMk id="2" creationId="{E7EAB12A-CBF8-441D-BA03-BCDA96B9E266}"/>
          </ac:spMkLst>
        </pc:spChg>
        <pc:spChg chg="mod">
          <ac:chgData name="Carlos Cano Ladera" userId="f7608b54312ebc88" providerId="LiveId" clId="{CD563690-1364-4CD7-80E4-ED78156B5739}" dt="2020-11-01T22:08:31.663" v="2867" actId="13926"/>
          <ac:spMkLst>
            <pc:docMk/>
            <pc:sldMk cId="2559215385" sldId="368"/>
            <ac:spMk id="3" creationId="{EDB24E33-AD90-4CED-A94F-E13729B6EE29}"/>
          </ac:spMkLst>
        </pc:spChg>
      </pc:sldChg>
      <pc:sldChg chg="modSp mod">
        <pc:chgData name="Carlos Cano Ladera" userId="f7608b54312ebc88" providerId="LiveId" clId="{CD563690-1364-4CD7-80E4-ED78156B5739}" dt="2020-11-01T22:09:17.724" v="2875" actId="27636"/>
        <pc:sldMkLst>
          <pc:docMk/>
          <pc:sldMk cId="1283094050" sldId="369"/>
        </pc:sldMkLst>
        <pc:spChg chg="mod">
          <ac:chgData name="Carlos Cano Ladera" userId="f7608b54312ebc88" providerId="LiveId" clId="{CD563690-1364-4CD7-80E4-ED78156B5739}" dt="2020-10-24T09:14:07.221" v="771"/>
          <ac:spMkLst>
            <pc:docMk/>
            <pc:sldMk cId="1283094050" sldId="369"/>
            <ac:spMk id="2" creationId="{D3F37E04-2DD5-44E5-998B-CEE4E36C25F2}"/>
          </ac:spMkLst>
        </pc:spChg>
        <pc:spChg chg="mod">
          <ac:chgData name="Carlos Cano Ladera" userId="f7608b54312ebc88" providerId="LiveId" clId="{CD563690-1364-4CD7-80E4-ED78156B5739}" dt="2020-11-01T22:09:17.724" v="2875" actId="27636"/>
          <ac:spMkLst>
            <pc:docMk/>
            <pc:sldMk cId="1283094050" sldId="369"/>
            <ac:spMk id="3" creationId="{DC1321EE-EED8-43DD-858B-A1F59106A058}"/>
          </ac:spMkLst>
        </pc:spChg>
      </pc:sldChg>
      <pc:sldChg chg="delSp modSp mod">
        <pc:chgData name="Carlos Cano Ladera" userId="f7608b54312ebc88" providerId="LiveId" clId="{CD563690-1364-4CD7-80E4-ED78156B5739}" dt="2020-11-01T15:57:21.275" v="1620" actId="478"/>
        <pc:sldMkLst>
          <pc:docMk/>
          <pc:sldMk cId="3366228065" sldId="370"/>
        </pc:sldMkLst>
        <pc:graphicFrameChg chg="del mod">
          <ac:chgData name="Carlos Cano Ladera" userId="f7608b54312ebc88" providerId="LiveId" clId="{CD563690-1364-4CD7-80E4-ED78156B5739}" dt="2020-11-01T15:57:21.275" v="1620" actId="478"/>
          <ac:graphicFrameMkLst>
            <pc:docMk/>
            <pc:sldMk cId="3366228065" sldId="370"/>
            <ac:graphicFrameMk id="3" creationId="{8625A138-AFF4-4E00-AB31-CA05F50F7FF7}"/>
          </ac:graphicFrameMkLst>
        </pc:graphicFrameChg>
      </pc:sldChg>
      <pc:sldChg chg="modSp mod">
        <pc:chgData name="Carlos Cano Ladera" userId="f7608b54312ebc88" providerId="LiveId" clId="{CD563690-1364-4CD7-80E4-ED78156B5739}" dt="2020-11-01T15:56:51.531" v="1617" actId="13926"/>
        <pc:sldMkLst>
          <pc:docMk/>
          <pc:sldMk cId="3053749072" sldId="371"/>
        </pc:sldMkLst>
        <pc:spChg chg="mod">
          <ac:chgData name="Carlos Cano Ladera" userId="f7608b54312ebc88" providerId="LiveId" clId="{CD563690-1364-4CD7-80E4-ED78156B5739}" dt="2020-10-24T09:14:07.221" v="771"/>
          <ac:spMkLst>
            <pc:docMk/>
            <pc:sldMk cId="3053749072" sldId="371"/>
            <ac:spMk id="2" creationId="{FC0C2989-8366-4F5D-81FA-3A815ED955B3}"/>
          </ac:spMkLst>
        </pc:spChg>
        <pc:spChg chg="mod">
          <ac:chgData name="Carlos Cano Ladera" userId="f7608b54312ebc88" providerId="LiveId" clId="{CD563690-1364-4CD7-80E4-ED78156B5739}" dt="2020-11-01T15:56:51.531" v="1617" actId="13926"/>
          <ac:spMkLst>
            <pc:docMk/>
            <pc:sldMk cId="3053749072" sldId="371"/>
            <ac:spMk id="3" creationId="{EBA9FA8B-A7BE-40C9-9686-255B7283F2E8}"/>
          </ac:spMkLst>
        </pc:spChg>
      </pc:sldChg>
      <pc:sldChg chg="del">
        <pc:chgData name="Carlos Cano Ladera" userId="f7608b54312ebc88" providerId="LiveId" clId="{CD563690-1364-4CD7-80E4-ED78156B5739}" dt="2020-10-08T19:42:18.860" v="0" actId="47"/>
        <pc:sldMkLst>
          <pc:docMk/>
          <pc:sldMk cId="4038210111" sldId="372"/>
        </pc:sldMkLst>
      </pc:sldChg>
      <pc:sldChg chg="del">
        <pc:chgData name="Carlos Cano Ladera" userId="f7608b54312ebc88" providerId="LiveId" clId="{CD563690-1364-4CD7-80E4-ED78156B5739}" dt="2020-10-08T19:42:18.860" v="0" actId="47"/>
        <pc:sldMkLst>
          <pc:docMk/>
          <pc:sldMk cId="3335125900" sldId="373"/>
        </pc:sldMkLst>
      </pc:sldChg>
      <pc:sldChg chg="modSp mod">
        <pc:chgData name="Carlos Cano Ladera" userId="f7608b54312ebc88" providerId="LiveId" clId="{CD563690-1364-4CD7-80E4-ED78156B5739}" dt="2020-11-01T22:04:23.255" v="2785" actId="13926"/>
        <pc:sldMkLst>
          <pc:docMk/>
          <pc:sldMk cId="3931250209" sldId="374"/>
        </pc:sldMkLst>
        <pc:spChg chg="mod">
          <ac:chgData name="Carlos Cano Ladera" userId="f7608b54312ebc88" providerId="LiveId" clId="{CD563690-1364-4CD7-80E4-ED78156B5739}" dt="2020-10-24T09:14:08.612" v="776" actId="27636"/>
          <ac:spMkLst>
            <pc:docMk/>
            <pc:sldMk cId="3931250209" sldId="374"/>
            <ac:spMk id="2" creationId="{149D1C7B-75BC-4484-A55C-FC872325A536}"/>
          </ac:spMkLst>
        </pc:spChg>
        <pc:spChg chg="mod">
          <ac:chgData name="Carlos Cano Ladera" userId="f7608b54312ebc88" providerId="LiveId" clId="{CD563690-1364-4CD7-80E4-ED78156B5739}" dt="2020-11-01T22:04:23.255" v="2785" actId="13926"/>
          <ac:spMkLst>
            <pc:docMk/>
            <pc:sldMk cId="3931250209" sldId="374"/>
            <ac:spMk id="3" creationId="{D06E8101-3596-49ED-AE56-24E5AA9C0ABB}"/>
          </ac:spMkLst>
        </pc:spChg>
      </pc:sldChg>
      <pc:sldChg chg="modSp mod">
        <pc:chgData name="Carlos Cano Ladera" userId="f7608b54312ebc88" providerId="LiveId" clId="{CD563690-1364-4CD7-80E4-ED78156B5739}" dt="2020-11-01T16:45:03.053" v="2414" actId="13926"/>
        <pc:sldMkLst>
          <pc:docMk/>
          <pc:sldMk cId="1797184055" sldId="375"/>
        </pc:sldMkLst>
        <pc:spChg chg="mod">
          <ac:chgData name="Carlos Cano Ladera" userId="f7608b54312ebc88" providerId="LiveId" clId="{CD563690-1364-4CD7-80E4-ED78156B5739}" dt="2020-10-24T09:14:08.619" v="777" actId="27636"/>
          <ac:spMkLst>
            <pc:docMk/>
            <pc:sldMk cId="1797184055" sldId="375"/>
            <ac:spMk id="2" creationId="{149D1C7B-75BC-4484-A55C-FC872325A536}"/>
          </ac:spMkLst>
        </pc:spChg>
        <pc:spChg chg="mod">
          <ac:chgData name="Carlos Cano Ladera" userId="f7608b54312ebc88" providerId="LiveId" clId="{CD563690-1364-4CD7-80E4-ED78156B5739}" dt="2020-11-01T16:45:03.053" v="2414" actId="13926"/>
          <ac:spMkLst>
            <pc:docMk/>
            <pc:sldMk cId="1797184055" sldId="375"/>
            <ac:spMk id="3" creationId="{D06E8101-3596-49ED-AE56-24E5AA9C0ABB}"/>
          </ac:spMkLst>
        </pc:spChg>
      </pc:sldChg>
      <pc:sldChg chg="del">
        <pc:chgData name="Carlos Cano Ladera" userId="f7608b54312ebc88" providerId="LiveId" clId="{CD563690-1364-4CD7-80E4-ED78156B5739}" dt="2020-10-08T19:42:18.860" v="0" actId="47"/>
        <pc:sldMkLst>
          <pc:docMk/>
          <pc:sldMk cId="1779913741" sldId="376"/>
        </pc:sldMkLst>
      </pc:sldChg>
      <pc:sldChg chg="addSp delSp modSp mod">
        <pc:chgData name="Carlos Cano Ladera" userId="f7608b54312ebc88" providerId="LiveId" clId="{CD563690-1364-4CD7-80E4-ED78156B5739}" dt="2020-10-24T21:52:37.238" v="1560" actId="1076"/>
        <pc:sldMkLst>
          <pc:docMk/>
          <pc:sldMk cId="2205553155" sldId="377"/>
        </pc:sldMkLst>
        <pc:spChg chg="mod">
          <ac:chgData name="Carlos Cano Ladera" userId="f7608b54312ebc88" providerId="LiveId" clId="{CD563690-1364-4CD7-80E4-ED78156B5739}" dt="2020-10-24T10:09:30.971" v="1188" actId="26606"/>
          <ac:spMkLst>
            <pc:docMk/>
            <pc:sldMk cId="2205553155" sldId="377"/>
            <ac:spMk id="2" creationId="{651EA8F7-8AFE-41EF-B097-D5D83C90228A}"/>
          </ac:spMkLst>
        </pc:spChg>
        <pc:picChg chg="add del mod">
          <ac:chgData name="Carlos Cano Ladera" userId="f7608b54312ebc88" providerId="LiveId" clId="{CD563690-1364-4CD7-80E4-ED78156B5739}" dt="2020-10-24T21:52:33" v="1556" actId="478"/>
          <ac:picMkLst>
            <pc:docMk/>
            <pc:sldMk cId="2205553155" sldId="377"/>
            <ac:picMk id="3" creationId="{DA8E9B53-8631-4A5B-9DA6-2D80C7648347}"/>
          </ac:picMkLst>
        </pc:picChg>
        <pc:picChg chg="del">
          <ac:chgData name="Carlos Cano Ladera" userId="f7608b54312ebc88" providerId="LiveId" clId="{CD563690-1364-4CD7-80E4-ED78156B5739}" dt="2020-10-24T10:09:25.312" v="1186" actId="478"/>
          <ac:picMkLst>
            <pc:docMk/>
            <pc:sldMk cId="2205553155" sldId="377"/>
            <ac:picMk id="4" creationId="{2ED7327F-CFA0-4B8B-9F61-21CC2702BBF3}"/>
          </ac:picMkLst>
        </pc:picChg>
        <pc:picChg chg="add mod">
          <ac:chgData name="Carlos Cano Ladera" userId="f7608b54312ebc88" providerId="LiveId" clId="{CD563690-1364-4CD7-80E4-ED78156B5739}" dt="2020-10-24T21:52:37.238" v="1560" actId="1076"/>
          <ac:picMkLst>
            <pc:docMk/>
            <pc:sldMk cId="2205553155" sldId="377"/>
            <ac:picMk id="4" creationId="{9334B6AE-DCB6-4D9D-BC89-D563EC1F3C1F}"/>
          </ac:picMkLst>
        </pc:picChg>
      </pc:sldChg>
      <pc:sldChg chg="delSp modSp add del mod delDesignElem">
        <pc:chgData name="Carlos Cano Ladera" userId="f7608b54312ebc88" providerId="LiveId" clId="{CD563690-1364-4CD7-80E4-ED78156B5739}" dt="2020-11-01T16:43:23.600" v="2404" actId="20577"/>
        <pc:sldMkLst>
          <pc:docMk/>
          <pc:sldMk cId="1524340296" sldId="378"/>
        </pc:sldMkLst>
        <pc:spChg chg="mod">
          <ac:chgData name="Carlos Cano Ladera" userId="f7608b54312ebc88" providerId="LiveId" clId="{CD563690-1364-4CD7-80E4-ED78156B5739}" dt="2020-11-01T16:43:23.600" v="2404" actId="20577"/>
          <ac:spMkLst>
            <pc:docMk/>
            <pc:sldMk cId="1524340296" sldId="378"/>
            <ac:spMk id="2" creationId="{5A5E9FBE-5A5E-4C8B-A8AF-438C8D209DFF}"/>
          </ac:spMkLst>
        </pc:spChg>
        <pc:spChg chg="del">
          <ac:chgData name="Carlos Cano Ladera" userId="f7608b54312ebc88" providerId="LiveId" clId="{CD563690-1364-4CD7-80E4-ED78156B5739}" dt="2020-10-24T09:14:07.221" v="771"/>
          <ac:spMkLst>
            <pc:docMk/>
            <pc:sldMk cId="1524340296" sldId="378"/>
            <ac:spMk id="7" creationId="{A7895A40-19A4-42D6-9D30-DBC1E8002635}"/>
          </ac:spMkLst>
        </pc:spChg>
        <pc:spChg chg="del">
          <ac:chgData name="Carlos Cano Ladera" userId="f7608b54312ebc88" providerId="LiveId" clId="{CD563690-1364-4CD7-80E4-ED78156B5739}" dt="2020-10-24T09:14:07.221" v="771"/>
          <ac:spMkLst>
            <pc:docMk/>
            <pc:sldMk cId="1524340296" sldId="378"/>
            <ac:spMk id="9" creationId="{02F429C4-ABC9-46FC-818A-B5429CDE4A96}"/>
          </ac:spMkLst>
        </pc:spChg>
        <pc:spChg chg="del">
          <ac:chgData name="Carlos Cano Ladera" userId="f7608b54312ebc88" providerId="LiveId" clId="{CD563690-1364-4CD7-80E4-ED78156B5739}" dt="2020-10-24T09:14:07.221" v="771"/>
          <ac:spMkLst>
            <pc:docMk/>
            <pc:sldMk cId="1524340296" sldId="378"/>
            <ac:spMk id="11" creationId="{2CEF98E4-3709-4952-8F42-2305CCE34FA3}"/>
          </ac:spMkLst>
        </pc:spChg>
        <pc:spChg chg="del">
          <ac:chgData name="Carlos Cano Ladera" userId="f7608b54312ebc88" providerId="LiveId" clId="{CD563690-1364-4CD7-80E4-ED78156B5739}" dt="2020-10-24T09:14:07.221" v="771"/>
          <ac:spMkLst>
            <pc:docMk/>
            <pc:sldMk cId="1524340296" sldId="378"/>
            <ac:spMk id="13" creationId="{F10BCCF5-D685-47FF-B675-647EAEB72C8E}"/>
          </ac:spMkLst>
        </pc:spChg>
        <pc:spChg chg="del">
          <ac:chgData name="Carlos Cano Ladera" userId="f7608b54312ebc88" providerId="LiveId" clId="{CD563690-1364-4CD7-80E4-ED78156B5739}" dt="2020-10-24T09:14:07.221" v="771"/>
          <ac:spMkLst>
            <pc:docMk/>
            <pc:sldMk cId="1524340296" sldId="378"/>
            <ac:spMk id="15" creationId="{B0EE8A42-107A-4D4C-8D56-BBAE95C7FC0D}"/>
          </ac:spMkLst>
        </pc:spChg>
      </pc:sldChg>
      <pc:sldChg chg="delSp modSp mod delDesignElem">
        <pc:chgData name="Carlos Cano Ladera" userId="f7608b54312ebc88" providerId="LiveId" clId="{CD563690-1364-4CD7-80E4-ED78156B5739}" dt="2020-11-01T16:39:22.463" v="2230" actId="20577"/>
        <pc:sldMkLst>
          <pc:docMk/>
          <pc:sldMk cId="2467030906" sldId="379"/>
        </pc:sldMkLst>
        <pc:spChg chg="mod">
          <ac:chgData name="Carlos Cano Ladera" userId="f7608b54312ebc88" providerId="LiveId" clId="{CD563690-1364-4CD7-80E4-ED78156B5739}" dt="2020-11-01T16:39:22.463" v="2230" actId="20577"/>
          <ac:spMkLst>
            <pc:docMk/>
            <pc:sldMk cId="2467030906" sldId="379"/>
            <ac:spMk id="2" creationId="{A4748AA0-56D7-4788-BD37-8611F610DEF2}"/>
          </ac:spMkLst>
        </pc:spChg>
        <pc:spChg chg="del">
          <ac:chgData name="Carlos Cano Ladera" userId="f7608b54312ebc88" providerId="LiveId" clId="{CD563690-1364-4CD7-80E4-ED78156B5739}" dt="2020-10-24T09:14:07.221" v="771"/>
          <ac:spMkLst>
            <pc:docMk/>
            <pc:sldMk cId="2467030906" sldId="379"/>
            <ac:spMk id="8" creationId="{1EADCAF8-8823-4E89-8612-21029831A4B2}"/>
          </ac:spMkLst>
        </pc:spChg>
        <pc:spChg chg="del">
          <ac:chgData name="Carlos Cano Ladera" userId="f7608b54312ebc88" providerId="LiveId" clId="{CD563690-1364-4CD7-80E4-ED78156B5739}" dt="2020-10-24T09:14:07.221" v="771"/>
          <ac:spMkLst>
            <pc:docMk/>
            <pc:sldMk cId="2467030906" sldId="379"/>
            <ac:spMk id="10" creationId="{28CA07B2-0819-4B62-9425-7A52BBDD7070}"/>
          </ac:spMkLst>
        </pc:spChg>
        <pc:grpChg chg="del">
          <ac:chgData name="Carlos Cano Ladera" userId="f7608b54312ebc88" providerId="LiveId" clId="{CD563690-1364-4CD7-80E4-ED78156B5739}" dt="2020-10-24T09:14:07.221" v="771"/>
          <ac:grpSpMkLst>
            <pc:docMk/>
            <pc:sldMk cId="2467030906" sldId="379"/>
            <ac:grpSpMk id="12" creationId="{DA02BEE4-A5D4-40AF-882D-49D34B086FFF}"/>
          </ac:grpSpMkLst>
        </pc:grpChg>
      </pc:sldChg>
      <pc:sldChg chg="delSp modSp mod delDesignElem">
        <pc:chgData name="Carlos Cano Ladera" userId="f7608b54312ebc88" providerId="LiveId" clId="{CD563690-1364-4CD7-80E4-ED78156B5739}" dt="2020-11-01T16:39:30.169" v="2234" actId="20577"/>
        <pc:sldMkLst>
          <pc:docMk/>
          <pc:sldMk cId="3511944654" sldId="380"/>
        </pc:sldMkLst>
        <pc:spChg chg="mod">
          <ac:chgData name="Carlos Cano Ladera" userId="f7608b54312ebc88" providerId="LiveId" clId="{CD563690-1364-4CD7-80E4-ED78156B5739}" dt="2020-11-01T16:39:30.169" v="2234" actId="20577"/>
          <ac:spMkLst>
            <pc:docMk/>
            <pc:sldMk cId="3511944654" sldId="380"/>
            <ac:spMk id="2" creationId="{545350FE-4AD7-4DF7-A25F-11F05F4EB209}"/>
          </ac:spMkLst>
        </pc:spChg>
        <pc:spChg chg="del">
          <ac:chgData name="Carlos Cano Ladera" userId="f7608b54312ebc88" providerId="LiveId" clId="{CD563690-1364-4CD7-80E4-ED78156B5739}" dt="2020-10-24T09:14:07.221" v="771"/>
          <ac:spMkLst>
            <pc:docMk/>
            <pc:sldMk cId="3511944654" sldId="380"/>
            <ac:spMk id="8" creationId="{1EADCAF8-8823-4E89-8612-21029831A4B2}"/>
          </ac:spMkLst>
        </pc:spChg>
        <pc:spChg chg="del">
          <ac:chgData name="Carlos Cano Ladera" userId="f7608b54312ebc88" providerId="LiveId" clId="{CD563690-1364-4CD7-80E4-ED78156B5739}" dt="2020-10-24T09:14:07.221" v="771"/>
          <ac:spMkLst>
            <pc:docMk/>
            <pc:sldMk cId="3511944654" sldId="380"/>
            <ac:spMk id="10" creationId="{28CA07B2-0819-4B62-9425-7A52BBDD7070}"/>
          </ac:spMkLst>
        </pc:spChg>
        <pc:grpChg chg="del">
          <ac:chgData name="Carlos Cano Ladera" userId="f7608b54312ebc88" providerId="LiveId" clId="{CD563690-1364-4CD7-80E4-ED78156B5739}" dt="2020-10-24T09:14:07.221" v="771"/>
          <ac:grpSpMkLst>
            <pc:docMk/>
            <pc:sldMk cId="3511944654" sldId="380"/>
            <ac:grpSpMk id="12" creationId="{DA02BEE4-A5D4-40AF-882D-49D34B086FFF}"/>
          </ac:grpSpMkLst>
        </pc:grpChg>
      </pc:sldChg>
      <pc:sldChg chg="modSp del mod">
        <pc:chgData name="Carlos Cano Ladera" userId="f7608b54312ebc88" providerId="LiveId" clId="{CD563690-1364-4CD7-80E4-ED78156B5739}" dt="2020-10-24T10:02:45.596" v="853" actId="47"/>
        <pc:sldMkLst>
          <pc:docMk/>
          <pc:sldMk cId="3987371107" sldId="381"/>
        </pc:sldMkLst>
        <pc:spChg chg="mod">
          <ac:chgData name="Carlos Cano Ladera" userId="f7608b54312ebc88" providerId="LiveId" clId="{CD563690-1364-4CD7-80E4-ED78156B5739}" dt="2020-10-24T09:14:07.221" v="771"/>
          <ac:spMkLst>
            <pc:docMk/>
            <pc:sldMk cId="3987371107" sldId="381"/>
            <ac:spMk id="2" creationId="{C9396398-3821-410E-881D-E8384322BF69}"/>
          </ac:spMkLst>
        </pc:spChg>
        <pc:spChg chg="mod">
          <ac:chgData name="Carlos Cano Ladera" userId="f7608b54312ebc88" providerId="LiveId" clId="{CD563690-1364-4CD7-80E4-ED78156B5739}" dt="2020-10-24T09:55:39.150" v="799" actId="27636"/>
          <ac:spMkLst>
            <pc:docMk/>
            <pc:sldMk cId="3987371107" sldId="381"/>
            <ac:spMk id="3" creationId="{0A5B2C12-52A9-4321-87E4-03890750BC5A}"/>
          </ac:spMkLst>
        </pc:spChg>
      </pc:sldChg>
      <pc:sldChg chg="delSp del delDesignElem">
        <pc:chgData name="Carlos Cano Ladera" userId="f7608b54312ebc88" providerId="LiveId" clId="{CD563690-1364-4CD7-80E4-ED78156B5739}" dt="2020-10-24T10:02:45.596" v="853" actId="47"/>
        <pc:sldMkLst>
          <pc:docMk/>
          <pc:sldMk cId="1293906734" sldId="382"/>
        </pc:sldMkLst>
        <pc:spChg chg="del">
          <ac:chgData name="Carlos Cano Ladera" userId="f7608b54312ebc88" providerId="LiveId" clId="{CD563690-1364-4CD7-80E4-ED78156B5739}" dt="2020-10-24T09:14:07.221" v="771"/>
          <ac:spMkLst>
            <pc:docMk/>
            <pc:sldMk cId="1293906734" sldId="382"/>
            <ac:spMk id="16" creationId="{19C9EAEA-39D0-4B0E-A0EB-51E7B26740B1}"/>
          </ac:spMkLst>
        </pc:spChg>
        <pc:spChg chg="del">
          <ac:chgData name="Carlos Cano Ladera" userId="f7608b54312ebc88" providerId="LiveId" clId="{CD563690-1364-4CD7-80E4-ED78156B5739}" dt="2020-10-24T09:14:07.221" v="771"/>
          <ac:spMkLst>
            <pc:docMk/>
            <pc:sldMk cId="1293906734" sldId="382"/>
            <ac:spMk id="18" creationId="{3873B707-463F-40B0-8227-E8CC6C67EB25}"/>
          </ac:spMkLst>
        </pc:spChg>
        <pc:spChg chg="del">
          <ac:chgData name="Carlos Cano Ladera" userId="f7608b54312ebc88" providerId="LiveId" clId="{CD563690-1364-4CD7-80E4-ED78156B5739}" dt="2020-10-24T09:14:07.221" v="771"/>
          <ac:spMkLst>
            <pc:docMk/>
            <pc:sldMk cId="1293906734" sldId="382"/>
            <ac:spMk id="19" creationId="{8CC66E84-2B42-463F-8329-75BA0D52127B}"/>
          </ac:spMkLst>
        </pc:spChg>
        <pc:grpChg chg="del">
          <ac:chgData name="Carlos Cano Ladera" userId="f7608b54312ebc88" providerId="LiveId" clId="{CD563690-1364-4CD7-80E4-ED78156B5739}" dt="2020-10-24T09:14:07.221" v="771"/>
          <ac:grpSpMkLst>
            <pc:docMk/>
            <pc:sldMk cId="1293906734" sldId="382"/>
            <ac:grpSpMk id="20" creationId="{032D8612-31EB-44CF-A1D0-14FD4C705424}"/>
          </ac:grpSpMkLst>
        </pc:grpChg>
      </pc:sldChg>
      <pc:sldChg chg="modSp del">
        <pc:chgData name="Carlos Cano Ladera" userId="f7608b54312ebc88" providerId="LiveId" clId="{CD563690-1364-4CD7-80E4-ED78156B5739}" dt="2020-10-24T10:02:45.596" v="853" actId="47"/>
        <pc:sldMkLst>
          <pc:docMk/>
          <pc:sldMk cId="2367894460" sldId="383"/>
        </pc:sldMkLst>
        <pc:spChg chg="mod">
          <ac:chgData name="Carlos Cano Ladera" userId="f7608b54312ebc88" providerId="LiveId" clId="{CD563690-1364-4CD7-80E4-ED78156B5739}" dt="2020-10-24T09:14:07.221" v="771"/>
          <ac:spMkLst>
            <pc:docMk/>
            <pc:sldMk cId="2367894460" sldId="383"/>
            <ac:spMk id="2" creationId="{9AB65249-8FFB-46CF-A5B4-3155257DF2EA}"/>
          </ac:spMkLst>
        </pc:spChg>
        <pc:spChg chg="mod">
          <ac:chgData name="Carlos Cano Ladera" userId="f7608b54312ebc88" providerId="LiveId" clId="{CD563690-1364-4CD7-80E4-ED78156B5739}" dt="2020-10-24T09:14:07.221" v="771"/>
          <ac:spMkLst>
            <pc:docMk/>
            <pc:sldMk cId="2367894460" sldId="383"/>
            <ac:spMk id="3" creationId="{10962DEB-857D-42DA-88CE-CD2A369FD2C6}"/>
          </ac:spMkLst>
        </pc:spChg>
      </pc:sldChg>
      <pc:sldChg chg="delSp del delDesignElem">
        <pc:chgData name="Carlos Cano Ladera" userId="f7608b54312ebc88" providerId="LiveId" clId="{CD563690-1364-4CD7-80E4-ED78156B5739}" dt="2020-10-24T10:02:45.596" v="853" actId="47"/>
        <pc:sldMkLst>
          <pc:docMk/>
          <pc:sldMk cId="3416093485" sldId="384"/>
        </pc:sldMkLst>
        <pc:spChg chg="del">
          <ac:chgData name="Carlos Cano Ladera" userId="f7608b54312ebc88" providerId="LiveId" clId="{CD563690-1364-4CD7-80E4-ED78156B5739}" dt="2020-10-24T09:14:07.221" v="771"/>
          <ac:spMkLst>
            <pc:docMk/>
            <pc:sldMk cId="3416093485" sldId="384"/>
            <ac:spMk id="8" creationId="{4522B21E-B2B9-4C72-9A71-C87EFD137480}"/>
          </ac:spMkLst>
        </pc:spChg>
        <pc:spChg chg="del">
          <ac:chgData name="Carlos Cano Ladera" userId="f7608b54312ebc88" providerId="LiveId" clId="{CD563690-1364-4CD7-80E4-ED78156B5739}" dt="2020-10-24T09:14:07.221" v="771"/>
          <ac:spMkLst>
            <pc:docMk/>
            <pc:sldMk cId="3416093485" sldId="384"/>
            <ac:spMk id="10" creationId="{5EB7D2A2-F448-44D4-938C-DC84CBCB3B1E}"/>
          </ac:spMkLst>
        </pc:spChg>
        <pc:spChg chg="del">
          <ac:chgData name="Carlos Cano Ladera" userId="f7608b54312ebc88" providerId="LiveId" clId="{CD563690-1364-4CD7-80E4-ED78156B5739}" dt="2020-10-24T09:14:07.221" v="771"/>
          <ac:spMkLst>
            <pc:docMk/>
            <pc:sldMk cId="3416093485" sldId="384"/>
            <ac:spMk id="12" creationId="{871AEA07-1E14-44B4-8E55-64EF049CD66F}"/>
          </ac:spMkLst>
        </pc:spChg>
        <pc:cxnChg chg="del">
          <ac:chgData name="Carlos Cano Ladera" userId="f7608b54312ebc88" providerId="LiveId" clId="{CD563690-1364-4CD7-80E4-ED78156B5739}" dt="2020-10-24T09:14:07.221" v="771"/>
          <ac:cxnSpMkLst>
            <pc:docMk/>
            <pc:sldMk cId="3416093485" sldId="384"/>
            <ac:cxnSpMk id="14" creationId="{F7C8EA93-3210-4C62-99E9-153C275E3A87}"/>
          </ac:cxnSpMkLst>
        </pc:cxnChg>
      </pc:sldChg>
      <pc:sldChg chg="delSp del delDesignElem">
        <pc:chgData name="Carlos Cano Ladera" userId="f7608b54312ebc88" providerId="LiveId" clId="{CD563690-1364-4CD7-80E4-ED78156B5739}" dt="2020-10-24T10:02:45.596" v="853" actId="47"/>
        <pc:sldMkLst>
          <pc:docMk/>
          <pc:sldMk cId="1240832155" sldId="385"/>
        </pc:sldMkLst>
        <pc:spChg chg="del">
          <ac:chgData name="Carlos Cano Ladera" userId="f7608b54312ebc88" providerId="LiveId" clId="{CD563690-1364-4CD7-80E4-ED78156B5739}" dt="2020-10-24T09:14:07.221" v="771"/>
          <ac:spMkLst>
            <pc:docMk/>
            <pc:sldMk cId="1240832155" sldId="385"/>
            <ac:spMk id="8" creationId="{A7895A40-19A4-42D6-9D30-DBC1E8002635}"/>
          </ac:spMkLst>
        </pc:spChg>
        <pc:spChg chg="del">
          <ac:chgData name="Carlos Cano Ladera" userId="f7608b54312ebc88" providerId="LiveId" clId="{CD563690-1364-4CD7-80E4-ED78156B5739}" dt="2020-10-24T09:14:07.221" v="771"/>
          <ac:spMkLst>
            <pc:docMk/>
            <pc:sldMk cId="1240832155" sldId="385"/>
            <ac:spMk id="10" creationId="{02F429C4-ABC9-46FC-818A-B5429CDE4A96}"/>
          </ac:spMkLst>
        </pc:spChg>
        <pc:spChg chg="del">
          <ac:chgData name="Carlos Cano Ladera" userId="f7608b54312ebc88" providerId="LiveId" clId="{CD563690-1364-4CD7-80E4-ED78156B5739}" dt="2020-10-24T09:14:07.221" v="771"/>
          <ac:spMkLst>
            <pc:docMk/>
            <pc:sldMk cId="1240832155" sldId="385"/>
            <ac:spMk id="12" creationId="{2CEF98E4-3709-4952-8F42-2305CCE34FA3}"/>
          </ac:spMkLst>
        </pc:spChg>
        <pc:spChg chg="del">
          <ac:chgData name="Carlos Cano Ladera" userId="f7608b54312ebc88" providerId="LiveId" clId="{CD563690-1364-4CD7-80E4-ED78156B5739}" dt="2020-10-24T09:14:07.221" v="771"/>
          <ac:spMkLst>
            <pc:docMk/>
            <pc:sldMk cId="1240832155" sldId="385"/>
            <ac:spMk id="14" creationId="{F10BCCF5-D685-47FF-B675-647EAEB72C8E}"/>
          </ac:spMkLst>
        </pc:spChg>
        <pc:spChg chg="del">
          <ac:chgData name="Carlos Cano Ladera" userId="f7608b54312ebc88" providerId="LiveId" clId="{CD563690-1364-4CD7-80E4-ED78156B5739}" dt="2020-10-24T09:14:07.221" v="771"/>
          <ac:spMkLst>
            <pc:docMk/>
            <pc:sldMk cId="1240832155" sldId="385"/>
            <ac:spMk id="16" creationId="{B0EE8A42-107A-4D4C-8D56-BBAE95C7FC0D}"/>
          </ac:spMkLst>
        </pc:spChg>
      </pc:sldChg>
      <pc:sldChg chg="delSp del delDesignElem">
        <pc:chgData name="Carlos Cano Ladera" userId="f7608b54312ebc88" providerId="LiveId" clId="{CD563690-1364-4CD7-80E4-ED78156B5739}" dt="2020-10-24T10:02:45.596" v="853" actId="47"/>
        <pc:sldMkLst>
          <pc:docMk/>
          <pc:sldMk cId="1444037921" sldId="386"/>
        </pc:sldMkLst>
        <pc:spChg chg="del">
          <ac:chgData name="Carlos Cano Ladera" userId="f7608b54312ebc88" providerId="LiveId" clId="{CD563690-1364-4CD7-80E4-ED78156B5739}" dt="2020-10-24T09:14:07.221" v="771"/>
          <ac:spMkLst>
            <pc:docMk/>
            <pc:sldMk cId="1444037921" sldId="386"/>
            <ac:spMk id="9" creationId="{5E39A796-BE83-48B1-B33F-35C4A32AAB57}"/>
          </ac:spMkLst>
        </pc:spChg>
        <pc:spChg chg="del">
          <ac:chgData name="Carlos Cano Ladera" userId="f7608b54312ebc88" providerId="LiveId" clId="{CD563690-1364-4CD7-80E4-ED78156B5739}" dt="2020-10-24T09:14:07.221" v="771"/>
          <ac:spMkLst>
            <pc:docMk/>
            <pc:sldMk cId="1444037921" sldId="386"/>
            <ac:spMk id="11" creationId="{72F84B47-E267-4194-8194-831DB7B5547F}"/>
          </ac:spMkLst>
        </pc:spChg>
      </pc:sldChg>
      <pc:sldChg chg="addSp delSp modSp new mod setBg delDesignElem">
        <pc:chgData name="Carlos Cano Ladera" userId="f7608b54312ebc88" providerId="LiveId" clId="{CD563690-1364-4CD7-80E4-ED78156B5739}" dt="2020-11-01T16:23:22.625" v="1977" actId="13926"/>
        <pc:sldMkLst>
          <pc:docMk/>
          <pc:sldMk cId="2109208341" sldId="387"/>
        </pc:sldMkLst>
        <pc:spChg chg="mod">
          <ac:chgData name="Carlos Cano Ladera" userId="f7608b54312ebc88" providerId="LiveId" clId="{CD563690-1364-4CD7-80E4-ED78156B5739}" dt="2020-10-12T14:39:10.183" v="156" actId="20577"/>
          <ac:spMkLst>
            <pc:docMk/>
            <pc:sldMk cId="2109208341" sldId="387"/>
            <ac:spMk id="2" creationId="{F75197CA-42E3-487C-A7C4-7C69AE13F84D}"/>
          </ac:spMkLst>
        </pc:spChg>
        <pc:spChg chg="mod">
          <ac:chgData name="Carlos Cano Ladera" userId="f7608b54312ebc88" providerId="LiveId" clId="{CD563690-1364-4CD7-80E4-ED78156B5739}" dt="2020-11-01T16:23:22.625" v="1977" actId="13926"/>
          <ac:spMkLst>
            <pc:docMk/>
            <pc:sldMk cId="2109208341" sldId="387"/>
            <ac:spMk id="3" creationId="{434D74A7-953B-490A-B97E-36BF4C8D1961}"/>
          </ac:spMkLst>
        </pc:spChg>
        <pc:picChg chg="add mod">
          <ac:chgData name="Carlos Cano Ladera" userId="f7608b54312ebc88" providerId="LiveId" clId="{CD563690-1364-4CD7-80E4-ED78156B5739}" dt="2020-10-12T14:38:49.348" v="100" actId="26606"/>
          <ac:picMkLst>
            <pc:docMk/>
            <pc:sldMk cId="2109208341" sldId="387"/>
            <ac:picMk id="4" creationId="{D96BF5D4-6AEA-497D-A48E-59A331B926A3}"/>
          </ac:picMkLst>
        </pc:picChg>
        <pc:cxnChg chg="add del">
          <ac:chgData name="Carlos Cano Ladera" userId="f7608b54312ebc88" providerId="LiveId" clId="{CD563690-1364-4CD7-80E4-ED78156B5739}" dt="2020-10-24T09:14:07.221" v="771"/>
          <ac:cxnSpMkLst>
            <pc:docMk/>
            <pc:sldMk cId="2109208341" sldId="387"/>
            <ac:cxnSpMk id="9" creationId="{A7F400EE-A8A5-48AF-B4D6-291B52C6F0B0}"/>
          </ac:cxnSpMkLst>
        </pc:cxnChg>
      </pc:sldChg>
      <pc:sldChg chg="modSp new del mod">
        <pc:chgData name="Carlos Cano Ladera" userId="f7608b54312ebc88" providerId="LiveId" clId="{CD563690-1364-4CD7-80E4-ED78156B5739}" dt="2020-10-12T15:04:03.854" v="203" actId="47"/>
        <pc:sldMkLst>
          <pc:docMk/>
          <pc:sldMk cId="98824726" sldId="388"/>
        </pc:sldMkLst>
        <pc:spChg chg="mod">
          <ac:chgData name="Carlos Cano Ladera" userId="f7608b54312ebc88" providerId="LiveId" clId="{CD563690-1364-4CD7-80E4-ED78156B5739}" dt="2020-10-12T15:04:02.191" v="202" actId="21"/>
          <ac:spMkLst>
            <pc:docMk/>
            <pc:sldMk cId="98824726" sldId="388"/>
            <ac:spMk id="2" creationId="{8B954313-C64F-4417-B3D7-1B2222A913E6}"/>
          </ac:spMkLst>
        </pc:spChg>
      </pc:sldChg>
      <pc:sldChg chg="addSp delSp modSp new mod setBg delDesignElem">
        <pc:chgData name="Carlos Cano Ladera" userId="f7608b54312ebc88" providerId="LiveId" clId="{CD563690-1364-4CD7-80E4-ED78156B5739}" dt="2020-11-01T16:39:53.796" v="2245" actId="20577"/>
        <pc:sldMkLst>
          <pc:docMk/>
          <pc:sldMk cId="1236976031" sldId="388"/>
        </pc:sldMkLst>
        <pc:spChg chg="mod">
          <ac:chgData name="Carlos Cano Ladera" userId="f7608b54312ebc88" providerId="LiveId" clId="{CD563690-1364-4CD7-80E4-ED78156B5739}" dt="2020-11-01T16:39:53.796" v="2245" actId="20577"/>
          <ac:spMkLst>
            <pc:docMk/>
            <pc:sldMk cId="1236976031" sldId="388"/>
            <ac:spMk id="2" creationId="{60E9E356-5D2A-4018-8752-4C411C01FAE7}"/>
          </ac:spMkLst>
        </pc:spChg>
        <pc:spChg chg="mod">
          <ac:chgData name="Carlos Cano Ladera" userId="f7608b54312ebc88" providerId="LiveId" clId="{CD563690-1364-4CD7-80E4-ED78156B5739}" dt="2020-10-12T15:04:15.256" v="206" actId="26606"/>
          <ac:spMkLst>
            <pc:docMk/>
            <pc:sldMk cId="1236976031" sldId="388"/>
            <ac:spMk id="3" creationId="{1EA04DC9-D48D-4451-8890-245042A4A99D}"/>
          </ac:spMkLst>
        </pc:spChg>
        <pc:spChg chg="add del">
          <ac:chgData name="Carlos Cano Ladera" userId="f7608b54312ebc88" providerId="LiveId" clId="{CD563690-1364-4CD7-80E4-ED78156B5739}" dt="2020-10-24T09:14:07.221" v="771"/>
          <ac:spMkLst>
            <pc:docMk/>
            <pc:sldMk cId="1236976031" sldId="388"/>
            <ac:spMk id="8" creationId="{73A25D70-4A55-4F72-B9C5-A69CDBF4DB42}"/>
          </ac:spMkLst>
        </pc:spChg>
        <pc:spChg chg="add del">
          <ac:chgData name="Carlos Cano Ladera" userId="f7608b54312ebc88" providerId="LiveId" clId="{CD563690-1364-4CD7-80E4-ED78156B5739}" dt="2020-10-24T09:14:07.221" v="771"/>
          <ac:spMkLst>
            <pc:docMk/>
            <pc:sldMk cId="1236976031" sldId="388"/>
            <ac:spMk id="10" creationId="{54957100-6D8B-4161-9F2F-C0A949EC84C4}"/>
          </ac:spMkLst>
        </pc:spChg>
        <pc:spChg chg="add del">
          <ac:chgData name="Carlos Cano Ladera" userId="f7608b54312ebc88" providerId="LiveId" clId="{CD563690-1364-4CD7-80E4-ED78156B5739}" dt="2020-10-24T09:14:07.221" v="771"/>
          <ac:spMkLst>
            <pc:docMk/>
            <pc:sldMk cId="1236976031" sldId="388"/>
            <ac:spMk id="12" creationId="{0BD8B065-EE51-4AE2-A94C-86249998FD7B}"/>
          </ac:spMkLst>
        </pc:spChg>
        <pc:grpChg chg="add del">
          <ac:chgData name="Carlos Cano Ladera" userId="f7608b54312ebc88" providerId="LiveId" clId="{CD563690-1364-4CD7-80E4-ED78156B5739}" dt="2020-10-24T09:14:07.221" v="771"/>
          <ac:grpSpMkLst>
            <pc:docMk/>
            <pc:sldMk cId="1236976031" sldId="388"/>
            <ac:grpSpMk id="14" creationId="{18999293-B054-4B57-A26F-D04C2BB11338}"/>
          </ac:grpSpMkLst>
        </pc:grpChg>
        <pc:grpChg chg="add del">
          <ac:chgData name="Carlos Cano Ladera" userId="f7608b54312ebc88" providerId="LiveId" clId="{CD563690-1364-4CD7-80E4-ED78156B5739}" dt="2020-10-24T09:14:07.221" v="771"/>
          <ac:grpSpMkLst>
            <pc:docMk/>
            <pc:sldMk cId="1236976031" sldId="388"/>
            <ac:grpSpMk id="20" creationId="{761945C4-D997-42F3-B59A-984CF0066715}"/>
          </ac:grpSpMkLst>
        </pc:grpChg>
      </pc:sldChg>
      <pc:sldChg chg="addSp delSp modSp new mod setBg delDesignElem">
        <pc:chgData name="Carlos Cano Ladera" userId="f7608b54312ebc88" providerId="LiveId" clId="{CD563690-1364-4CD7-80E4-ED78156B5739}" dt="2020-11-01T16:33:23.041" v="2109" actId="207"/>
        <pc:sldMkLst>
          <pc:docMk/>
          <pc:sldMk cId="1163323432" sldId="389"/>
        </pc:sldMkLst>
        <pc:spChg chg="mod">
          <ac:chgData name="Carlos Cano Ladera" userId="f7608b54312ebc88" providerId="LiveId" clId="{CD563690-1364-4CD7-80E4-ED78156B5739}" dt="2020-11-01T16:33:23.041" v="2109" actId="207"/>
          <ac:spMkLst>
            <pc:docMk/>
            <pc:sldMk cId="1163323432" sldId="389"/>
            <ac:spMk id="2" creationId="{8CBC4A84-D45C-4ADE-8EDA-6229B4C6DA99}"/>
          </ac:spMkLst>
        </pc:spChg>
        <pc:spChg chg="mod">
          <ac:chgData name="Carlos Cano Ladera" userId="f7608b54312ebc88" providerId="LiveId" clId="{CD563690-1364-4CD7-80E4-ED78156B5739}" dt="2020-11-01T15:57:47.546" v="1623" actId="13926"/>
          <ac:spMkLst>
            <pc:docMk/>
            <pc:sldMk cId="1163323432" sldId="389"/>
            <ac:spMk id="3" creationId="{051F3BBF-4EA4-4835-8ECC-99ADFDF2A8A4}"/>
          </ac:spMkLst>
        </pc:spChg>
        <pc:spChg chg="add del">
          <ac:chgData name="Carlos Cano Ladera" userId="f7608b54312ebc88" providerId="LiveId" clId="{CD563690-1364-4CD7-80E4-ED78156B5739}" dt="2020-10-24T09:14:07.221" v="771"/>
          <ac:spMkLst>
            <pc:docMk/>
            <pc:sldMk cId="1163323432" sldId="389"/>
            <ac:spMk id="10" creationId="{D4771268-CB57-404A-9271-370EB28F6090}"/>
          </ac:spMkLst>
        </pc:spChg>
        <pc:picChg chg="add del">
          <ac:chgData name="Carlos Cano Ladera" userId="f7608b54312ebc88" providerId="LiveId" clId="{CD563690-1364-4CD7-80E4-ED78156B5739}" dt="2020-10-15T07:07:40.938" v="619"/>
          <ac:picMkLst>
            <pc:docMk/>
            <pc:sldMk cId="1163323432" sldId="389"/>
            <ac:picMk id="4" creationId="{51552AED-1237-41C6-8355-91536D9D5BD3}"/>
          </ac:picMkLst>
        </pc:picChg>
        <pc:picChg chg="add mod ord">
          <ac:chgData name="Carlos Cano Ladera" userId="f7608b54312ebc88" providerId="LiveId" clId="{CD563690-1364-4CD7-80E4-ED78156B5739}" dt="2020-10-15T07:08:14.810" v="622" actId="26606"/>
          <ac:picMkLst>
            <pc:docMk/>
            <pc:sldMk cId="1163323432" sldId="389"/>
            <ac:picMk id="5" creationId="{57306347-731C-4E98-B116-F94C4AB409B4}"/>
          </ac:picMkLst>
        </pc:picChg>
      </pc:sldChg>
      <pc:sldChg chg="delSp add setBg delDesignElem">
        <pc:chgData name="Carlos Cano Ladera" userId="f7608b54312ebc88" providerId="LiveId" clId="{CD563690-1364-4CD7-80E4-ED78156B5739}" dt="2020-10-18T17:21:22.580" v="698"/>
        <pc:sldMkLst>
          <pc:docMk/>
          <pc:sldMk cId="3613843738" sldId="390"/>
        </pc:sldMkLst>
        <pc:spChg chg="del">
          <ac:chgData name="Carlos Cano Ladera" userId="f7608b54312ebc88" providerId="LiveId" clId="{CD563690-1364-4CD7-80E4-ED78156B5739}" dt="2020-10-18T17:21:22.580" v="698"/>
          <ac:spMkLst>
            <pc:docMk/>
            <pc:sldMk cId="3613843738" sldId="390"/>
            <ac:spMk id="9" creationId="{8CC66E84-2B42-463F-8329-75BA0D52127B}"/>
          </ac:spMkLst>
        </pc:spChg>
        <pc:spChg chg="del">
          <ac:chgData name="Carlos Cano Ladera" userId="f7608b54312ebc88" providerId="LiveId" clId="{CD563690-1364-4CD7-80E4-ED78156B5739}" dt="2020-10-18T17:21:22.580" v="698"/>
          <ac:spMkLst>
            <pc:docMk/>
            <pc:sldMk cId="3613843738" sldId="390"/>
            <ac:spMk id="16" creationId="{19C9EAEA-39D0-4B0E-A0EB-51E7B26740B1}"/>
          </ac:spMkLst>
        </pc:spChg>
        <pc:spChg chg="del">
          <ac:chgData name="Carlos Cano Ladera" userId="f7608b54312ebc88" providerId="LiveId" clId="{CD563690-1364-4CD7-80E4-ED78156B5739}" dt="2020-10-18T17:21:22.580" v="698"/>
          <ac:spMkLst>
            <pc:docMk/>
            <pc:sldMk cId="3613843738" sldId="390"/>
            <ac:spMk id="18" creationId="{3873B707-463F-40B0-8227-E8CC6C67EB25}"/>
          </ac:spMkLst>
        </pc:spChg>
        <pc:grpChg chg="del">
          <ac:chgData name="Carlos Cano Ladera" userId="f7608b54312ebc88" providerId="LiveId" clId="{CD563690-1364-4CD7-80E4-ED78156B5739}" dt="2020-10-18T17:21:22.580" v="698"/>
          <ac:grpSpMkLst>
            <pc:docMk/>
            <pc:sldMk cId="3613843738" sldId="390"/>
            <ac:grpSpMk id="11" creationId="{032D8612-31EB-44CF-A1D0-14FD4C705424}"/>
          </ac:grpSpMkLst>
        </pc:grpChg>
      </pc:sldChg>
      <pc:sldChg chg="modSp add mod">
        <pc:chgData name="Carlos Cano Ladera" userId="f7608b54312ebc88" providerId="LiveId" clId="{CD563690-1364-4CD7-80E4-ED78156B5739}" dt="2020-11-01T16:18:05.949" v="1914" actId="13926"/>
        <pc:sldMkLst>
          <pc:docMk/>
          <pc:sldMk cId="3062037649" sldId="392"/>
        </pc:sldMkLst>
        <pc:spChg chg="mod">
          <ac:chgData name="Carlos Cano Ladera" userId="f7608b54312ebc88" providerId="LiveId" clId="{CD563690-1364-4CD7-80E4-ED78156B5739}" dt="2020-10-24T09:14:07.221" v="771"/>
          <ac:spMkLst>
            <pc:docMk/>
            <pc:sldMk cId="3062037649" sldId="392"/>
            <ac:spMk id="2" creationId="{B9C1AA0B-BD05-43DA-ADB0-BA669A31CF0C}"/>
          </ac:spMkLst>
        </pc:spChg>
        <pc:spChg chg="mod">
          <ac:chgData name="Carlos Cano Ladera" userId="f7608b54312ebc88" providerId="LiveId" clId="{CD563690-1364-4CD7-80E4-ED78156B5739}" dt="2020-11-01T16:18:05.949" v="1914" actId="13926"/>
          <ac:spMkLst>
            <pc:docMk/>
            <pc:sldMk cId="3062037649" sldId="392"/>
            <ac:spMk id="3" creationId="{B5FDEE08-7337-4651-99E1-60968691BC0C}"/>
          </ac:spMkLst>
        </pc:spChg>
      </pc:sldChg>
      <pc:sldChg chg="delSp modSp add del mod setBg delDesignElem">
        <pc:chgData name="Carlos Cano Ladera" userId="f7608b54312ebc88" providerId="LiveId" clId="{CD563690-1364-4CD7-80E4-ED78156B5739}" dt="2020-11-01T16:19:27.642" v="1927" actId="47"/>
        <pc:sldMkLst>
          <pc:docMk/>
          <pc:sldMk cId="3696693144" sldId="393"/>
        </pc:sldMkLst>
        <pc:spChg chg="mod">
          <ac:chgData name="Carlos Cano Ladera" userId="f7608b54312ebc88" providerId="LiveId" clId="{CD563690-1364-4CD7-80E4-ED78156B5739}" dt="2020-11-01T16:18:17.101" v="1917" actId="13926"/>
          <ac:spMkLst>
            <pc:docMk/>
            <pc:sldMk cId="3696693144" sldId="393"/>
            <ac:spMk id="3" creationId="{E6C6A27C-763A-43CE-B3DE-80D3CEAE9EDE}"/>
          </ac:spMkLst>
        </pc:spChg>
        <pc:spChg chg="del">
          <ac:chgData name="Carlos Cano Ladera" userId="f7608b54312ebc88" providerId="LiveId" clId="{CD563690-1364-4CD7-80E4-ED78156B5739}" dt="2020-10-18T17:21:22.580" v="698"/>
          <ac:spMkLst>
            <pc:docMk/>
            <pc:sldMk cId="3696693144" sldId="393"/>
            <ac:spMk id="10" creationId="{9427AF5F-9A0E-42B7-A252-FD64C9885F9C}"/>
          </ac:spMkLst>
        </pc:spChg>
      </pc:sldChg>
      <pc:sldChg chg="addSp delSp modSp add del mod setBg delDesignElem">
        <pc:chgData name="Carlos Cano Ladera" userId="f7608b54312ebc88" providerId="LiveId" clId="{CD563690-1364-4CD7-80E4-ED78156B5739}" dt="2020-11-01T16:18:51.241" v="1924" actId="47"/>
        <pc:sldMkLst>
          <pc:docMk/>
          <pc:sldMk cId="3514373164" sldId="394"/>
        </pc:sldMkLst>
        <pc:spChg chg="mod">
          <ac:chgData name="Carlos Cano Ladera" userId="f7608b54312ebc88" providerId="LiveId" clId="{CD563690-1364-4CD7-80E4-ED78156B5739}" dt="2020-11-01T16:18:41.519" v="1921" actId="21"/>
          <ac:spMkLst>
            <pc:docMk/>
            <pc:sldMk cId="3514373164" sldId="394"/>
            <ac:spMk id="2" creationId="{1F1AAC05-CBB8-4A38-88F7-0F915DB8D250}"/>
          </ac:spMkLst>
        </pc:spChg>
        <pc:spChg chg="mod">
          <ac:chgData name="Carlos Cano Ladera" userId="f7608b54312ebc88" providerId="LiveId" clId="{CD563690-1364-4CD7-80E4-ED78156B5739}" dt="2020-10-24T21:42:33.251" v="1350" actId="20577"/>
          <ac:spMkLst>
            <pc:docMk/>
            <pc:sldMk cId="3514373164" sldId="394"/>
            <ac:spMk id="3" creationId="{921BC2EF-20CD-4216-8CE5-2FE7E3FDC5E1}"/>
          </ac:spMkLst>
        </pc:spChg>
        <pc:spChg chg="add del">
          <ac:chgData name="Carlos Cano Ladera" userId="f7608b54312ebc88" providerId="LiveId" clId="{CD563690-1364-4CD7-80E4-ED78156B5739}" dt="2020-10-24T09:14:07.221" v="771"/>
          <ac:spMkLst>
            <pc:docMk/>
            <pc:sldMk cId="3514373164" sldId="394"/>
            <ac:spMk id="8" creationId="{4522B21E-B2B9-4C72-9A71-C87EFD137480}"/>
          </ac:spMkLst>
        </pc:spChg>
        <pc:spChg chg="add del">
          <ac:chgData name="Carlos Cano Ladera" userId="f7608b54312ebc88" providerId="LiveId" clId="{CD563690-1364-4CD7-80E4-ED78156B5739}" dt="2020-10-24T09:14:07.221" v="771"/>
          <ac:spMkLst>
            <pc:docMk/>
            <pc:sldMk cId="3514373164" sldId="394"/>
            <ac:spMk id="10" creationId="{5EB7D2A2-F448-44D4-938C-DC84CBCB3B1E}"/>
          </ac:spMkLst>
        </pc:spChg>
        <pc:spChg chg="add del">
          <ac:chgData name="Carlos Cano Ladera" userId="f7608b54312ebc88" providerId="LiveId" clId="{CD563690-1364-4CD7-80E4-ED78156B5739}" dt="2020-10-24T09:14:07.221" v="771"/>
          <ac:spMkLst>
            <pc:docMk/>
            <pc:sldMk cId="3514373164" sldId="394"/>
            <ac:spMk id="12" creationId="{871AEA07-1E14-44B4-8E55-64EF049CD66F}"/>
          </ac:spMkLst>
        </pc:spChg>
        <pc:cxnChg chg="add del">
          <ac:chgData name="Carlos Cano Ladera" userId="f7608b54312ebc88" providerId="LiveId" clId="{CD563690-1364-4CD7-80E4-ED78156B5739}" dt="2020-10-24T09:14:07.221" v="771"/>
          <ac:cxnSpMkLst>
            <pc:docMk/>
            <pc:sldMk cId="3514373164" sldId="394"/>
            <ac:cxnSpMk id="14" creationId="{F7C8EA93-3210-4C62-99E9-153C275E3A87}"/>
          </ac:cxnSpMkLst>
        </pc:cxnChg>
      </pc:sldChg>
      <pc:sldChg chg="delSp add setBg delDesignElem">
        <pc:chgData name="Carlos Cano Ladera" userId="f7608b54312ebc88" providerId="LiveId" clId="{CD563690-1364-4CD7-80E4-ED78156B5739}" dt="2020-10-18T17:21:22.580" v="698"/>
        <pc:sldMkLst>
          <pc:docMk/>
          <pc:sldMk cId="1569057738" sldId="395"/>
        </pc:sldMkLst>
        <pc:spChg chg="del">
          <ac:chgData name="Carlos Cano Ladera" userId="f7608b54312ebc88" providerId="LiveId" clId="{CD563690-1364-4CD7-80E4-ED78156B5739}" dt="2020-10-18T17:21:22.580" v="698"/>
          <ac:spMkLst>
            <pc:docMk/>
            <pc:sldMk cId="1569057738" sldId="395"/>
            <ac:spMk id="12" creationId="{E45B1D5C-0827-4AF0-8186-11FC5A8B8B92}"/>
          </ac:spMkLst>
        </pc:spChg>
        <pc:spChg chg="del">
          <ac:chgData name="Carlos Cano Ladera" userId="f7608b54312ebc88" providerId="LiveId" clId="{CD563690-1364-4CD7-80E4-ED78156B5739}" dt="2020-10-18T17:21:22.580" v="698"/>
          <ac:spMkLst>
            <pc:docMk/>
            <pc:sldMk cId="1569057738" sldId="395"/>
            <ac:spMk id="14" creationId="{99413ED5-9ED4-4772-BCE4-2BCAE6B12E35}"/>
          </ac:spMkLst>
        </pc:spChg>
        <pc:spChg chg="del">
          <ac:chgData name="Carlos Cano Ladera" userId="f7608b54312ebc88" providerId="LiveId" clId="{CD563690-1364-4CD7-80E4-ED78156B5739}" dt="2020-10-18T17:21:22.580" v="698"/>
          <ac:spMkLst>
            <pc:docMk/>
            <pc:sldMk cId="1569057738" sldId="395"/>
            <ac:spMk id="16" creationId="{04357C93-F0CB-4A1C-8F77-4E9063789819}"/>
          </ac:spMkLst>
        </pc:spChg>
        <pc:spChg chg="del">
          <ac:chgData name="Carlos Cano Ladera" userId="f7608b54312ebc88" providerId="LiveId" clId="{CD563690-1364-4CD7-80E4-ED78156B5739}" dt="2020-10-18T17:21:22.580" v="698"/>
          <ac:spMkLst>
            <pc:docMk/>
            <pc:sldMk cId="1569057738" sldId="395"/>
            <ac:spMk id="18" creationId="{90F533E9-6690-41A8-A372-4C6C622D028D}"/>
          </ac:spMkLst>
        </pc:spChg>
      </pc:sldChg>
      <pc:sldChg chg="modSp add mod">
        <pc:chgData name="Carlos Cano Ladera" userId="f7608b54312ebc88" providerId="LiveId" clId="{CD563690-1364-4CD7-80E4-ED78156B5739}" dt="2020-11-01T16:13:49.505" v="1834" actId="13926"/>
        <pc:sldMkLst>
          <pc:docMk/>
          <pc:sldMk cId="569958422" sldId="396"/>
        </pc:sldMkLst>
        <pc:spChg chg="mod">
          <ac:chgData name="Carlos Cano Ladera" userId="f7608b54312ebc88" providerId="LiveId" clId="{CD563690-1364-4CD7-80E4-ED78156B5739}" dt="2020-10-24T09:14:07.221" v="771"/>
          <ac:spMkLst>
            <pc:docMk/>
            <pc:sldMk cId="569958422" sldId="396"/>
            <ac:spMk id="2" creationId="{8B7E2939-A451-4119-A3D5-38BD73DA6C61}"/>
          </ac:spMkLst>
        </pc:spChg>
        <pc:spChg chg="mod">
          <ac:chgData name="Carlos Cano Ladera" userId="f7608b54312ebc88" providerId="LiveId" clId="{CD563690-1364-4CD7-80E4-ED78156B5739}" dt="2020-11-01T16:13:49.505" v="1834" actId="13926"/>
          <ac:spMkLst>
            <pc:docMk/>
            <pc:sldMk cId="569958422" sldId="396"/>
            <ac:spMk id="3" creationId="{6B9CE65E-4693-4D65-8AA5-20142022DC66}"/>
          </ac:spMkLst>
        </pc:spChg>
      </pc:sldChg>
      <pc:sldChg chg="addSp delSp modSp add mod setBg delDesignElem">
        <pc:chgData name="Carlos Cano Ladera" userId="f7608b54312ebc88" providerId="LiveId" clId="{CD563690-1364-4CD7-80E4-ED78156B5739}" dt="2020-11-01T16:39:58.420" v="2249" actId="20577"/>
        <pc:sldMkLst>
          <pc:docMk/>
          <pc:sldMk cId="2860743944" sldId="397"/>
        </pc:sldMkLst>
        <pc:spChg chg="mod">
          <ac:chgData name="Carlos Cano Ladera" userId="f7608b54312ebc88" providerId="LiveId" clId="{CD563690-1364-4CD7-80E4-ED78156B5739}" dt="2020-11-01T16:39:58.420" v="2249" actId="20577"/>
          <ac:spMkLst>
            <pc:docMk/>
            <pc:sldMk cId="2860743944" sldId="397"/>
            <ac:spMk id="2" creationId="{9EEF85AB-9D06-49EF-AA84-FFD0DAF154B9}"/>
          </ac:spMkLst>
        </pc:spChg>
        <pc:spChg chg="add del">
          <ac:chgData name="Carlos Cano Ladera" userId="f7608b54312ebc88" providerId="LiveId" clId="{CD563690-1364-4CD7-80E4-ED78156B5739}" dt="2020-10-24T09:14:07.221" v="771"/>
          <ac:spMkLst>
            <pc:docMk/>
            <pc:sldMk cId="2860743944" sldId="397"/>
            <ac:spMk id="5" creationId="{4522B21E-B2B9-4C72-9A71-C87EFD137480}"/>
          </ac:spMkLst>
        </pc:spChg>
        <pc:spChg chg="add del">
          <ac:chgData name="Carlos Cano Ladera" userId="f7608b54312ebc88" providerId="LiveId" clId="{CD563690-1364-4CD7-80E4-ED78156B5739}" dt="2020-10-24T09:14:07.221" v="771"/>
          <ac:spMkLst>
            <pc:docMk/>
            <pc:sldMk cId="2860743944" sldId="397"/>
            <ac:spMk id="6" creationId="{5EB7D2A2-F448-44D4-938C-DC84CBCB3B1E}"/>
          </ac:spMkLst>
        </pc:spChg>
        <pc:spChg chg="add del">
          <ac:chgData name="Carlos Cano Ladera" userId="f7608b54312ebc88" providerId="LiveId" clId="{CD563690-1364-4CD7-80E4-ED78156B5739}" dt="2020-10-24T09:14:07.221" v="771"/>
          <ac:spMkLst>
            <pc:docMk/>
            <pc:sldMk cId="2860743944" sldId="397"/>
            <ac:spMk id="7" creationId="{871AEA07-1E14-44B4-8E55-64EF049CD66F}"/>
          </ac:spMkLst>
        </pc:spChg>
        <pc:spChg chg="del">
          <ac:chgData name="Carlos Cano Ladera" userId="f7608b54312ebc88" providerId="LiveId" clId="{CD563690-1364-4CD7-80E4-ED78156B5739}" dt="2020-10-18T17:21:22.580" v="698"/>
          <ac:spMkLst>
            <pc:docMk/>
            <pc:sldMk cId="2860743944" sldId="397"/>
            <ac:spMk id="8" creationId="{4522B21E-B2B9-4C72-9A71-C87EFD137480}"/>
          </ac:spMkLst>
        </pc:spChg>
        <pc:spChg chg="del">
          <ac:chgData name="Carlos Cano Ladera" userId="f7608b54312ebc88" providerId="LiveId" clId="{CD563690-1364-4CD7-80E4-ED78156B5739}" dt="2020-10-18T17:21:22.580" v="698"/>
          <ac:spMkLst>
            <pc:docMk/>
            <pc:sldMk cId="2860743944" sldId="397"/>
            <ac:spMk id="10" creationId="{5EB7D2A2-F448-44D4-938C-DC84CBCB3B1E}"/>
          </ac:spMkLst>
        </pc:spChg>
        <pc:spChg chg="del">
          <ac:chgData name="Carlos Cano Ladera" userId="f7608b54312ebc88" providerId="LiveId" clId="{CD563690-1364-4CD7-80E4-ED78156B5739}" dt="2020-10-18T17:21:22.580" v="698"/>
          <ac:spMkLst>
            <pc:docMk/>
            <pc:sldMk cId="2860743944" sldId="397"/>
            <ac:spMk id="12" creationId="{871AEA07-1E14-44B4-8E55-64EF049CD66F}"/>
          </ac:spMkLst>
        </pc:spChg>
        <pc:cxnChg chg="add del">
          <ac:chgData name="Carlos Cano Ladera" userId="f7608b54312ebc88" providerId="LiveId" clId="{CD563690-1364-4CD7-80E4-ED78156B5739}" dt="2020-10-24T09:14:07.221" v="771"/>
          <ac:cxnSpMkLst>
            <pc:docMk/>
            <pc:sldMk cId="2860743944" sldId="397"/>
            <ac:cxnSpMk id="9" creationId="{F7C8EA93-3210-4C62-99E9-153C275E3A87}"/>
          </ac:cxnSpMkLst>
        </pc:cxnChg>
        <pc:cxnChg chg="del">
          <ac:chgData name="Carlos Cano Ladera" userId="f7608b54312ebc88" providerId="LiveId" clId="{CD563690-1364-4CD7-80E4-ED78156B5739}" dt="2020-10-18T17:21:22.580" v="698"/>
          <ac:cxnSpMkLst>
            <pc:docMk/>
            <pc:sldMk cId="2860743944" sldId="397"/>
            <ac:cxnSpMk id="14" creationId="{F7C8EA93-3210-4C62-99E9-153C275E3A87}"/>
          </ac:cxnSpMkLst>
        </pc:cxnChg>
      </pc:sldChg>
      <pc:sldChg chg="modSp add mod">
        <pc:chgData name="Carlos Cano Ladera" userId="f7608b54312ebc88" providerId="LiveId" clId="{CD563690-1364-4CD7-80E4-ED78156B5739}" dt="2020-11-01T16:12:53.719" v="1821" actId="13926"/>
        <pc:sldMkLst>
          <pc:docMk/>
          <pc:sldMk cId="3065101732" sldId="398"/>
        </pc:sldMkLst>
        <pc:spChg chg="mod">
          <ac:chgData name="Carlos Cano Ladera" userId="f7608b54312ebc88" providerId="LiveId" clId="{CD563690-1364-4CD7-80E4-ED78156B5739}" dt="2020-10-24T09:14:07.221" v="771"/>
          <ac:spMkLst>
            <pc:docMk/>
            <pc:sldMk cId="3065101732" sldId="398"/>
            <ac:spMk id="2" creationId="{203C9D63-D52D-4057-A025-C262ED2659B0}"/>
          </ac:spMkLst>
        </pc:spChg>
        <pc:spChg chg="mod">
          <ac:chgData name="Carlos Cano Ladera" userId="f7608b54312ebc88" providerId="LiveId" clId="{CD563690-1364-4CD7-80E4-ED78156B5739}" dt="2020-11-01T16:12:53.719" v="1821" actId="13926"/>
          <ac:spMkLst>
            <pc:docMk/>
            <pc:sldMk cId="3065101732" sldId="398"/>
            <ac:spMk id="3" creationId="{736D39E9-A47F-4EEC-8679-A51AE5EF75B9}"/>
          </ac:spMkLst>
        </pc:spChg>
      </pc:sldChg>
      <pc:sldChg chg="addSp delSp modSp add mod setBg delDesignElem">
        <pc:chgData name="Carlos Cano Ladera" userId="f7608b54312ebc88" providerId="LiveId" clId="{CD563690-1364-4CD7-80E4-ED78156B5739}" dt="2020-11-01T16:40:03.324" v="2253" actId="20577"/>
        <pc:sldMkLst>
          <pc:docMk/>
          <pc:sldMk cId="1915254419" sldId="399"/>
        </pc:sldMkLst>
        <pc:spChg chg="mod">
          <ac:chgData name="Carlos Cano Ladera" userId="f7608b54312ebc88" providerId="LiveId" clId="{CD563690-1364-4CD7-80E4-ED78156B5739}" dt="2020-11-01T16:40:03.324" v="2253" actId="20577"/>
          <ac:spMkLst>
            <pc:docMk/>
            <pc:sldMk cId="1915254419" sldId="399"/>
            <ac:spMk id="2" creationId="{9EEF85AB-9D06-49EF-AA84-FFD0DAF154B9}"/>
          </ac:spMkLst>
        </pc:spChg>
        <pc:spChg chg="add del">
          <ac:chgData name="Carlos Cano Ladera" userId="f7608b54312ebc88" providerId="LiveId" clId="{CD563690-1364-4CD7-80E4-ED78156B5739}" dt="2020-10-24T09:14:07.221" v="771"/>
          <ac:spMkLst>
            <pc:docMk/>
            <pc:sldMk cId="1915254419" sldId="399"/>
            <ac:spMk id="5" creationId="{4522B21E-B2B9-4C72-9A71-C87EFD137480}"/>
          </ac:spMkLst>
        </pc:spChg>
        <pc:spChg chg="add del">
          <ac:chgData name="Carlos Cano Ladera" userId="f7608b54312ebc88" providerId="LiveId" clId="{CD563690-1364-4CD7-80E4-ED78156B5739}" dt="2020-10-24T09:14:07.221" v="771"/>
          <ac:spMkLst>
            <pc:docMk/>
            <pc:sldMk cId="1915254419" sldId="399"/>
            <ac:spMk id="6" creationId="{5EB7D2A2-F448-44D4-938C-DC84CBCB3B1E}"/>
          </ac:spMkLst>
        </pc:spChg>
        <pc:spChg chg="add del">
          <ac:chgData name="Carlos Cano Ladera" userId="f7608b54312ebc88" providerId="LiveId" clId="{CD563690-1364-4CD7-80E4-ED78156B5739}" dt="2020-10-24T09:14:07.221" v="771"/>
          <ac:spMkLst>
            <pc:docMk/>
            <pc:sldMk cId="1915254419" sldId="399"/>
            <ac:spMk id="7" creationId="{871AEA07-1E14-44B4-8E55-64EF049CD66F}"/>
          </ac:spMkLst>
        </pc:spChg>
        <pc:spChg chg="del">
          <ac:chgData name="Carlos Cano Ladera" userId="f7608b54312ebc88" providerId="LiveId" clId="{CD563690-1364-4CD7-80E4-ED78156B5739}" dt="2020-10-18T17:21:22.580" v="698"/>
          <ac:spMkLst>
            <pc:docMk/>
            <pc:sldMk cId="1915254419" sldId="399"/>
            <ac:spMk id="8" creationId="{4522B21E-B2B9-4C72-9A71-C87EFD137480}"/>
          </ac:spMkLst>
        </pc:spChg>
        <pc:spChg chg="del">
          <ac:chgData name="Carlos Cano Ladera" userId="f7608b54312ebc88" providerId="LiveId" clId="{CD563690-1364-4CD7-80E4-ED78156B5739}" dt="2020-10-18T17:21:22.580" v="698"/>
          <ac:spMkLst>
            <pc:docMk/>
            <pc:sldMk cId="1915254419" sldId="399"/>
            <ac:spMk id="10" creationId="{5EB7D2A2-F448-44D4-938C-DC84CBCB3B1E}"/>
          </ac:spMkLst>
        </pc:spChg>
        <pc:spChg chg="del">
          <ac:chgData name="Carlos Cano Ladera" userId="f7608b54312ebc88" providerId="LiveId" clId="{CD563690-1364-4CD7-80E4-ED78156B5739}" dt="2020-10-18T17:21:22.580" v="698"/>
          <ac:spMkLst>
            <pc:docMk/>
            <pc:sldMk cId="1915254419" sldId="399"/>
            <ac:spMk id="12" creationId="{871AEA07-1E14-44B4-8E55-64EF049CD66F}"/>
          </ac:spMkLst>
        </pc:spChg>
        <pc:cxnChg chg="add del">
          <ac:chgData name="Carlos Cano Ladera" userId="f7608b54312ebc88" providerId="LiveId" clId="{CD563690-1364-4CD7-80E4-ED78156B5739}" dt="2020-10-24T09:14:07.221" v="771"/>
          <ac:cxnSpMkLst>
            <pc:docMk/>
            <pc:sldMk cId="1915254419" sldId="399"/>
            <ac:cxnSpMk id="9" creationId="{F7C8EA93-3210-4C62-99E9-153C275E3A87}"/>
          </ac:cxnSpMkLst>
        </pc:cxnChg>
        <pc:cxnChg chg="del">
          <ac:chgData name="Carlos Cano Ladera" userId="f7608b54312ebc88" providerId="LiveId" clId="{CD563690-1364-4CD7-80E4-ED78156B5739}" dt="2020-10-18T17:21:22.580" v="698"/>
          <ac:cxnSpMkLst>
            <pc:docMk/>
            <pc:sldMk cId="1915254419" sldId="399"/>
            <ac:cxnSpMk id="14" creationId="{F7C8EA93-3210-4C62-99E9-153C275E3A87}"/>
          </ac:cxnSpMkLst>
        </pc:cxnChg>
      </pc:sldChg>
      <pc:sldChg chg="delSp add setBg delDesignElem">
        <pc:chgData name="Carlos Cano Ladera" userId="f7608b54312ebc88" providerId="LiveId" clId="{CD563690-1364-4CD7-80E4-ED78156B5739}" dt="2020-10-18T17:21:22.580" v="698"/>
        <pc:sldMkLst>
          <pc:docMk/>
          <pc:sldMk cId="1128939029" sldId="400"/>
        </pc:sldMkLst>
        <pc:spChg chg="del">
          <ac:chgData name="Carlos Cano Ladera" userId="f7608b54312ebc88" providerId="LiveId" clId="{CD563690-1364-4CD7-80E4-ED78156B5739}" dt="2020-10-18T17:21:22.580" v="698"/>
          <ac:spMkLst>
            <pc:docMk/>
            <pc:sldMk cId="1128939029" sldId="400"/>
            <ac:spMk id="16" creationId="{19C9EAEA-39D0-4B0E-A0EB-51E7B26740B1}"/>
          </ac:spMkLst>
        </pc:spChg>
        <pc:spChg chg="del">
          <ac:chgData name="Carlos Cano Ladera" userId="f7608b54312ebc88" providerId="LiveId" clId="{CD563690-1364-4CD7-80E4-ED78156B5739}" dt="2020-10-18T17:21:22.580" v="698"/>
          <ac:spMkLst>
            <pc:docMk/>
            <pc:sldMk cId="1128939029" sldId="400"/>
            <ac:spMk id="18" creationId="{3873B707-463F-40B0-8227-E8CC6C67EB25}"/>
          </ac:spMkLst>
        </pc:spChg>
        <pc:spChg chg="del">
          <ac:chgData name="Carlos Cano Ladera" userId="f7608b54312ebc88" providerId="LiveId" clId="{CD563690-1364-4CD7-80E4-ED78156B5739}" dt="2020-10-18T17:21:22.580" v="698"/>
          <ac:spMkLst>
            <pc:docMk/>
            <pc:sldMk cId="1128939029" sldId="400"/>
            <ac:spMk id="19" creationId="{8CC66E84-2B42-463F-8329-75BA0D52127B}"/>
          </ac:spMkLst>
        </pc:spChg>
        <pc:grpChg chg="del">
          <ac:chgData name="Carlos Cano Ladera" userId="f7608b54312ebc88" providerId="LiveId" clId="{CD563690-1364-4CD7-80E4-ED78156B5739}" dt="2020-10-18T17:21:22.580" v="698"/>
          <ac:grpSpMkLst>
            <pc:docMk/>
            <pc:sldMk cId="1128939029" sldId="400"/>
            <ac:grpSpMk id="20" creationId="{032D8612-31EB-44CF-A1D0-14FD4C705424}"/>
          </ac:grpSpMkLst>
        </pc:grpChg>
      </pc:sldChg>
      <pc:sldChg chg="modSp add mod">
        <pc:chgData name="Carlos Cano Ladera" userId="f7608b54312ebc88" providerId="LiveId" clId="{CD563690-1364-4CD7-80E4-ED78156B5739}" dt="2020-11-01T16:13:19.937" v="1826" actId="13926"/>
        <pc:sldMkLst>
          <pc:docMk/>
          <pc:sldMk cId="2063350627" sldId="401"/>
        </pc:sldMkLst>
        <pc:spChg chg="mod">
          <ac:chgData name="Carlos Cano Ladera" userId="f7608b54312ebc88" providerId="LiveId" clId="{CD563690-1364-4CD7-80E4-ED78156B5739}" dt="2020-10-24T09:14:07.221" v="771"/>
          <ac:spMkLst>
            <pc:docMk/>
            <pc:sldMk cId="2063350627" sldId="401"/>
            <ac:spMk id="2" creationId="{C9396398-3821-410E-881D-E8384322BF69}"/>
          </ac:spMkLst>
        </pc:spChg>
        <pc:spChg chg="mod">
          <ac:chgData name="Carlos Cano Ladera" userId="f7608b54312ebc88" providerId="LiveId" clId="{CD563690-1364-4CD7-80E4-ED78156B5739}" dt="2020-11-01T16:13:19.937" v="1826" actId="13926"/>
          <ac:spMkLst>
            <pc:docMk/>
            <pc:sldMk cId="2063350627" sldId="401"/>
            <ac:spMk id="3" creationId="{0A5B2C12-52A9-4321-87E4-03890750BC5A}"/>
          </ac:spMkLst>
        </pc:spChg>
      </pc:sldChg>
      <pc:sldChg chg="addSp delSp modSp add mod setBg delDesignElem">
        <pc:chgData name="Carlos Cano Ladera" userId="f7608b54312ebc88" providerId="LiveId" clId="{CD563690-1364-4CD7-80E4-ED78156B5739}" dt="2020-11-01T16:40:10.655" v="2258" actId="20577"/>
        <pc:sldMkLst>
          <pc:docMk/>
          <pc:sldMk cId="3356379209" sldId="402"/>
        </pc:sldMkLst>
        <pc:spChg chg="mod">
          <ac:chgData name="Carlos Cano Ladera" userId="f7608b54312ebc88" providerId="LiveId" clId="{CD563690-1364-4CD7-80E4-ED78156B5739}" dt="2020-11-01T16:40:10.655" v="2258" actId="20577"/>
          <ac:spMkLst>
            <pc:docMk/>
            <pc:sldMk cId="3356379209" sldId="402"/>
            <ac:spMk id="2" creationId="{A6464AA3-039C-433E-B667-2E8E1F1309AE}"/>
          </ac:spMkLst>
        </pc:spChg>
        <pc:spChg chg="add del">
          <ac:chgData name="Carlos Cano Ladera" userId="f7608b54312ebc88" providerId="LiveId" clId="{CD563690-1364-4CD7-80E4-ED78156B5739}" dt="2020-10-24T09:14:07.221" v="771"/>
          <ac:spMkLst>
            <pc:docMk/>
            <pc:sldMk cId="3356379209" sldId="402"/>
            <ac:spMk id="5" creationId="{4522B21E-B2B9-4C72-9A71-C87EFD137480}"/>
          </ac:spMkLst>
        </pc:spChg>
        <pc:spChg chg="add del">
          <ac:chgData name="Carlos Cano Ladera" userId="f7608b54312ebc88" providerId="LiveId" clId="{CD563690-1364-4CD7-80E4-ED78156B5739}" dt="2020-10-24T09:14:07.221" v="771"/>
          <ac:spMkLst>
            <pc:docMk/>
            <pc:sldMk cId="3356379209" sldId="402"/>
            <ac:spMk id="6" creationId="{5EB7D2A2-F448-44D4-938C-DC84CBCB3B1E}"/>
          </ac:spMkLst>
        </pc:spChg>
        <pc:spChg chg="add del">
          <ac:chgData name="Carlos Cano Ladera" userId="f7608b54312ebc88" providerId="LiveId" clId="{CD563690-1364-4CD7-80E4-ED78156B5739}" dt="2020-10-24T09:14:07.221" v="771"/>
          <ac:spMkLst>
            <pc:docMk/>
            <pc:sldMk cId="3356379209" sldId="402"/>
            <ac:spMk id="7" creationId="{871AEA07-1E14-44B4-8E55-64EF049CD66F}"/>
          </ac:spMkLst>
        </pc:spChg>
        <pc:spChg chg="del">
          <ac:chgData name="Carlos Cano Ladera" userId="f7608b54312ebc88" providerId="LiveId" clId="{CD563690-1364-4CD7-80E4-ED78156B5739}" dt="2020-10-18T17:21:22.580" v="698"/>
          <ac:spMkLst>
            <pc:docMk/>
            <pc:sldMk cId="3356379209" sldId="402"/>
            <ac:spMk id="8" creationId="{4522B21E-B2B9-4C72-9A71-C87EFD137480}"/>
          </ac:spMkLst>
        </pc:spChg>
        <pc:spChg chg="del">
          <ac:chgData name="Carlos Cano Ladera" userId="f7608b54312ebc88" providerId="LiveId" clId="{CD563690-1364-4CD7-80E4-ED78156B5739}" dt="2020-10-18T17:21:22.580" v="698"/>
          <ac:spMkLst>
            <pc:docMk/>
            <pc:sldMk cId="3356379209" sldId="402"/>
            <ac:spMk id="10" creationId="{5EB7D2A2-F448-44D4-938C-DC84CBCB3B1E}"/>
          </ac:spMkLst>
        </pc:spChg>
        <pc:spChg chg="del">
          <ac:chgData name="Carlos Cano Ladera" userId="f7608b54312ebc88" providerId="LiveId" clId="{CD563690-1364-4CD7-80E4-ED78156B5739}" dt="2020-10-18T17:21:22.580" v="698"/>
          <ac:spMkLst>
            <pc:docMk/>
            <pc:sldMk cId="3356379209" sldId="402"/>
            <ac:spMk id="12" creationId="{871AEA07-1E14-44B4-8E55-64EF049CD66F}"/>
          </ac:spMkLst>
        </pc:spChg>
        <pc:cxnChg chg="add del">
          <ac:chgData name="Carlos Cano Ladera" userId="f7608b54312ebc88" providerId="LiveId" clId="{CD563690-1364-4CD7-80E4-ED78156B5739}" dt="2020-10-24T09:14:07.221" v="771"/>
          <ac:cxnSpMkLst>
            <pc:docMk/>
            <pc:sldMk cId="3356379209" sldId="402"/>
            <ac:cxnSpMk id="9" creationId="{F7C8EA93-3210-4C62-99E9-153C275E3A87}"/>
          </ac:cxnSpMkLst>
        </pc:cxnChg>
        <pc:cxnChg chg="del">
          <ac:chgData name="Carlos Cano Ladera" userId="f7608b54312ebc88" providerId="LiveId" clId="{CD563690-1364-4CD7-80E4-ED78156B5739}" dt="2020-10-18T17:21:22.580" v="698"/>
          <ac:cxnSpMkLst>
            <pc:docMk/>
            <pc:sldMk cId="3356379209" sldId="402"/>
            <ac:cxnSpMk id="14" creationId="{F7C8EA93-3210-4C62-99E9-153C275E3A87}"/>
          </ac:cxnSpMkLst>
        </pc:cxnChg>
      </pc:sldChg>
      <pc:sldChg chg="modSp add mod">
        <pc:chgData name="Carlos Cano Ladera" userId="f7608b54312ebc88" providerId="LiveId" clId="{CD563690-1364-4CD7-80E4-ED78156B5739}" dt="2020-11-01T16:14:09.695" v="1841" actId="13926"/>
        <pc:sldMkLst>
          <pc:docMk/>
          <pc:sldMk cId="2629182248" sldId="403"/>
        </pc:sldMkLst>
        <pc:spChg chg="mod">
          <ac:chgData name="Carlos Cano Ladera" userId="f7608b54312ebc88" providerId="LiveId" clId="{CD563690-1364-4CD7-80E4-ED78156B5739}" dt="2020-10-24T09:14:07.844" v="774" actId="27636"/>
          <ac:spMkLst>
            <pc:docMk/>
            <pc:sldMk cId="2629182248" sldId="403"/>
            <ac:spMk id="2" creationId="{F4647918-A838-4129-980D-258B39844D87}"/>
          </ac:spMkLst>
        </pc:spChg>
        <pc:spChg chg="mod">
          <ac:chgData name="Carlos Cano Ladera" userId="f7608b54312ebc88" providerId="LiveId" clId="{CD563690-1364-4CD7-80E4-ED78156B5739}" dt="2020-11-01T16:14:09.695" v="1841" actId="13926"/>
          <ac:spMkLst>
            <pc:docMk/>
            <pc:sldMk cId="2629182248" sldId="403"/>
            <ac:spMk id="3" creationId="{C18D56E4-355E-47CC-850A-C6B36B99CDFF}"/>
          </ac:spMkLst>
        </pc:spChg>
      </pc:sldChg>
      <pc:sldChg chg="modSp add mod">
        <pc:chgData name="Carlos Cano Ladera" userId="f7608b54312ebc88" providerId="LiveId" clId="{CD563690-1364-4CD7-80E4-ED78156B5739}" dt="2020-10-24T09:50:52.457" v="780" actId="14100"/>
        <pc:sldMkLst>
          <pc:docMk/>
          <pc:sldMk cId="364809347" sldId="404"/>
        </pc:sldMkLst>
        <pc:spChg chg="mod">
          <ac:chgData name="Carlos Cano Ladera" userId="f7608b54312ebc88" providerId="LiveId" clId="{CD563690-1364-4CD7-80E4-ED78156B5739}" dt="2020-10-24T09:14:07.221" v="771"/>
          <ac:spMkLst>
            <pc:docMk/>
            <pc:sldMk cId="364809347" sldId="404"/>
            <ac:spMk id="2" creationId="{F94FCEAC-88FC-4775-B60E-D2543A2805FC}"/>
          </ac:spMkLst>
        </pc:spChg>
        <pc:spChg chg="mod">
          <ac:chgData name="Carlos Cano Ladera" userId="f7608b54312ebc88" providerId="LiveId" clId="{CD563690-1364-4CD7-80E4-ED78156B5739}" dt="2020-10-24T09:50:52.457" v="780" actId="14100"/>
          <ac:spMkLst>
            <pc:docMk/>
            <pc:sldMk cId="364809347" sldId="404"/>
            <ac:spMk id="3" creationId="{8BEFA51B-9738-40BE-A536-340D621B409C}"/>
          </ac:spMkLst>
        </pc:spChg>
      </pc:sldChg>
      <pc:sldChg chg="modSp add mod">
        <pc:chgData name="Carlos Cano Ladera" userId="f7608b54312ebc88" providerId="LiveId" clId="{CD563690-1364-4CD7-80E4-ED78156B5739}" dt="2020-11-01T21:56:49.657" v="2681" actId="20577"/>
        <pc:sldMkLst>
          <pc:docMk/>
          <pc:sldMk cId="3689227064" sldId="405"/>
        </pc:sldMkLst>
        <pc:spChg chg="mod">
          <ac:chgData name="Carlos Cano Ladera" userId="f7608b54312ebc88" providerId="LiveId" clId="{CD563690-1364-4CD7-80E4-ED78156B5739}" dt="2020-10-24T09:14:07.221" v="771"/>
          <ac:spMkLst>
            <pc:docMk/>
            <pc:sldMk cId="3689227064" sldId="405"/>
            <ac:spMk id="2" creationId="{BF4E3D3E-1343-4932-A251-CBF4E99AA768}"/>
          </ac:spMkLst>
        </pc:spChg>
        <pc:spChg chg="mod">
          <ac:chgData name="Carlos Cano Ladera" userId="f7608b54312ebc88" providerId="LiveId" clId="{CD563690-1364-4CD7-80E4-ED78156B5739}" dt="2020-11-01T21:56:49.657" v="2681" actId="20577"/>
          <ac:spMkLst>
            <pc:docMk/>
            <pc:sldMk cId="3689227064" sldId="405"/>
            <ac:spMk id="3" creationId="{BD3BB11E-43CE-4428-9E30-7C2055BBAC10}"/>
          </ac:spMkLst>
        </pc:spChg>
      </pc:sldChg>
      <pc:sldChg chg="modSp add mod">
        <pc:chgData name="Carlos Cano Ladera" userId="f7608b54312ebc88" providerId="LiveId" clId="{CD563690-1364-4CD7-80E4-ED78156B5739}" dt="2020-11-01T16:14:54.060" v="1851" actId="13926"/>
        <pc:sldMkLst>
          <pc:docMk/>
          <pc:sldMk cId="2597388222" sldId="406"/>
        </pc:sldMkLst>
        <pc:spChg chg="mod">
          <ac:chgData name="Carlos Cano Ladera" userId="f7608b54312ebc88" providerId="LiveId" clId="{CD563690-1364-4CD7-80E4-ED78156B5739}" dt="2020-10-24T09:14:07.221" v="771"/>
          <ac:spMkLst>
            <pc:docMk/>
            <pc:sldMk cId="2597388222" sldId="406"/>
            <ac:spMk id="2" creationId="{205EDFB8-A6AF-43AE-9470-15D205456CE7}"/>
          </ac:spMkLst>
        </pc:spChg>
        <pc:spChg chg="mod">
          <ac:chgData name="Carlos Cano Ladera" userId="f7608b54312ebc88" providerId="LiveId" clId="{CD563690-1364-4CD7-80E4-ED78156B5739}" dt="2020-11-01T16:14:54.060" v="1851" actId="13926"/>
          <ac:spMkLst>
            <pc:docMk/>
            <pc:sldMk cId="2597388222" sldId="406"/>
            <ac:spMk id="3" creationId="{AAE468DB-4044-497D-ABC9-27C16BAC13B0}"/>
          </ac:spMkLst>
        </pc:spChg>
      </pc:sldChg>
      <pc:sldChg chg="addSp delSp modSp add mod setBg delDesignElem">
        <pc:chgData name="Carlos Cano Ladera" userId="f7608b54312ebc88" providerId="LiveId" clId="{CD563690-1364-4CD7-80E4-ED78156B5739}" dt="2020-11-01T16:41:06.484" v="2344" actId="20577"/>
        <pc:sldMkLst>
          <pc:docMk/>
          <pc:sldMk cId="1224428965" sldId="407"/>
        </pc:sldMkLst>
        <pc:spChg chg="mod">
          <ac:chgData name="Carlos Cano Ladera" userId="f7608b54312ebc88" providerId="LiveId" clId="{CD563690-1364-4CD7-80E4-ED78156B5739}" dt="2020-11-01T16:41:06.484" v="2344" actId="20577"/>
          <ac:spMkLst>
            <pc:docMk/>
            <pc:sldMk cId="1224428965" sldId="407"/>
            <ac:spMk id="2" creationId="{C601AFAA-539B-46BE-8A44-5562FFE21EB0}"/>
          </ac:spMkLst>
        </pc:spChg>
        <pc:spChg chg="mod">
          <ac:chgData name="Carlos Cano Ladera" userId="f7608b54312ebc88" providerId="LiveId" clId="{CD563690-1364-4CD7-80E4-ED78156B5739}" dt="2020-10-18T17:23:01.855" v="717" actId="26606"/>
          <ac:spMkLst>
            <pc:docMk/>
            <pc:sldMk cId="1224428965" sldId="407"/>
            <ac:spMk id="3" creationId="{9BD7A5DE-75E9-407F-9D3A-89EFE1DDE6C2}"/>
          </ac:spMkLst>
        </pc:spChg>
        <pc:spChg chg="add del">
          <ac:chgData name="Carlos Cano Ladera" userId="f7608b54312ebc88" providerId="LiveId" clId="{CD563690-1364-4CD7-80E4-ED78156B5739}" dt="2020-10-24T09:14:07.221" v="771"/>
          <ac:spMkLst>
            <pc:docMk/>
            <pc:sldMk cId="1224428965" sldId="407"/>
            <ac:spMk id="5" creationId="{4522B21E-B2B9-4C72-9A71-C87EFD137480}"/>
          </ac:spMkLst>
        </pc:spChg>
        <pc:spChg chg="add del">
          <ac:chgData name="Carlos Cano Ladera" userId="f7608b54312ebc88" providerId="LiveId" clId="{CD563690-1364-4CD7-80E4-ED78156B5739}" dt="2020-10-24T09:14:07.221" v="771"/>
          <ac:spMkLst>
            <pc:docMk/>
            <pc:sldMk cId="1224428965" sldId="407"/>
            <ac:spMk id="6" creationId="{5EB7D2A2-F448-44D4-938C-DC84CBCB3B1E}"/>
          </ac:spMkLst>
        </pc:spChg>
        <pc:spChg chg="add del">
          <ac:chgData name="Carlos Cano Ladera" userId="f7608b54312ebc88" providerId="LiveId" clId="{CD563690-1364-4CD7-80E4-ED78156B5739}" dt="2020-10-24T09:14:07.221" v="771"/>
          <ac:spMkLst>
            <pc:docMk/>
            <pc:sldMk cId="1224428965" sldId="407"/>
            <ac:spMk id="7" creationId="{871AEA07-1E14-44B4-8E55-64EF049CD66F}"/>
          </ac:spMkLst>
        </pc:spChg>
        <pc:spChg chg="del">
          <ac:chgData name="Carlos Cano Ladera" userId="f7608b54312ebc88" providerId="LiveId" clId="{CD563690-1364-4CD7-80E4-ED78156B5739}" dt="2020-10-18T17:21:22.580" v="698"/>
          <ac:spMkLst>
            <pc:docMk/>
            <pc:sldMk cId="1224428965" sldId="407"/>
            <ac:spMk id="8" creationId="{A7895A40-19A4-42D6-9D30-DBC1E8002635}"/>
          </ac:spMkLst>
        </pc:spChg>
        <pc:spChg chg="del">
          <ac:chgData name="Carlos Cano Ladera" userId="f7608b54312ebc88" providerId="LiveId" clId="{CD563690-1364-4CD7-80E4-ED78156B5739}" dt="2020-10-18T17:21:22.580" v="698"/>
          <ac:spMkLst>
            <pc:docMk/>
            <pc:sldMk cId="1224428965" sldId="407"/>
            <ac:spMk id="10" creationId="{02F429C4-ABC9-46FC-818A-B5429CDE4A96}"/>
          </ac:spMkLst>
        </pc:spChg>
        <pc:spChg chg="del">
          <ac:chgData name="Carlos Cano Ladera" userId="f7608b54312ebc88" providerId="LiveId" clId="{CD563690-1364-4CD7-80E4-ED78156B5739}" dt="2020-10-18T17:21:22.580" v="698"/>
          <ac:spMkLst>
            <pc:docMk/>
            <pc:sldMk cId="1224428965" sldId="407"/>
            <ac:spMk id="12" creationId="{2CEF98E4-3709-4952-8F42-2305CCE34FA3}"/>
          </ac:spMkLst>
        </pc:spChg>
        <pc:spChg chg="del">
          <ac:chgData name="Carlos Cano Ladera" userId="f7608b54312ebc88" providerId="LiveId" clId="{CD563690-1364-4CD7-80E4-ED78156B5739}" dt="2020-10-18T17:21:22.580" v="698"/>
          <ac:spMkLst>
            <pc:docMk/>
            <pc:sldMk cId="1224428965" sldId="407"/>
            <ac:spMk id="14" creationId="{F10BCCF5-D685-47FF-B675-647EAEB72C8E}"/>
          </ac:spMkLst>
        </pc:spChg>
        <pc:spChg chg="del">
          <ac:chgData name="Carlos Cano Ladera" userId="f7608b54312ebc88" providerId="LiveId" clId="{CD563690-1364-4CD7-80E4-ED78156B5739}" dt="2020-10-18T17:21:22.580" v="698"/>
          <ac:spMkLst>
            <pc:docMk/>
            <pc:sldMk cId="1224428965" sldId="407"/>
            <ac:spMk id="16" creationId="{B0EE8A42-107A-4D4C-8D56-BBAE95C7FC0D}"/>
          </ac:spMkLst>
        </pc:spChg>
        <pc:cxnChg chg="add del">
          <ac:chgData name="Carlos Cano Ladera" userId="f7608b54312ebc88" providerId="LiveId" clId="{CD563690-1364-4CD7-80E4-ED78156B5739}" dt="2020-10-24T09:14:07.221" v="771"/>
          <ac:cxnSpMkLst>
            <pc:docMk/>
            <pc:sldMk cId="1224428965" sldId="407"/>
            <ac:cxnSpMk id="9" creationId="{F7C8EA93-3210-4C62-99E9-153C275E3A87}"/>
          </ac:cxnSpMkLst>
        </pc:cxnChg>
      </pc:sldChg>
      <pc:sldChg chg="delSp modSp add mod setBg delDesignElem">
        <pc:chgData name="Carlos Cano Ladera" userId="f7608b54312ebc88" providerId="LiveId" clId="{CD563690-1364-4CD7-80E4-ED78156B5739}" dt="2020-10-24T21:42:08.136" v="1332" actId="14100"/>
        <pc:sldMkLst>
          <pc:docMk/>
          <pc:sldMk cId="1564785793" sldId="408"/>
        </pc:sldMkLst>
        <pc:spChg chg="mod">
          <ac:chgData name="Carlos Cano Ladera" userId="f7608b54312ebc88" providerId="LiveId" clId="{CD563690-1364-4CD7-80E4-ED78156B5739}" dt="2020-10-24T09:51:58.643" v="787" actId="14100"/>
          <ac:spMkLst>
            <pc:docMk/>
            <pc:sldMk cId="1564785793" sldId="408"/>
            <ac:spMk id="2" creationId="{C7FAADE9-A0CF-41F7-86E4-58F37B11BF50}"/>
          </ac:spMkLst>
        </pc:spChg>
        <pc:spChg chg="mod">
          <ac:chgData name="Carlos Cano Ladera" userId="f7608b54312ebc88" providerId="LiveId" clId="{CD563690-1364-4CD7-80E4-ED78156B5739}" dt="2020-10-24T21:42:08.136" v="1332" actId="14100"/>
          <ac:spMkLst>
            <pc:docMk/>
            <pc:sldMk cId="1564785793" sldId="408"/>
            <ac:spMk id="3" creationId="{05848159-D616-4E72-BED2-4E56E083EC24}"/>
          </ac:spMkLst>
        </pc:spChg>
        <pc:spChg chg="del">
          <ac:chgData name="Carlos Cano Ladera" userId="f7608b54312ebc88" providerId="LiveId" clId="{CD563690-1364-4CD7-80E4-ED78156B5739}" dt="2020-10-18T17:21:22.580" v="698"/>
          <ac:spMkLst>
            <pc:docMk/>
            <pc:sldMk cId="1564785793" sldId="408"/>
            <ac:spMk id="9" creationId="{5E39A796-BE83-48B1-B33F-35C4A32AAB57}"/>
          </ac:spMkLst>
        </pc:spChg>
        <pc:spChg chg="del">
          <ac:chgData name="Carlos Cano Ladera" userId="f7608b54312ebc88" providerId="LiveId" clId="{CD563690-1364-4CD7-80E4-ED78156B5739}" dt="2020-10-18T17:21:22.580" v="698"/>
          <ac:spMkLst>
            <pc:docMk/>
            <pc:sldMk cId="1564785793" sldId="408"/>
            <ac:spMk id="11" creationId="{72F84B47-E267-4194-8194-831DB7B5547F}"/>
          </ac:spMkLst>
        </pc:spChg>
      </pc:sldChg>
      <pc:sldChg chg="modSp add mod">
        <pc:chgData name="Carlos Cano Ladera" userId="f7608b54312ebc88" providerId="LiveId" clId="{CD563690-1364-4CD7-80E4-ED78156B5739}" dt="2020-11-01T16:15:13.394" v="1856" actId="13926"/>
        <pc:sldMkLst>
          <pc:docMk/>
          <pc:sldMk cId="4016163279" sldId="409"/>
        </pc:sldMkLst>
        <pc:spChg chg="mod">
          <ac:chgData name="Carlos Cano Ladera" userId="f7608b54312ebc88" providerId="LiveId" clId="{CD563690-1364-4CD7-80E4-ED78156B5739}" dt="2020-10-24T09:14:07.221" v="771"/>
          <ac:spMkLst>
            <pc:docMk/>
            <pc:sldMk cId="4016163279" sldId="409"/>
            <ac:spMk id="2" creationId="{E5D9F1E4-B0C0-4680-ABE6-C6C349F6E17E}"/>
          </ac:spMkLst>
        </pc:spChg>
        <pc:spChg chg="mod">
          <ac:chgData name="Carlos Cano Ladera" userId="f7608b54312ebc88" providerId="LiveId" clId="{CD563690-1364-4CD7-80E4-ED78156B5739}" dt="2020-11-01T16:15:13.394" v="1856" actId="13926"/>
          <ac:spMkLst>
            <pc:docMk/>
            <pc:sldMk cId="4016163279" sldId="409"/>
            <ac:spMk id="3" creationId="{565E1B1D-10E6-4BBE-A99A-089BCA45AF11}"/>
          </ac:spMkLst>
        </pc:spChg>
      </pc:sldChg>
      <pc:sldChg chg="modSp add mod">
        <pc:chgData name="Carlos Cano Ladera" userId="f7608b54312ebc88" providerId="LiveId" clId="{CD563690-1364-4CD7-80E4-ED78156B5739}" dt="2020-11-01T16:41:47.759" v="2350" actId="13926"/>
        <pc:sldMkLst>
          <pc:docMk/>
          <pc:sldMk cId="145306258" sldId="410"/>
        </pc:sldMkLst>
        <pc:spChg chg="mod">
          <ac:chgData name="Carlos Cano Ladera" userId="f7608b54312ebc88" providerId="LiveId" clId="{CD563690-1364-4CD7-80E4-ED78156B5739}" dt="2020-10-24T09:14:07.221" v="771"/>
          <ac:spMkLst>
            <pc:docMk/>
            <pc:sldMk cId="145306258" sldId="410"/>
            <ac:spMk id="2" creationId="{208817BC-1883-48FD-8F7F-5047E1992041}"/>
          </ac:spMkLst>
        </pc:spChg>
        <pc:spChg chg="mod">
          <ac:chgData name="Carlos Cano Ladera" userId="f7608b54312ebc88" providerId="LiveId" clId="{CD563690-1364-4CD7-80E4-ED78156B5739}" dt="2020-11-01T16:41:47.759" v="2350" actId="13926"/>
          <ac:spMkLst>
            <pc:docMk/>
            <pc:sldMk cId="145306258" sldId="410"/>
            <ac:spMk id="3" creationId="{74ECE050-EAF4-4286-925D-1CE58CC38649}"/>
          </ac:spMkLst>
        </pc:spChg>
      </pc:sldChg>
      <pc:sldChg chg="modSp add mod">
        <pc:chgData name="Carlos Cano Ladera" userId="f7608b54312ebc88" providerId="LiveId" clId="{CD563690-1364-4CD7-80E4-ED78156B5739}" dt="2020-11-01T21:57:05.854" v="2684" actId="27636"/>
        <pc:sldMkLst>
          <pc:docMk/>
          <pc:sldMk cId="3529774554" sldId="411"/>
        </pc:sldMkLst>
        <pc:spChg chg="mod">
          <ac:chgData name="Carlos Cano Ladera" userId="f7608b54312ebc88" providerId="LiveId" clId="{CD563690-1364-4CD7-80E4-ED78156B5739}" dt="2020-10-24T09:14:07.221" v="771"/>
          <ac:spMkLst>
            <pc:docMk/>
            <pc:sldMk cId="3529774554" sldId="411"/>
            <ac:spMk id="2" creationId="{56AB6455-B455-46A0-8280-4899825C35CD}"/>
          </ac:spMkLst>
        </pc:spChg>
        <pc:spChg chg="mod">
          <ac:chgData name="Carlos Cano Ladera" userId="f7608b54312ebc88" providerId="LiveId" clId="{CD563690-1364-4CD7-80E4-ED78156B5739}" dt="2020-11-01T21:57:05.854" v="2684" actId="27636"/>
          <ac:spMkLst>
            <pc:docMk/>
            <pc:sldMk cId="3529774554" sldId="411"/>
            <ac:spMk id="3" creationId="{E738FD59-2178-4B65-B7BF-BB9CC9B488BB}"/>
          </ac:spMkLst>
        </pc:spChg>
      </pc:sldChg>
      <pc:sldChg chg="modSp add mod">
        <pc:chgData name="Carlos Cano Ladera" userId="f7608b54312ebc88" providerId="LiveId" clId="{CD563690-1364-4CD7-80E4-ED78156B5739}" dt="2020-11-01T22:17:43.411" v="2915" actId="27636"/>
        <pc:sldMkLst>
          <pc:docMk/>
          <pc:sldMk cId="2081148841" sldId="412"/>
        </pc:sldMkLst>
        <pc:spChg chg="mod">
          <ac:chgData name="Carlos Cano Ladera" userId="f7608b54312ebc88" providerId="LiveId" clId="{CD563690-1364-4CD7-80E4-ED78156B5739}" dt="2020-10-24T09:14:07.221" v="771"/>
          <ac:spMkLst>
            <pc:docMk/>
            <pc:sldMk cId="2081148841" sldId="412"/>
            <ac:spMk id="2" creationId="{C33C1DC3-BC8F-4EA8-B7F1-CA9DD7B16413}"/>
          </ac:spMkLst>
        </pc:spChg>
        <pc:spChg chg="mod">
          <ac:chgData name="Carlos Cano Ladera" userId="f7608b54312ebc88" providerId="LiveId" clId="{CD563690-1364-4CD7-80E4-ED78156B5739}" dt="2020-11-01T22:17:43.411" v="2915" actId="27636"/>
          <ac:spMkLst>
            <pc:docMk/>
            <pc:sldMk cId="2081148841" sldId="412"/>
            <ac:spMk id="3" creationId="{D096E682-929F-4990-885B-6EBB523F9C1E}"/>
          </ac:spMkLst>
        </pc:spChg>
      </pc:sldChg>
      <pc:sldChg chg="modSp add mod">
        <pc:chgData name="Carlos Cano Ladera" userId="f7608b54312ebc88" providerId="LiveId" clId="{CD563690-1364-4CD7-80E4-ED78156B5739}" dt="2020-11-01T21:58:43.216" v="2705" actId="27636"/>
        <pc:sldMkLst>
          <pc:docMk/>
          <pc:sldMk cId="471077843" sldId="413"/>
        </pc:sldMkLst>
        <pc:spChg chg="mod">
          <ac:chgData name="Carlos Cano Ladera" userId="f7608b54312ebc88" providerId="LiveId" clId="{CD563690-1364-4CD7-80E4-ED78156B5739}" dt="2020-10-24T09:14:07.221" v="771"/>
          <ac:spMkLst>
            <pc:docMk/>
            <pc:sldMk cId="471077843" sldId="413"/>
            <ac:spMk id="2" creationId="{6270B898-0BD3-4CE2-B1E7-545A75EA6A6A}"/>
          </ac:spMkLst>
        </pc:spChg>
        <pc:spChg chg="mod">
          <ac:chgData name="Carlos Cano Ladera" userId="f7608b54312ebc88" providerId="LiveId" clId="{CD563690-1364-4CD7-80E4-ED78156B5739}" dt="2020-11-01T21:58:43.216" v="2705" actId="27636"/>
          <ac:spMkLst>
            <pc:docMk/>
            <pc:sldMk cId="471077843" sldId="413"/>
            <ac:spMk id="3" creationId="{833E7D15-1AA4-4BDC-B5AC-E414B3699026}"/>
          </ac:spMkLst>
        </pc:spChg>
      </pc:sldChg>
      <pc:sldChg chg="modSp add mod">
        <pc:chgData name="Carlos Cano Ladera" userId="f7608b54312ebc88" providerId="LiveId" clId="{CD563690-1364-4CD7-80E4-ED78156B5739}" dt="2020-11-01T16:17:28.983" v="1908" actId="13926"/>
        <pc:sldMkLst>
          <pc:docMk/>
          <pc:sldMk cId="2666583832" sldId="414"/>
        </pc:sldMkLst>
        <pc:spChg chg="mod">
          <ac:chgData name="Carlos Cano Ladera" userId="f7608b54312ebc88" providerId="LiveId" clId="{CD563690-1364-4CD7-80E4-ED78156B5739}" dt="2020-10-24T09:14:07.221" v="771"/>
          <ac:spMkLst>
            <pc:docMk/>
            <pc:sldMk cId="2666583832" sldId="414"/>
            <ac:spMk id="2" creationId="{6993BF28-1283-4854-8BA8-1DA31DF40906}"/>
          </ac:spMkLst>
        </pc:spChg>
        <pc:spChg chg="mod">
          <ac:chgData name="Carlos Cano Ladera" userId="f7608b54312ebc88" providerId="LiveId" clId="{CD563690-1364-4CD7-80E4-ED78156B5739}" dt="2020-11-01T16:17:28.983" v="1908" actId="13926"/>
          <ac:spMkLst>
            <pc:docMk/>
            <pc:sldMk cId="2666583832" sldId="414"/>
            <ac:spMk id="3" creationId="{54A8D6D2-3685-437E-AACF-780C958FE013}"/>
          </ac:spMkLst>
        </pc:spChg>
      </pc:sldChg>
      <pc:sldChg chg="modSp add mod">
        <pc:chgData name="Carlos Cano Ladera" userId="f7608b54312ebc88" providerId="LiveId" clId="{CD563690-1364-4CD7-80E4-ED78156B5739}" dt="2020-11-01T16:41:55.686" v="2351" actId="13926"/>
        <pc:sldMkLst>
          <pc:docMk/>
          <pc:sldMk cId="3716066129" sldId="415"/>
        </pc:sldMkLst>
        <pc:spChg chg="mod">
          <ac:chgData name="Carlos Cano Ladera" userId="f7608b54312ebc88" providerId="LiveId" clId="{CD563690-1364-4CD7-80E4-ED78156B5739}" dt="2020-10-24T09:14:07.221" v="771"/>
          <ac:spMkLst>
            <pc:docMk/>
            <pc:sldMk cId="3716066129" sldId="415"/>
            <ac:spMk id="2" creationId="{9AB65249-8FFB-46CF-A5B4-3155257DF2EA}"/>
          </ac:spMkLst>
        </pc:spChg>
        <pc:spChg chg="mod">
          <ac:chgData name="Carlos Cano Ladera" userId="f7608b54312ebc88" providerId="LiveId" clId="{CD563690-1364-4CD7-80E4-ED78156B5739}" dt="2020-11-01T16:41:55.686" v="2351" actId="13926"/>
          <ac:spMkLst>
            <pc:docMk/>
            <pc:sldMk cId="3716066129" sldId="415"/>
            <ac:spMk id="3" creationId="{10962DEB-857D-42DA-88CE-CD2A369FD2C6}"/>
          </ac:spMkLst>
        </pc:spChg>
      </pc:sldChg>
      <pc:sldChg chg="addSp delSp modSp add mod setBg delDesignElem">
        <pc:chgData name="Carlos Cano Ladera" userId="f7608b54312ebc88" providerId="LiveId" clId="{CD563690-1364-4CD7-80E4-ED78156B5739}" dt="2020-11-01T16:49:35.993" v="2479" actId="20577"/>
        <pc:sldMkLst>
          <pc:docMk/>
          <pc:sldMk cId="2275020975" sldId="416"/>
        </pc:sldMkLst>
        <pc:spChg chg="mod">
          <ac:chgData name="Carlos Cano Ladera" userId="f7608b54312ebc88" providerId="LiveId" clId="{CD563690-1364-4CD7-80E4-ED78156B5739}" dt="2020-11-01T16:49:35.993" v="2479" actId="20577"/>
          <ac:spMkLst>
            <pc:docMk/>
            <pc:sldMk cId="2275020975" sldId="416"/>
            <ac:spMk id="2" creationId="{82EEF66D-6238-4D97-9434-BA0F14ACF933}"/>
          </ac:spMkLst>
        </pc:spChg>
        <pc:spChg chg="add del">
          <ac:chgData name="Carlos Cano Ladera" userId="f7608b54312ebc88" providerId="LiveId" clId="{CD563690-1364-4CD7-80E4-ED78156B5739}" dt="2020-10-24T09:14:07.221" v="771"/>
          <ac:spMkLst>
            <pc:docMk/>
            <pc:sldMk cId="2275020975" sldId="416"/>
            <ac:spMk id="5" creationId="{4522B21E-B2B9-4C72-9A71-C87EFD137480}"/>
          </ac:spMkLst>
        </pc:spChg>
        <pc:spChg chg="add del">
          <ac:chgData name="Carlos Cano Ladera" userId="f7608b54312ebc88" providerId="LiveId" clId="{CD563690-1364-4CD7-80E4-ED78156B5739}" dt="2020-10-24T09:14:07.221" v="771"/>
          <ac:spMkLst>
            <pc:docMk/>
            <pc:sldMk cId="2275020975" sldId="416"/>
            <ac:spMk id="6" creationId="{5EB7D2A2-F448-44D4-938C-DC84CBCB3B1E}"/>
          </ac:spMkLst>
        </pc:spChg>
        <pc:spChg chg="add del">
          <ac:chgData name="Carlos Cano Ladera" userId="f7608b54312ebc88" providerId="LiveId" clId="{CD563690-1364-4CD7-80E4-ED78156B5739}" dt="2020-10-24T09:14:07.221" v="771"/>
          <ac:spMkLst>
            <pc:docMk/>
            <pc:sldMk cId="2275020975" sldId="416"/>
            <ac:spMk id="7" creationId="{871AEA07-1E14-44B4-8E55-64EF049CD66F}"/>
          </ac:spMkLst>
        </pc:spChg>
        <pc:spChg chg="del">
          <ac:chgData name="Carlos Cano Ladera" userId="f7608b54312ebc88" providerId="LiveId" clId="{CD563690-1364-4CD7-80E4-ED78156B5739}" dt="2020-10-18T17:21:22.580" v="698"/>
          <ac:spMkLst>
            <pc:docMk/>
            <pc:sldMk cId="2275020975" sldId="416"/>
            <ac:spMk id="8" creationId="{4522B21E-B2B9-4C72-9A71-C87EFD137480}"/>
          </ac:spMkLst>
        </pc:spChg>
        <pc:spChg chg="del">
          <ac:chgData name="Carlos Cano Ladera" userId="f7608b54312ebc88" providerId="LiveId" clId="{CD563690-1364-4CD7-80E4-ED78156B5739}" dt="2020-10-18T17:21:22.580" v="698"/>
          <ac:spMkLst>
            <pc:docMk/>
            <pc:sldMk cId="2275020975" sldId="416"/>
            <ac:spMk id="10" creationId="{5EB7D2A2-F448-44D4-938C-DC84CBCB3B1E}"/>
          </ac:spMkLst>
        </pc:spChg>
        <pc:spChg chg="del">
          <ac:chgData name="Carlos Cano Ladera" userId="f7608b54312ebc88" providerId="LiveId" clId="{CD563690-1364-4CD7-80E4-ED78156B5739}" dt="2020-10-18T17:21:22.580" v="698"/>
          <ac:spMkLst>
            <pc:docMk/>
            <pc:sldMk cId="2275020975" sldId="416"/>
            <ac:spMk id="12" creationId="{871AEA07-1E14-44B4-8E55-64EF049CD66F}"/>
          </ac:spMkLst>
        </pc:spChg>
        <pc:cxnChg chg="add del">
          <ac:chgData name="Carlos Cano Ladera" userId="f7608b54312ebc88" providerId="LiveId" clId="{CD563690-1364-4CD7-80E4-ED78156B5739}" dt="2020-10-24T09:14:07.221" v="771"/>
          <ac:cxnSpMkLst>
            <pc:docMk/>
            <pc:sldMk cId="2275020975" sldId="416"/>
            <ac:cxnSpMk id="9" creationId="{F7C8EA93-3210-4C62-99E9-153C275E3A87}"/>
          </ac:cxnSpMkLst>
        </pc:cxnChg>
        <pc:cxnChg chg="del">
          <ac:chgData name="Carlos Cano Ladera" userId="f7608b54312ebc88" providerId="LiveId" clId="{CD563690-1364-4CD7-80E4-ED78156B5739}" dt="2020-10-18T17:21:22.580" v="698"/>
          <ac:cxnSpMkLst>
            <pc:docMk/>
            <pc:sldMk cId="2275020975" sldId="416"/>
            <ac:cxnSpMk id="14" creationId="{F7C8EA93-3210-4C62-99E9-153C275E3A87}"/>
          </ac:cxnSpMkLst>
        </pc:cxnChg>
      </pc:sldChg>
      <pc:sldChg chg="modSp add mod">
        <pc:chgData name="Carlos Cano Ladera" userId="f7608b54312ebc88" providerId="LiveId" clId="{CD563690-1364-4CD7-80E4-ED78156B5739}" dt="2020-11-01T16:17:43.720" v="1909" actId="13926"/>
        <pc:sldMkLst>
          <pc:docMk/>
          <pc:sldMk cId="1012233296" sldId="417"/>
        </pc:sldMkLst>
        <pc:spChg chg="mod">
          <ac:chgData name="Carlos Cano Ladera" userId="f7608b54312ebc88" providerId="LiveId" clId="{CD563690-1364-4CD7-80E4-ED78156B5739}" dt="2020-10-24T09:14:07.221" v="771"/>
          <ac:spMkLst>
            <pc:docMk/>
            <pc:sldMk cId="1012233296" sldId="417"/>
            <ac:spMk id="2" creationId="{7FFBCF21-B587-4CCC-ACF6-3320788BE3DC}"/>
          </ac:spMkLst>
        </pc:spChg>
        <pc:spChg chg="mod">
          <ac:chgData name="Carlos Cano Ladera" userId="f7608b54312ebc88" providerId="LiveId" clId="{CD563690-1364-4CD7-80E4-ED78156B5739}" dt="2020-11-01T16:17:43.720" v="1909" actId="13926"/>
          <ac:spMkLst>
            <pc:docMk/>
            <pc:sldMk cId="1012233296" sldId="417"/>
            <ac:spMk id="3" creationId="{B462E54E-D1BE-492B-A403-DE620CD2BE77}"/>
          </ac:spMkLst>
        </pc:spChg>
      </pc:sldChg>
      <pc:sldChg chg="addSp delSp add del setBg delDesignElem">
        <pc:chgData name="Carlos Cano Ladera" userId="f7608b54312ebc88" providerId="LiveId" clId="{CD563690-1364-4CD7-80E4-ED78156B5739}" dt="2020-10-19T10:38:56.615" v="734"/>
        <pc:sldMkLst>
          <pc:docMk/>
          <pc:sldMk cId="31333472" sldId="418"/>
        </pc:sldMkLst>
        <pc:spChg chg="add del">
          <ac:chgData name="Carlos Cano Ladera" userId="f7608b54312ebc88" providerId="LiveId" clId="{CD563690-1364-4CD7-80E4-ED78156B5739}" dt="2020-10-19T10:38:56.615" v="734"/>
          <ac:spMkLst>
            <pc:docMk/>
            <pc:sldMk cId="31333472" sldId="418"/>
            <ac:spMk id="7" creationId="{A7895A40-19A4-42D6-9D30-DBC1E8002635}"/>
          </ac:spMkLst>
        </pc:spChg>
        <pc:spChg chg="add del">
          <ac:chgData name="Carlos Cano Ladera" userId="f7608b54312ebc88" providerId="LiveId" clId="{CD563690-1364-4CD7-80E4-ED78156B5739}" dt="2020-10-19T10:38:56.615" v="734"/>
          <ac:spMkLst>
            <pc:docMk/>
            <pc:sldMk cId="31333472" sldId="418"/>
            <ac:spMk id="9" creationId="{02F429C4-ABC9-46FC-818A-B5429CDE4A96}"/>
          </ac:spMkLst>
        </pc:spChg>
        <pc:spChg chg="add del">
          <ac:chgData name="Carlos Cano Ladera" userId="f7608b54312ebc88" providerId="LiveId" clId="{CD563690-1364-4CD7-80E4-ED78156B5739}" dt="2020-10-19T10:38:56.615" v="734"/>
          <ac:spMkLst>
            <pc:docMk/>
            <pc:sldMk cId="31333472" sldId="418"/>
            <ac:spMk id="11" creationId="{2CEF98E4-3709-4952-8F42-2305CCE34FA3}"/>
          </ac:spMkLst>
        </pc:spChg>
        <pc:spChg chg="add del">
          <ac:chgData name="Carlos Cano Ladera" userId="f7608b54312ebc88" providerId="LiveId" clId="{CD563690-1364-4CD7-80E4-ED78156B5739}" dt="2020-10-19T10:38:56.615" v="734"/>
          <ac:spMkLst>
            <pc:docMk/>
            <pc:sldMk cId="31333472" sldId="418"/>
            <ac:spMk id="13" creationId="{F10BCCF5-D685-47FF-B675-647EAEB72C8E}"/>
          </ac:spMkLst>
        </pc:spChg>
        <pc:spChg chg="add del">
          <ac:chgData name="Carlos Cano Ladera" userId="f7608b54312ebc88" providerId="LiveId" clId="{CD563690-1364-4CD7-80E4-ED78156B5739}" dt="2020-10-19T10:38:56.615" v="734"/>
          <ac:spMkLst>
            <pc:docMk/>
            <pc:sldMk cId="31333472" sldId="418"/>
            <ac:spMk id="15" creationId="{B0EE8A42-107A-4D4C-8D56-BBAE95C7FC0D}"/>
          </ac:spMkLst>
        </pc:spChg>
      </pc:sldChg>
      <pc:sldChg chg="add del">
        <pc:chgData name="Carlos Cano Ladera" userId="f7608b54312ebc88" providerId="LiveId" clId="{CD563690-1364-4CD7-80E4-ED78156B5739}" dt="2020-10-19T10:38:27.760" v="723" actId="47"/>
        <pc:sldMkLst>
          <pc:docMk/>
          <pc:sldMk cId="113286986" sldId="418"/>
        </pc:sldMkLst>
      </pc:sldChg>
      <pc:sldChg chg="modSp add mod">
        <pc:chgData name="Carlos Cano Ladera" userId="f7608b54312ebc88" providerId="LiveId" clId="{CD563690-1364-4CD7-80E4-ED78156B5739}" dt="2020-11-01T16:23:11.725" v="1975" actId="13926"/>
        <pc:sldMkLst>
          <pc:docMk/>
          <pc:sldMk cId="3715848223" sldId="418"/>
        </pc:sldMkLst>
        <pc:spChg chg="mod">
          <ac:chgData name="Carlos Cano Ladera" userId="f7608b54312ebc88" providerId="LiveId" clId="{CD563690-1364-4CD7-80E4-ED78156B5739}" dt="2020-11-01T16:23:11.725" v="1975" actId="13926"/>
          <ac:spMkLst>
            <pc:docMk/>
            <pc:sldMk cId="3715848223" sldId="418"/>
            <ac:spMk id="3" creationId="{37C96B93-EB5B-4143-95D2-5A12FEEEDE86}"/>
          </ac:spMkLst>
        </pc:spChg>
      </pc:sldChg>
      <pc:sldChg chg="modSp add del">
        <pc:chgData name="Carlos Cano Ladera" userId="f7608b54312ebc88" providerId="LiveId" clId="{CD563690-1364-4CD7-80E4-ED78156B5739}" dt="2020-10-24T21:39:23.637" v="1232" actId="2696"/>
        <pc:sldMkLst>
          <pc:docMk/>
          <pc:sldMk cId="3994911078" sldId="418"/>
        </pc:sldMkLst>
        <pc:spChg chg="mod">
          <ac:chgData name="Carlos Cano Ladera" userId="f7608b54312ebc88" providerId="LiveId" clId="{CD563690-1364-4CD7-80E4-ED78156B5739}" dt="2020-10-24T09:14:07.221" v="771"/>
          <ac:spMkLst>
            <pc:docMk/>
            <pc:sldMk cId="3994911078" sldId="418"/>
            <ac:spMk id="2" creationId="{5BB1ED3C-974F-4B55-932B-9AE045C4B064}"/>
          </ac:spMkLst>
        </pc:spChg>
        <pc:spChg chg="mod">
          <ac:chgData name="Carlos Cano Ladera" userId="f7608b54312ebc88" providerId="LiveId" clId="{CD563690-1364-4CD7-80E4-ED78156B5739}" dt="2020-10-24T09:14:07.221" v="771"/>
          <ac:spMkLst>
            <pc:docMk/>
            <pc:sldMk cId="3994911078" sldId="418"/>
            <ac:spMk id="3" creationId="{37C96B93-EB5B-4143-95D2-5A12FEEEDE86}"/>
          </ac:spMkLst>
        </pc:spChg>
      </pc:sldChg>
      <pc:sldChg chg="add del">
        <pc:chgData name="Carlos Cano Ladera" userId="f7608b54312ebc88" providerId="LiveId" clId="{CD563690-1364-4CD7-80E4-ED78156B5739}" dt="2020-10-19T10:38:27.760" v="723" actId="47"/>
        <pc:sldMkLst>
          <pc:docMk/>
          <pc:sldMk cId="2426654207" sldId="419"/>
        </pc:sldMkLst>
      </pc:sldChg>
      <pc:sldChg chg="addSp delSp modSp add del mod setBg delDesignElem">
        <pc:chgData name="Carlos Cano Ladera" userId="f7608b54312ebc88" providerId="LiveId" clId="{CD563690-1364-4CD7-80E4-ED78156B5739}" dt="2020-11-01T16:20:15.565" v="1935" actId="13926"/>
        <pc:sldMkLst>
          <pc:docMk/>
          <pc:sldMk cId="3805175006" sldId="419"/>
        </pc:sldMkLst>
        <pc:spChg chg="mod">
          <ac:chgData name="Carlos Cano Ladera" userId="f7608b54312ebc88" providerId="LiveId" clId="{CD563690-1364-4CD7-80E4-ED78156B5739}" dt="2020-10-24T09:53:09.336" v="793" actId="14100"/>
          <ac:spMkLst>
            <pc:docMk/>
            <pc:sldMk cId="3805175006" sldId="419"/>
            <ac:spMk id="2" creationId="{86D5A5E6-E503-4605-8544-0CE4096D278B}"/>
          </ac:spMkLst>
        </pc:spChg>
        <pc:spChg chg="mod">
          <ac:chgData name="Carlos Cano Ladera" userId="f7608b54312ebc88" providerId="LiveId" clId="{CD563690-1364-4CD7-80E4-ED78156B5739}" dt="2020-11-01T16:20:15.565" v="1935" actId="13926"/>
          <ac:spMkLst>
            <pc:docMk/>
            <pc:sldMk cId="3805175006" sldId="419"/>
            <ac:spMk id="3" creationId="{A017CC2F-8141-4259-9304-E6110290EDED}"/>
          </ac:spMkLst>
        </pc:spChg>
        <pc:spChg chg="add del">
          <ac:chgData name="Carlos Cano Ladera" userId="f7608b54312ebc88" providerId="LiveId" clId="{CD563690-1364-4CD7-80E4-ED78156B5739}" dt="2020-10-24T09:14:07.221" v="771"/>
          <ac:spMkLst>
            <pc:docMk/>
            <pc:sldMk cId="3805175006" sldId="419"/>
            <ac:spMk id="6" creationId="{FF81F8D5-515A-45DC-B296-30AB11F2C19F}"/>
          </ac:spMkLst>
        </pc:spChg>
        <pc:spChg chg="add del">
          <ac:chgData name="Carlos Cano Ladera" userId="f7608b54312ebc88" providerId="LiveId" clId="{CD563690-1364-4CD7-80E4-ED78156B5739}" dt="2020-10-19T10:39:05.700" v="739"/>
          <ac:spMkLst>
            <pc:docMk/>
            <pc:sldMk cId="3805175006" sldId="419"/>
            <ac:spMk id="9" creationId="{73DE2CFE-42F2-48F0-8706-5264E012B10C}"/>
          </ac:spMkLst>
        </pc:spChg>
        <pc:spChg chg="add del">
          <ac:chgData name="Carlos Cano Ladera" userId="f7608b54312ebc88" providerId="LiveId" clId="{CD563690-1364-4CD7-80E4-ED78156B5739}" dt="2020-10-24T09:14:07.221" v="771"/>
          <ac:spMkLst>
            <pc:docMk/>
            <pc:sldMk cId="3805175006" sldId="419"/>
            <ac:spMk id="11" creationId="{90464369-70FA-42AF-948F-80664CA7BFE5}"/>
          </ac:spMkLst>
        </pc:spChg>
        <pc:spChg chg="add del">
          <ac:chgData name="Carlos Cano Ladera" userId="f7608b54312ebc88" providerId="LiveId" clId="{CD563690-1364-4CD7-80E4-ED78156B5739}" dt="2020-10-24T09:14:07.221" v="771"/>
          <ac:spMkLst>
            <pc:docMk/>
            <pc:sldMk cId="3805175006" sldId="419"/>
            <ac:spMk id="13" creationId="{A6604B49-AD5C-4590-B051-06C8222ECD99}"/>
          </ac:spMkLst>
        </pc:spChg>
        <pc:spChg chg="add del">
          <ac:chgData name="Carlos Cano Ladera" userId="f7608b54312ebc88" providerId="LiveId" clId="{CD563690-1364-4CD7-80E4-ED78156B5739}" dt="2020-10-24T09:14:07.221" v="771"/>
          <ac:spMkLst>
            <pc:docMk/>
            <pc:sldMk cId="3805175006" sldId="419"/>
            <ac:spMk id="15" creationId="{CC552A98-EF7D-4D42-AB69-066B786AB55B}"/>
          </ac:spMkLst>
        </pc:spChg>
        <pc:spChg chg="add del">
          <ac:chgData name="Carlos Cano Ladera" userId="f7608b54312ebc88" providerId="LiveId" clId="{CD563690-1364-4CD7-80E4-ED78156B5739}" dt="2020-10-24T09:14:07.221" v="771"/>
          <ac:spMkLst>
            <pc:docMk/>
            <pc:sldMk cId="3805175006" sldId="419"/>
            <ac:spMk id="17" creationId="{A648176E-454C-437C-B0FC-9B82FCF32B24}"/>
          </ac:spMkLst>
        </pc:spChg>
        <pc:picChg chg="mod ord">
          <ac:chgData name="Carlos Cano Ladera" userId="f7608b54312ebc88" providerId="LiveId" clId="{CD563690-1364-4CD7-80E4-ED78156B5739}" dt="2020-10-19T10:39:27.569" v="740" actId="26606"/>
          <ac:picMkLst>
            <pc:docMk/>
            <pc:sldMk cId="3805175006" sldId="419"/>
            <ac:picMk id="4" creationId="{27CB1DCC-24F8-4696-A411-74C48DAFD487}"/>
          </ac:picMkLst>
        </pc:picChg>
      </pc:sldChg>
      <pc:sldChg chg="addSp delSp modSp add del mod setBg delDesignElem">
        <pc:chgData name="Carlos Cano Ladera" userId="f7608b54312ebc88" providerId="LiveId" clId="{CD563690-1364-4CD7-80E4-ED78156B5739}" dt="2020-11-01T16:42:43.980" v="2401" actId="20577"/>
        <pc:sldMkLst>
          <pc:docMk/>
          <pc:sldMk cId="234123221" sldId="420"/>
        </pc:sldMkLst>
        <pc:spChg chg="mod">
          <ac:chgData name="Carlos Cano Ladera" userId="f7608b54312ebc88" providerId="LiveId" clId="{CD563690-1364-4CD7-80E4-ED78156B5739}" dt="2020-11-01T16:42:20.770" v="2357" actId="20577"/>
          <ac:spMkLst>
            <pc:docMk/>
            <pc:sldMk cId="234123221" sldId="420"/>
            <ac:spMk id="2" creationId="{C6CC8EA1-9F56-4661-94DE-56C74EE1EEE6}"/>
          </ac:spMkLst>
        </pc:spChg>
        <pc:spChg chg="mod">
          <ac:chgData name="Carlos Cano Ladera" userId="f7608b54312ebc88" providerId="LiveId" clId="{CD563690-1364-4CD7-80E4-ED78156B5739}" dt="2020-11-01T16:42:43.980" v="2401" actId="20577"/>
          <ac:spMkLst>
            <pc:docMk/>
            <pc:sldMk cId="234123221" sldId="420"/>
            <ac:spMk id="3" creationId="{D659BA41-11C9-42DF-B2E6-48C8FAA8D32F}"/>
          </ac:spMkLst>
        </pc:spChg>
        <pc:spChg chg="add del">
          <ac:chgData name="Carlos Cano Ladera" userId="f7608b54312ebc88" providerId="LiveId" clId="{CD563690-1364-4CD7-80E4-ED78156B5739}" dt="2020-10-24T09:14:07.221" v="771"/>
          <ac:spMkLst>
            <pc:docMk/>
            <pc:sldMk cId="234123221" sldId="420"/>
            <ac:spMk id="5" creationId="{9095C1F4-AE7F-44E4-8693-40D3D6831140}"/>
          </ac:spMkLst>
        </pc:spChg>
        <pc:spChg chg="add del">
          <ac:chgData name="Carlos Cano Ladera" userId="f7608b54312ebc88" providerId="LiveId" clId="{CD563690-1364-4CD7-80E4-ED78156B5739}" dt="2020-10-19T10:39:05.700" v="739"/>
          <ac:spMkLst>
            <pc:docMk/>
            <pc:sldMk cId="234123221" sldId="420"/>
            <ac:spMk id="8" creationId="{4522B21E-B2B9-4C72-9A71-C87EFD137480}"/>
          </ac:spMkLst>
        </pc:spChg>
        <pc:spChg chg="add del">
          <ac:chgData name="Carlos Cano Ladera" userId="f7608b54312ebc88" providerId="LiveId" clId="{CD563690-1364-4CD7-80E4-ED78156B5739}" dt="2020-10-24T09:14:07.221" v="771"/>
          <ac:spMkLst>
            <pc:docMk/>
            <pc:sldMk cId="234123221" sldId="420"/>
            <ac:spMk id="9" creationId="{871AEA07-1E14-44B4-8E55-64EF049CD66F}"/>
          </ac:spMkLst>
        </pc:spChg>
        <pc:spChg chg="add del">
          <ac:chgData name="Carlos Cano Ladera" userId="f7608b54312ebc88" providerId="LiveId" clId="{CD563690-1364-4CD7-80E4-ED78156B5739}" dt="2020-10-19T10:39:05.700" v="739"/>
          <ac:spMkLst>
            <pc:docMk/>
            <pc:sldMk cId="234123221" sldId="420"/>
            <ac:spMk id="10" creationId="{5EB7D2A2-F448-44D4-938C-DC84CBCB3B1E}"/>
          </ac:spMkLst>
        </pc:spChg>
        <pc:spChg chg="add del">
          <ac:chgData name="Carlos Cano Ladera" userId="f7608b54312ebc88" providerId="LiveId" clId="{CD563690-1364-4CD7-80E4-ED78156B5739}" dt="2020-10-19T10:39:05.700" v="739"/>
          <ac:spMkLst>
            <pc:docMk/>
            <pc:sldMk cId="234123221" sldId="420"/>
            <ac:spMk id="12" creationId="{871AEA07-1E14-44B4-8E55-64EF049CD66F}"/>
          </ac:spMkLst>
        </pc:spChg>
        <pc:grpChg chg="add del">
          <ac:chgData name="Carlos Cano Ladera" userId="f7608b54312ebc88" providerId="LiveId" clId="{CD563690-1364-4CD7-80E4-ED78156B5739}" dt="2020-10-24T09:14:07.221" v="771"/>
          <ac:grpSpMkLst>
            <pc:docMk/>
            <pc:sldMk cId="234123221" sldId="420"/>
            <ac:grpSpMk id="6" creationId="{8734DDD3-F723-4DD3-8ABE-EC0B2AC87D74}"/>
          </ac:grpSpMkLst>
        </pc:grpChg>
        <pc:cxnChg chg="add del">
          <ac:chgData name="Carlos Cano Ladera" userId="f7608b54312ebc88" providerId="LiveId" clId="{CD563690-1364-4CD7-80E4-ED78156B5739}" dt="2020-10-19T10:39:05.700" v="739"/>
          <ac:cxnSpMkLst>
            <pc:docMk/>
            <pc:sldMk cId="234123221" sldId="420"/>
            <ac:cxnSpMk id="14" creationId="{F7C8EA93-3210-4C62-99E9-153C275E3A87}"/>
          </ac:cxnSpMkLst>
        </pc:cxnChg>
      </pc:sldChg>
      <pc:sldChg chg="addSp delSp add del setBg delDesignElem">
        <pc:chgData name="Carlos Cano Ladera" userId="f7608b54312ebc88" providerId="LiveId" clId="{CD563690-1364-4CD7-80E4-ED78156B5739}" dt="2020-11-01T16:20:29.927" v="1936" actId="2696"/>
        <pc:sldMkLst>
          <pc:docMk/>
          <pc:sldMk cId="1862480502" sldId="421"/>
        </pc:sldMkLst>
        <pc:spChg chg="add del">
          <ac:chgData name="Carlos Cano Ladera" userId="f7608b54312ebc88" providerId="LiveId" clId="{CD563690-1364-4CD7-80E4-ED78156B5739}" dt="2020-10-19T10:39:05.700" v="739"/>
          <ac:spMkLst>
            <pc:docMk/>
            <pc:sldMk cId="1862480502" sldId="421"/>
            <ac:spMk id="5" creationId="{4522B21E-B2B9-4C72-9A71-C87EFD137480}"/>
          </ac:spMkLst>
        </pc:spChg>
        <pc:spChg chg="add del">
          <ac:chgData name="Carlos Cano Ladera" userId="f7608b54312ebc88" providerId="LiveId" clId="{CD563690-1364-4CD7-80E4-ED78156B5739}" dt="2020-10-19T10:39:05.700" v="739"/>
          <ac:spMkLst>
            <pc:docMk/>
            <pc:sldMk cId="1862480502" sldId="421"/>
            <ac:spMk id="6" creationId="{5EB7D2A2-F448-44D4-938C-DC84CBCB3B1E}"/>
          </ac:spMkLst>
        </pc:spChg>
        <pc:spChg chg="add del">
          <ac:chgData name="Carlos Cano Ladera" userId="f7608b54312ebc88" providerId="LiveId" clId="{CD563690-1364-4CD7-80E4-ED78156B5739}" dt="2020-10-19T10:39:05.700" v="739"/>
          <ac:spMkLst>
            <pc:docMk/>
            <pc:sldMk cId="1862480502" sldId="421"/>
            <ac:spMk id="7" creationId="{871AEA07-1E14-44B4-8E55-64EF049CD66F}"/>
          </ac:spMkLst>
        </pc:spChg>
        <pc:cxnChg chg="add del">
          <ac:chgData name="Carlos Cano Ladera" userId="f7608b54312ebc88" providerId="LiveId" clId="{CD563690-1364-4CD7-80E4-ED78156B5739}" dt="2020-10-19T10:39:05.700" v="739"/>
          <ac:cxnSpMkLst>
            <pc:docMk/>
            <pc:sldMk cId="1862480502" sldId="421"/>
            <ac:cxnSpMk id="9" creationId="{F7C8EA93-3210-4C62-99E9-153C275E3A87}"/>
          </ac:cxnSpMkLst>
        </pc:cxnChg>
      </pc:sldChg>
      <pc:sldChg chg="modSp add mod">
        <pc:chgData name="Carlos Cano Ladera" userId="f7608b54312ebc88" providerId="LiveId" clId="{CD563690-1364-4CD7-80E4-ED78156B5739}" dt="2020-11-01T16:39:38.278" v="2240" actId="20577"/>
        <pc:sldMkLst>
          <pc:docMk/>
          <pc:sldMk cId="3395678055" sldId="421"/>
        </pc:sldMkLst>
        <pc:spChg chg="mod">
          <ac:chgData name="Carlos Cano Ladera" userId="f7608b54312ebc88" providerId="LiveId" clId="{CD563690-1364-4CD7-80E4-ED78156B5739}" dt="2020-11-01T16:39:38.278" v="2240" actId="20577"/>
          <ac:spMkLst>
            <pc:docMk/>
            <pc:sldMk cId="3395678055" sldId="421"/>
            <ac:spMk id="2" creationId="{9ED5BCF7-6028-4ACE-A3EE-78D49EFD715F}"/>
          </ac:spMkLst>
        </pc:spChg>
      </pc:sldChg>
      <pc:sldChg chg="modSp add mod">
        <pc:chgData name="Carlos Cano Ladera" userId="f7608b54312ebc88" providerId="LiveId" clId="{CD563690-1364-4CD7-80E4-ED78156B5739}" dt="2020-11-01T22:16:59.158" v="2912" actId="13926"/>
        <pc:sldMkLst>
          <pc:docMk/>
          <pc:sldMk cId="2801268031" sldId="422"/>
        </pc:sldMkLst>
        <pc:spChg chg="mod">
          <ac:chgData name="Carlos Cano Ladera" userId="f7608b54312ebc88" providerId="LiveId" clId="{CD563690-1364-4CD7-80E4-ED78156B5739}" dt="2020-11-01T22:16:59.158" v="2912" actId="13926"/>
          <ac:spMkLst>
            <pc:docMk/>
            <pc:sldMk cId="2801268031" sldId="422"/>
            <ac:spMk id="3" creationId="{3DC6BA2B-8A5E-4669-B7D2-6B14F7E3662D}"/>
          </ac:spMkLst>
        </pc:spChg>
      </pc:sldChg>
      <pc:sldChg chg="modSp add del">
        <pc:chgData name="Carlos Cano Ladera" userId="f7608b54312ebc88" providerId="LiveId" clId="{CD563690-1364-4CD7-80E4-ED78156B5739}" dt="2020-11-01T16:10:40.149" v="1800" actId="2696"/>
        <pc:sldMkLst>
          <pc:docMk/>
          <pc:sldMk cId="4182340230" sldId="422"/>
        </pc:sldMkLst>
        <pc:spChg chg="mod">
          <ac:chgData name="Carlos Cano Ladera" userId="f7608b54312ebc88" providerId="LiveId" clId="{CD563690-1364-4CD7-80E4-ED78156B5739}" dt="2020-10-24T09:14:07.221" v="771"/>
          <ac:spMkLst>
            <pc:docMk/>
            <pc:sldMk cId="4182340230" sldId="422"/>
            <ac:spMk id="2" creationId="{A69B9F62-7066-454F-BBEE-DC0F1948A8EA}"/>
          </ac:spMkLst>
        </pc:spChg>
      </pc:sldChg>
      <pc:sldChg chg="modSp add del">
        <pc:chgData name="Carlos Cano Ladera" userId="f7608b54312ebc88" providerId="LiveId" clId="{CD563690-1364-4CD7-80E4-ED78156B5739}" dt="2020-11-01T16:10:40.149" v="1800" actId="2696"/>
        <pc:sldMkLst>
          <pc:docMk/>
          <pc:sldMk cId="384309950" sldId="423"/>
        </pc:sldMkLst>
        <pc:spChg chg="mod">
          <ac:chgData name="Carlos Cano Ladera" userId="f7608b54312ebc88" providerId="LiveId" clId="{CD563690-1364-4CD7-80E4-ED78156B5739}" dt="2020-10-24T09:14:07.221" v="771"/>
          <ac:spMkLst>
            <pc:docMk/>
            <pc:sldMk cId="384309950" sldId="423"/>
            <ac:spMk id="2" creationId="{78FE6B74-F9D5-4242-80A8-4EFF32DA9DF5}"/>
          </ac:spMkLst>
        </pc:spChg>
        <pc:spChg chg="mod">
          <ac:chgData name="Carlos Cano Ladera" userId="f7608b54312ebc88" providerId="LiveId" clId="{CD563690-1364-4CD7-80E4-ED78156B5739}" dt="2020-10-24T09:14:07.221" v="771"/>
          <ac:spMkLst>
            <pc:docMk/>
            <pc:sldMk cId="384309950" sldId="423"/>
            <ac:spMk id="3" creationId="{159EC010-AC08-447B-B56E-502F67BDE2C1}"/>
          </ac:spMkLst>
        </pc:spChg>
      </pc:sldChg>
      <pc:sldChg chg="modSp add mod">
        <pc:chgData name="Carlos Cano Ladera" userId="f7608b54312ebc88" providerId="LiveId" clId="{CD563690-1364-4CD7-80E4-ED78156B5739}" dt="2020-11-01T22:17:11.122" v="2913" actId="13926"/>
        <pc:sldMkLst>
          <pc:docMk/>
          <pc:sldMk cId="2527533051" sldId="423"/>
        </pc:sldMkLst>
        <pc:spChg chg="mod">
          <ac:chgData name="Carlos Cano Ladera" userId="f7608b54312ebc88" providerId="LiveId" clId="{CD563690-1364-4CD7-80E4-ED78156B5739}" dt="2020-11-01T22:17:11.122" v="2913" actId="13926"/>
          <ac:spMkLst>
            <pc:docMk/>
            <pc:sldMk cId="2527533051" sldId="423"/>
            <ac:spMk id="3" creationId="{159EC010-AC08-447B-B56E-502F67BDE2C1}"/>
          </ac:spMkLst>
        </pc:spChg>
      </pc:sldChg>
      <pc:sldChg chg="modSp add del">
        <pc:chgData name="Carlos Cano Ladera" userId="f7608b54312ebc88" providerId="LiveId" clId="{CD563690-1364-4CD7-80E4-ED78156B5739}" dt="2020-10-24T21:39:49.874" v="1234" actId="47"/>
        <pc:sldMkLst>
          <pc:docMk/>
          <pc:sldMk cId="3571122693" sldId="424"/>
        </pc:sldMkLst>
        <pc:spChg chg="mod">
          <ac:chgData name="Carlos Cano Ladera" userId="f7608b54312ebc88" providerId="LiveId" clId="{CD563690-1364-4CD7-80E4-ED78156B5739}" dt="2020-10-24T09:14:07.221" v="771"/>
          <ac:spMkLst>
            <pc:docMk/>
            <pc:sldMk cId="3571122693" sldId="424"/>
            <ac:spMk id="2" creationId="{3D635E89-7810-4307-91CA-ACAF791B6DCD}"/>
          </ac:spMkLst>
        </pc:spChg>
        <pc:spChg chg="mod">
          <ac:chgData name="Carlos Cano Ladera" userId="f7608b54312ebc88" providerId="LiveId" clId="{CD563690-1364-4CD7-80E4-ED78156B5739}" dt="2020-10-24T09:14:07.221" v="771"/>
          <ac:spMkLst>
            <pc:docMk/>
            <pc:sldMk cId="3571122693" sldId="424"/>
            <ac:spMk id="3" creationId="{72641E79-3269-473E-862A-224A44EB7FAE}"/>
          </ac:spMkLst>
        </pc:spChg>
      </pc:sldChg>
      <pc:sldChg chg="modSp add del">
        <pc:chgData name="Carlos Cano Ladera" userId="f7608b54312ebc88" providerId="LiveId" clId="{CD563690-1364-4CD7-80E4-ED78156B5739}" dt="2020-10-24T21:39:47.520" v="1233" actId="47"/>
        <pc:sldMkLst>
          <pc:docMk/>
          <pc:sldMk cId="573954346" sldId="425"/>
        </pc:sldMkLst>
        <pc:spChg chg="mod">
          <ac:chgData name="Carlos Cano Ladera" userId="f7608b54312ebc88" providerId="LiveId" clId="{CD563690-1364-4CD7-80E4-ED78156B5739}" dt="2020-10-24T09:14:07.221" v="771"/>
          <ac:spMkLst>
            <pc:docMk/>
            <pc:sldMk cId="573954346" sldId="425"/>
            <ac:spMk id="2" creationId="{BE9E3674-849B-4D21-8040-E584E2878018}"/>
          </ac:spMkLst>
        </pc:spChg>
        <pc:picChg chg="mod">
          <ac:chgData name="Carlos Cano Ladera" userId="f7608b54312ebc88" providerId="LiveId" clId="{CD563690-1364-4CD7-80E4-ED78156B5739}" dt="2020-10-24T09:14:07.221" v="771"/>
          <ac:picMkLst>
            <pc:docMk/>
            <pc:sldMk cId="573954346" sldId="425"/>
            <ac:picMk id="16386" creationId="{C8E0BC83-AA3B-4FC7-B8F8-D61A52C1909B}"/>
          </ac:picMkLst>
        </pc:picChg>
      </pc:sldChg>
      <pc:sldChg chg="modSp add del mod">
        <pc:chgData name="Carlos Cano Ladera" userId="f7608b54312ebc88" providerId="LiveId" clId="{CD563690-1364-4CD7-80E4-ED78156B5739}" dt="2020-11-01T22:00:56.540" v="2737" actId="13926"/>
        <pc:sldMkLst>
          <pc:docMk/>
          <pc:sldMk cId="450216752" sldId="426"/>
        </pc:sldMkLst>
        <pc:spChg chg="mod">
          <ac:chgData name="Carlos Cano Ladera" userId="f7608b54312ebc88" providerId="LiveId" clId="{CD563690-1364-4CD7-80E4-ED78156B5739}" dt="2020-10-24T09:14:07.221" v="771"/>
          <ac:spMkLst>
            <pc:docMk/>
            <pc:sldMk cId="450216752" sldId="426"/>
            <ac:spMk id="2" creationId="{E629ED0E-B443-478D-A6DD-A4F811B85BF7}"/>
          </ac:spMkLst>
        </pc:spChg>
        <pc:spChg chg="mod">
          <ac:chgData name="Carlos Cano Ladera" userId="f7608b54312ebc88" providerId="LiveId" clId="{CD563690-1364-4CD7-80E4-ED78156B5739}" dt="2020-11-01T22:00:56.540" v="2737" actId="13926"/>
          <ac:spMkLst>
            <pc:docMk/>
            <pc:sldMk cId="450216752" sldId="426"/>
            <ac:spMk id="3" creationId="{94E6AA96-459A-4E6E-9E83-97944DC4C2C2}"/>
          </ac:spMkLst>
        </pc:spChg>
      </pc:sldChg>
      <pc:sldChg chg="modSp add del mod">
        <pc:chgData name="Carlos Cano Ladera" userId="f7608b54312ebc88" providerId="LiveId" clId="{CD563690-1364-4CD7-80E4-ED78156B5739}" dt="2020-11-01T16:22:59.859" v="1972" actId="13926"/>
        <pc:sldMkLst>
          <pc:docMk/>
          <pc:sldMk cId="961163175" sldId="427"/>
        </pc:sldMkLst>
        <pc:spChg chg="mod">
          <ac:chgData name="Carlos Cano Ladera" userId="f7608b54312ebc88" providerId="LiveId" clId="{CD563690-1364-4CD7-80E4-ED78156B5739}" dt="2020-10-24T09:14:07.221" v="771"/>
          <ac:spMkLst>
            <pc:docMk/>
            <pc:sldMk cId="961163175" sldId="427"/>
            <ac:spMk id="2" creationId="{6AB264CC-A230-471E-A484-30C3591E9543}"/>
          </ac:spMkLst>
        </pc:spChg>
        <pc:spChg chg="mod">
          <ac:chgData name="Carlos Cano Ladera" userId="f7608b54312ebc88" providerId="LiveId" clId="{CD563690-1364-4CD7-80E4-ED78156B5739}" dt="2020-11-01T16:22:59.859" v="1972" actId="13926"/>
          <ac:spMkLst>
            <pc:docMk/>
            <pc:sldMk cId="961163175" sldId="427"/>
            <ac:spMk id="3" creationId="{1080C6AE-965B-42C6-A8E6-49D27A0931B0}"/>
          </ac:spMkLst>
        </pc:spChg>
      </pc:sldChg>
      <pc:sldChg chg="modSp add del mod">
        <pc:chgData name="Carlos Cano Ladera" userId="f7608b54312ebc88" providerId="LiveId" clId="{CD563690-1364-4CD7-80E4-ED78156B5739}" dt="2020-11-01T16:18:53.269" v="1925" actId="47"/>
        <pc:sldMkLst>
          <pc:docMk/>
          <pc:sldMk cId="2224767075" sldId="428"/>
        </pc:sldMkLst>
        <pc:spChg chg="mod">
          <ac:chgData name="Carlos Cano Ladera" userId="f7608b54312ebc88" providerId="LiveId" clId="{CD563690-1364-4CD7-80E4-ED78156B5739}" dt="2020-10-24T09:14:07.221" v="771"/>
          <ac:spMkLst>
            <pc:docMk/>
            <pc:sldMk cId="2224767075" sldId="428"/>
            <ac:spMk id="2" creationId="{7FFBCF21-B587-4CCC-ACF6-3320788BE3DC}"/>
          </ac:spMkLst>
        </pc:spChg>
        <pc:spChg chg="mod">
          <ac:chgData name="Carlos Cano Ladera" userId="f7608b54312ebc88" providerId="LiveId" clId="{CD563690-1364-4CD7-80E4-ED78156B5739}" dt="2020-10-24T21:42:44.270" v="1352" actId="20577"/>
          <ac:spMkLst>
            <pc:docMk/>
            <pc:sldMk cId="2224767075" sldId="428"/>
            <ac:spMk id="3" creationId="{B462E54E-D1BE-492B-A403-DE620CD2BE77}"/>
          </ac:spMkLst>
        </pc:spChg>
      </pc:sldChg>
      <pc:sldChg chg="modSp add del mod">
        <pc:chgData name="Carlos Cano Ladera" userId="f7608b54312ebc88" providerId="LiveId" clId="{CD563690-1364-4CD7-80E4-ED78156B5739}" dt="2020-11-01T16:19:16.041" v="1926" actId="47"/>
        <pc:sldMkLst>
          <pc:docMk/>
          <pc:sldMk cId="2578375585" sldId="429"/>
        </pc:sldMkLst>
        <pc:spChg chg="mod">
          <ac:chgData name="Carlos Cano Ladera" userId="f7608b54312ebc88" providerId="LiveId" clId="{CD563690-1364-4CD7-80E4-ED78156B5739}" dt="2020-10-24T09:14:07.221" v="771"/>
          <ac:spMkLst>
            <pc:docMk/>
            <pc:sldMk cId="2578375585" sldId="429"/>
            <ac:spMk id="2" creationId="{B9C1AA0B-BD05-43DA-ADB0-BA669A31CF0C}"/>
          </ac:spMkLst>
        </pc:spChg>
        <pc:spChg chg="mod">
          <ac:chgData name="Carlos Cano Ladera" userId="f7608b54312ebc88" providerId="LiveId" clId="{CD563690-1364-4CD7-80E4-ED78156B5739}" dt="2020-10-24T21:43:06.569" v="1357" actId="113"/>
          <ac:spMkLst>
            <pc:docMk/>
            <pc:sldMk cId="2578375585" sldId="429"/>
            <ac:spMk id="3" creationId="{B5FDEE08-7337-4651-99E1-60968691BC0C}"/>
          </ac:spMkLst>
        </pc:spChg>
      </pc:sldChg>
      <pc:sldChg chg="delSp modSp add mod setBg delDesignElem">
        <pc:chgData name="Carlos Cano Ladera" userId="f7608b54312ebc88" providerId="LiveId" clId="{CD563690-1364-4CD7-80E4-ED78156B5739}" dt="2020-10-24T21:43:21.595" v="1359" actId="113"/>
        <pc:sldMkLst>
          <pc:docMk/>
          <pc:sldMk cId="3881911273" sldId="430"/>
        </pc:sldMkLst>
        <pc:spChg chg="mod">
          <ac:chgData name="Carlos Cano Ladera" userId="f7608b54312ebc88" providerId="LiveId" clId="{CD563690-1364-4CD7-80E4-ED78156B5739}" dt="2020-10-24T21:43:21.595" v="1359" actId="113"/>
          <ac:spMkLst>
            <pc:docMk/>
            <pc:sldMk cId="3881911273" sldId="430"/>
            <ac:spMk id="3" creationId="{E6C6A27C-763A-43CE-B3DE-80D3CEAE9EDE}"/>
          </ac:spMkLst>
        </pc:spChg>
        <pc:spChg chg="del">
          <ac:chgData name="Carlos Cano Ladera" userId="f7608b54312ebc88" providerId="LiveId" clId="{CD563690-1364-4CD7-80E4-ED78156B5739}" dt="2020-10-19T10:40:20.617" v="744"/>
          <ac:spMkLst>
            <pc:docMk/>
            <pc:sldMk cId="3881911273" sldId="430"/>
            <ac:spMk id="10" creationId="{9427AF5F-9A0E-42B7-A252-FD64C9885F9C}"/>
          </ac:spMkLst>
        </pc:spChg>
      </pc:sldChg>
      <pc:sldChg chg="modSp new mod">
        <pc:chgData name="Carlos Cano Ladera" userId="f7608b54312ebc88" providerId="LiveId" clId="{CD563690-1364-4CD7-80E4-ED78156B5739}" dt="2020-11-01T16:45:29.656" v="2436" actId="20577"/>
        <pc:sldMkLst>
          <pc:docMk/>
          <pc:sldMk cId="1067561298" sldId="431"/>
        </pc:sldMkLst>
        <pc:spChg chg="mod">
          <ac:chgData name="Carlos Cano Ladera" userId="f7608b54312ebc88" providerId="LiveId" clId="{CD563690-1364-4CD7-80E4-ED78156B5739}" dt="2020-10-24T10:03:57.208" v="891" actId="20577"/>
          <ac:spMkLst>
            <pc:docMk/>
            <pc:sldMk cId="1067561298" sldId="431"/>
            <ac:spMk id="2" creationId="{E736734B-40F3-4700-B96A-974525948FBA}"/>
          </ac:spMkLst>
        </pc:spChg>
        <pc:spChg chg="mod">
          <ac:chgData name="Carlos Cano Ladera" userId="f7608b54312ebc88" providerId="LiveId" clId="{CD563690-1364-4CD7-80E4-ED78156B5739}" dt="2020-11-01T16:45:29.656" v="2436" actId="20577"/>
          <ac:spMkLst>
            <pc:docMk/>
            <pc:sldMk cId="1067561298" sldId="431"/>
            <ac:spMk id="3" creationId="{D7541D37-5C60-4FC7-A9E0-90D9A0DAE5E6}"/>
          </ac:spMkLst>
        </pc:spChg>
      </pc:sldChg>
      <pc:sldChg chg="modSp add mod">
        <pc:chgData name="Carlos Cano Ladera" userId="f7608b54312ebc88" providerId="LiveId" clId="{CD563690-1364-4CD7-80E4-ED78156B5739}" dt="2020-11-01T16:00:16.444" v="1656" actId="13926"/>
        <pc:sldMkLst>
          <pc:docMk/>
          <pc:sldMk cId="355223812" sldId="432"/>
        </pc:sldMkLst>
        <pc:spChg chg="mod">
          <ac:chgData name="Carlos Cano Ladera" userId="f7608b54312ebc88" providerId="LiveId" clId="{CD563690-1364-4CD7-80E4-ED78156B5739}" dt="2020-11-01T16:00:16.444" v="1656" actId="13926"/>
          <ac:spMkLst>
            <pc:docMk/>
            <pc:sldMk cId="355223812" sldId="432"/>
            <ac:spMk id="3" creationId="{C33D6EB4-F146-461F-9D6C-F9F96061B25C}"/>
          </ac:spMkLst>
        </pc:spChg>
      </pc:sldChg>
      <pc:sldChg chg="modSp new mod">
        <pc:chgData name="Carlos Cano Ladera" userId="f7608b54312ebc88" providerId="LiveId" clId="{CD563690-1364-4CD7-80E4-ED78156B5739}" dt="2020-11-01T16:37:59.075" v="2221" actId="20577"/>
        <pc:sldMkLst>
          <pc:docMk/>
          <pc:sldMk cId="2771874852" sldId="433"/>
        </pc:sldMkLst>
        <pc:spChg chg="mod">
          <ac:chgData name="Carlos Cano Ladera" userId="f7608b54312ebc88" providerId="LiveId" clId="{CD563690-1364-4CD7-80E4-ED78156B5739}" dt="2020-11-01T16:34:32.782" v="2119"/>
          <ac:spMkLst>
            <pc:docMk/>
            <pc:sldMk cId="2771874852" sldId="433"/>
            <ac:spMk id="2" creationId="{19CF0F51-6E35-4453-A4E1-20B6FEA51F23}"/>
          </ac:spMkLst>
        </pc:spChg>
        <pc:spChg chg="mod">
          <ac:chgData name="Carlos Cano Ladera" userId="f7608b54312ebc88" providerId="LiveId" clId="{CD563690-1364-4CD7-80E4-ED78156B5739}" dt="2020-11-01T16:37:59.075" v="2221" actId="20577"/>
          <ac:spMkLst>
            <pc:docMk/>
            <pc:sldMk cId="2771874852" sldId="433"/>
            <ac:spMk id="3" creationId="{867C847C-A79E-404A-B4F7-34C49D1C6964}"/>
          </ac:spMkLst>
        </pc:spChg>
      </pc:sldChg>
      <pc:sldChg chg="modSp new mod">
        <pc:chgData name="Carlos Cano Ladera" userId="f7608b54312ebc88" providerId="LiveId" clId="{CD563690-1364-4CD7-80E4-ED78156B5739}" dt="2020-11-01T16:48:27.041" v="2466" actId="21"/>
        <pc:sldMkLst>
          <pc:docMk/>
          <pc:sldMk cId="1794280866" sldId="434"/>
        </pc:sldMkLst>
        <pc:spChg chg="mod">
          <ac:chgData name="Carlos Cano Ladera" userId="f7608b54312ebc88" providerId="LiveId" clId="{CD563690-1364-4CD7-80E4-ED78156B5739}" dt="2020-11-01T16:36:14.382" v="2194" actId="20577"/>
          <ac:spMkLst>
            <pc:docMk/>
            <pc:sldMk cId="1794280866" sldId="434"/>
            <ac:spMk id="2" creationId="{F42D4C7B-0BE6-4342-AA9F-EF0B5A704604}"/>
          </ac:spMkLst>
        </pc:spChg>
        <pc:spChg chg="mod">
          <ac:chgData name="Carlos Cano Ladera" userId="f7608b54312ebc88" providerId="LiveId" clId="{CD563690-1364-4CD7-80E4-ED78156B5739}" dt="2020-11-01T16:48:27.041" v="2466" actId="21"/>
          <ac:spMkLst>
            <pc:docMk/>
            <pc:sldMk cId="1794280866" sldId="434"/>
            <ac:spMk id="3" creationId="{2C1DB39D-1C59-47B8-A302-109046C330F9}"/>
          </ac:spMkLst>
        </pc:spChg>
      </pc:sldChg>
      <pc:sldChg chg="modSp new mod">
        <pc:chgData name="Carlos Cano Ladera" userId="f7608b54312ebc88" providerId="LiveId" clId="{CD563690-1364-4CD7-80E4-ED78156B5739}" dt="2020-11-01T16:41:00.024" v="2338" actId="20577"/>
        <pc:sldMkLst>
          <pc:docMk/>
          <pc:sldMk cId="2078238220" sldId="435"/>
        </pc:sldMkLst>
        <pc:spChg chg="mod">
          <ac:chgData name="Carlos Cano Ladera" userId="f7608b54312ebc88" providerId="LiveId" clId="{CD563690-1364-4CD7-80E4-ED78156B5739}" dt="2020-11-01T16:41:00.024" v="2338" actId="20577"/>
          <ac:spMkLst>
            <pc:docMk/>
            <pc:sldMk cId="2078238220" sldId="435"/>
            <ac:spMk id="2" creationId="{96CEE80A-E6C0-40CD-B90D-63B599E5FB95}"/>
          </ac:spMkLst>
        </pc:spChg>
        <pc:spChg chg="mod">
          <ac:chgData name="Carlos Cano Ladera" userId="f7608b54312ebc88" providerId="LiveId" clId="{CD563690-1364-4CD7-80E4-ED78156B5739}" dt="2020-11-01T16:40:49.261" v="2332" actId="20577"/>
          <ac:spMkLst>
            <pc:docMk/>
            <pc:sldMk cId="2078238220" sldId="435"/>
            <ac:spMk id="3" creationId="{E2A7B76E-73B4-4881-9258-80BF54E4339F}"/>
          </ac:spMkLst>
        </pc:spChg>
      </pc:sldChg>
      <pc:sldChg chg="new del">
        <pc:chgData name="Carlos Cano Ladera" userId="f7608b54312ebc88" providerId="LiveId" clId="{CD563690-1364-4CD7-80E4-ED78156B5739}" dt="2020-11-01T16:40:21.974" v="2260" actId="47"/>
        <pc:sldMkLst>
          <pc:docMk/>
          <pc:sldMk cId="3201396794" sldId="435"/>
        </pc:sldMkLst>
      </pc:sldChg>
      <pc:sldChg chg="modSp add mod">
        <pc:chgData name="Carlos Cano Ladera" userId="f7608b54312ebc88" providerId="LiveId" clId="{CD563690-1364-4CD7-80E4-ED78156B5739}" dt="2020-11-01T16:50:35.700" v="2487" actId="14"/>
        <pc:sldMkLst>
          <pc:docMk/>
          <pc:sldMk cId="1649212962" sldId="436"/>
        </pc:sldMkLst>
        <pc:spChg chg="mod">
          <ac:chgData name="Carlos Cano Ladera" userId="f7608b54312ebc88" providerId="LiveId" clId="{CD563690-1364-4CD7-80E4-ED78156B5739}" dt="2020-11-01T16:50:35.700" v="2487" actId="14"/>
          <ac:spMkLst>
            <pc:docMk/>
            <pc:sldMk cId="1649212962" sldId="436"/>
            <ac:spMk id="3" creationId="{2C1DB39D-1C59-47B8-A302-109046C330F9}"/>
          </ac:spMkLst>
        </pc:spChg>
      </pc:sldChg>
      <pc:sldChg chg="modSp add mod">
        <pc:chgData name="Carlos Cano Ladera" userId="f7608b54312ebc88" providerId="LiveId" clId="{CD563690-1364-4CD7-80E4-ED78156B5739}" dt="2020-11-01T21:48:25.941" v="2562" actId="27636"/>
        <pc:sldMkLst>
          <pc:docMk/>
          <pc:sldMk cId="1469985999" sldId="437"/>
        </pc:sldMkLst>
        <pc:spChg chg="mod">
          <ac:chgData name="Carlos Cano Ladera" userId="f7608b54312ebc88" providerId="LiveId" clId="{CD563690-1364-4CD7-80E4-ED78156B5739}" dt="2020-11-01T21:48:25.941" v="2562" actId="27636"/>
          <ac:spMkLst>
            <pc:docMk/>
            <pc:sldMk cId="1469985999" sldId="437"/>
            <ac:spMk id="3" creationId="{22329E9F-270C-4B52-8FFF-FF68601BA32B}"/>
          </ac:spMkLst>
        </pc:spChg>
      </pc:sldChg>
      <pc:sldChg chg="modSp add mod">
        <pc:chgData name="Carlos Cano Ladera" userId="f7608b54312ebc88" providerId="LiveId" clId="{CD563690-1364-4CD7-80E4-ED78156B5739}" dt="2020-11-01T21:48:43.750" v="2567" actId="27636"/>
        <pc:sldMkLst>
          <pc:docMk/>
          <pc:sldMk cId="2560391408" sldId="438"/>
        </pc:sldMkLst>
        <pc:spChg chg="mod">
          <ac:chgData name="Carlos Cano Ladera" userId="f7608b54312ebc88" providerId="LiveId" clId="{CD563690-1364-4CD7-80E4-ED78156B5739}" dt="2020-11-01T21:48:43.750" v="2567" actId="27636"/>
          <ac:spMkLst>
            <pc:docMk/>
            <pc:sldMk cId="2560391408" sldId="438"/>
            <ac:spMk id="3" creationId="{6530811D-FE39-4298-98C8-C6BB26D9BC8D}"/>
          </ac:spMkLst>
        </pc:spChg>
      </pc:sldChg>
      <pc:sldChg chg="modSp add mod">
        <pc:chgData name="Carlos Cano Ladera" userId="f7608b54312ebc88" providerId="LiveId" clId="{CD563690-1364-4CD7-80E4-ED78156B5739}" dt="2020-11-01T22:10:16.028" v="2883" actId="13926"/>
        <pc:sldMkLst>
          <pc:docMk/>
          <pc:sldMk cId="1778720326" sldId="439"/>
        </pc:sldMkLst>
        <pc:spChg chg="mod">
          <ac:chgData name="Carlos Cano Ladera" userId="f7608b54312ebc88" providerId="LiveId" clId="{CD563690-1364-4CD7-80E4-ED78156B5739}" dt="2020-11-01T22:10:16.028" v="2883" actId="13926"/>
          <ac:spMkLst>
            <pc:docMk/>
            <pc:sldMk cId="1778720326" sldId="439"/>
            <ac:spMk id="3" creationId="{C33D6EB4-F146-461F-9D6C-F9F96061B25C}"/>
          </ac:spMkLst>
        </pc:spChg>
      </pc:sldChg>
      <pc:sldChg chg="modSp add mod">
        <pc:chgData name="Carlos Cano Ladera" userId="f7608b54312ebc88" providerId="LiveId" clId="{CD563690-1364-4CD7-80E4-ED78156B5739}" dt="2020-11-01T22:11:01.505" v="2887" actId="6549"/>
        <pc:sldMkLst>
          <pc:docMk/>
          <pc:sldMk cId="3665920401" sldId="440"/>
        </pc:sldMkLst>
        <pc:spChg chg="mod">
          <ac:chgData name="Carlos Cano Ladera" userId="f7608b54312ebc88" providerId="LiveId" clId="{CD563690-1364-4CD7-80E4-ED78156B5739}" dt="2020-11-01T22:11:01.505" v="2887" actId="6549"/>
          <ac:spMkLst>
            <pc:docMk/>
            <pc:sldMk cId="3665920401" sldId="440"/>
            <ac:spMk id="3" creationId="{2BA05D1F-F0C7-44CF-B8A0-32AA59D591DA}"/>
          </ac:spMkLst>
        </pc:spChg>
      </pc:sldChg>
      <pc:sldChg chg="modSp add mod">
        <pc:chgData name="Carlos Cano Ladera" userId="f7608b54312ebc88" providerId="LiveId" clId="{CD563690-1364-4CD7-80E4-ED78156B5739}" dt="2020-11-01T21:50:46.367" v="2593" actId="27636"/>
        <pc:sldMkLst>
          <pc:docMk/>
          <pc:sldMk cId="3732182858" sldId="441"/>
        </pc:sldMkLst>
        <pc:spChg chg="mod">
          <ac:chgData name="Carlos Cano Ladera" userId="f7608b54312ebc88" providerId="LiveId" clId="{CD563690-1364-4CD7-80E4-ED78156B5739}" dt="2020-11-01T21:50:46.367" v="2593" actId="27636"/>
          <ac:spMkLst>
            <pc:docMk/>
            <pc:sldMk cId="3732182858" sldId="441"/>
            <ac:spMk id="3" creationId="{8591BD66-ABA1-40BF-8174-181F781077DA}"/>
          </ac:spMkLst>
        </pc:spChg>
      </pc:sldChg>
      <pc:sldChg chg="modSp add mod">
        <pc:chgData name="Carlos Cano Ladera" userId="f7608b54312ebc88" providerId="LiveId" clId="{CD563690-1364-4CD7-80E4-ED78156B5739}" dt="2020-11-01T21:51:49.610" v="2607" actId="13926"/>
        <pc:sldMkLst>
          <pc:docMk/>
          <pc:sldMk cId="2678595864" sldId="442"/>
        </pc:sldMkLst>
        <pc:spChg chg="mod">
          <ac:chgData name="Carlos Cano Ladera" userId="f7608b54312ebc88" providerId="LiveId" clId="{CD563690-1364-4CD7-80E4-ED78156B5739}" dt="2020-11-01T21:51:49.610" v="2607" actId="13926"/>
          <ac:spMkLst>
            <pc:docMk/>
            <pc:sldMk cId="2678595864" sldId="442"/>
            <ac:spMk id="3" creationId="{11AFC14E-E667-4875-A633-C869B24EE3C1}"/>
          </ac:spMkLst>
        </pc:spChg>
      </pc:sldChg>
      <pc:sldChg chg="modSp add mod">
        <pc:chgData name="Carlos Cano Ladera" userId="f7608b54312ebc88" providerId="LiveId" clId="{CD563690-1364-4CD7-80E4-ED78156B5739}" dt="2020-11-01T21:52:28.348" v="2614" actId="13926"/>
        <pc:sldMkLst>
          <pc:docMk/>
          <pc:sldMk cId="212275441" sldId="443"/>
        </pc:sldMkLst>
        <pc:spChg chg="mod">
          <ac:chgData name="Carlos Cano Ladera" userId="f7608b54312ebc88" providerId="LiveId" clId="{CD563690-1364-4CD7-80E4-ED78156B5739}" dt="2020-11-01T21:52:28.348" v="2614" actId="13926"/>
          <ac:spMkLst>
            <pc:docMk/>
            <pc:sldMk cId="212275441" sldId="443"/>
            <ac:spMk id="3" creationId="{ED2C6E25-9B77-4CFD-B01E-E78C9CCE03CE}"/>
          </ac:spMkLst>
        </pc:spChg>
      </pc:sldChg>
      <pc:sldChg chg="modSp add mod">
        <pc:chgData name="Carlos Cano Ladera" userId="f7608b54312ebc88" providerId="LiveId" clId="{CD563690-1364-4CD7-80E4-ED78156B5739}" dt="2020-11-01T21:53:25.203" v="2625" actId="27636"/>
        <pc:sldMkLst>
          <pc:docMk/>
          <pc:sldMk cId="1333729954" sldId="444"/>
        </pc:sldMkLst>
        <pc:spChg chg="mod">
          <ac:chgData name="Carlos Cano Ladera" userId="f7608b54312ebc88" providerId="LiveId" clId="{CD563690-1364-4CD7-80E4-ED78156B5739}" dt="2020-11-01T21:53:25.203" v="2625" actId="27636"/>
          <ac:spMkLst>
            <pc:docMk/>
            <pc:sldMk cId="1333729954" sldId="444"/>
            <ac:spMk id="3" creationId="{54AEB14F-1F1E-426F-88FD-BED2B8782AD2}"/>
          </ac:spMkLst>
        </pc:spChg>
      </pc:sldChg>
      <pc:sldChg chg="modSp add mod">
        <pc:chgData name="Carlos Cano Ladera" userId="f7608b54312ebc88" providerId="LiveId" clId="{CD563690-1364-4CD7-80E4-ED78156B5739}" dt="2020-11-01T21:54:57.330" v="2641" actId="11"/>
        <pc:sldMkLst>
          <pc:docMk/>
          <pc:sldMk cId="4245875658" sldId="445"/>
        </pc:sldMkLst>
        <pc:spChg chg="mod">
          <ac:chgData name="Carlos Cano Ladera" userId="f7608b54312ebc88" providerId="LiveId" clId="{CD563690-1364-4CD7-80E4-ED78156B5739}" dt="2020-11-01T21:54:57.330" v="2641" actId="11"/>
          <ac:spMkLst>
            <pc:docMk/>
            <pc:sldMk cId="4245875658" sldId="445"/>
            <ac:spMk id="3" creationId="{EED18331-F7CD-431F-9D67-2CF8C4174AFB}"/>
          </ac:spMkLst>
        </pc:spChg>
      </pc:sldChg>
      <pc:sldChg chg="modSp add mod">
        <pc:chgData name="Carlos Cano Ladera" userId="f7608b54312ebc88" providerId="LiveId" clId="{CD563690-1364-4CD7-80E4-ED78156B5739}" dt="2020-11-01T21:55:08.577" v="2642" actId="11"/>
        <pc:sldMkLst>
          <pc:docMk/>
          <pc:sldMk cId="2254073292" sldId="446"/>
        </pc:sldMkLst>
        <pc:spChg chg="mod">
          <ac:chgData name="Carlos Cano Ladera" userId="f7608b54312ebc88" providerId="LiveId" clId="{CD563690-1364-4CD7-80E4-ED78156B5739}" dt="2020-11-01T21:55:08.577" v="2642" actId="11"/>
          <ac:spMkLst>
            <pc:docMk/>
            <pc:sldMk cId="2254073292" sldId="446"/>
            <ac:spMk id="3" creationId="{CF8E7D18-F312-4B17-A00C-674DF0AF9FB4}"/>
          </ac:spMkLst>
        </pc:spChg>
      </pc:sldChg>
      <pc:sldChg chg="modSp new mod">
        <pc:chgData name="Carlos Cano Ladera" userId="f7608b54312ebc88" providerId="LiveId" clId="{CD563690-1364-4CD7-80E4-ED78156B5739}" dt="2020-11-01T21:56:28.971" v="2679" actId="13926"/>
        <pc:sldMkLst>
          <pc:docMk/>
          <pc:sldMk cId="3579133723" sldId="447"/>
        </pc:sldMkLst>
        <pc:spChg chg="mod">
          <ac:chgData name="Carlos Cano Ladera" userId="f7608b54312ebc88" providerId="LiveId" clId="{CD563690-1364-4CD7-80E4-ED78156B5739}" dt="2020-11-01T21:56:21.166" v="2678" actId="20577"/>
          <ac:spMkLst>
            <pc:docMk/>
            <pc:sldMk cId="3579133723" sldId="447"/>
            <ac:spMk id="2" creationId="{6C38DE10-1517-4990-8AA5-156EF6CA8AC0}"/>
          </ac:spMkLst>
        </pc:spChg>
        <pc:spChg chg="mod">
          <ac:chgData name="Carlos Cano Ladera" userId="f7608b54312ebc88" providerId="LiveId" clId="{CD563690-1364-4CD7-80E4-ED78156B5739}" dt="2020-11-01T21:56:28.971" v="2679" actId="13926"/>
          <ac:spMkLst>
            <pc:docMk/>
            <pc:sldMk cId="3579133723" sldId="447"/>
            <ac:spMk id="3" creationId="{96D3E5D4-1AC3-4465-A908-6118FD1F79FB}"/>
          </ac:spMkLst>
        </pc:spChg>
      </pc:sldChg>
      <pc:sldChg chg="modSp add mod">
        <pc:chgData name="Carlos Cano Ladera" userId="f7608b54312ebc88" providerId="LiveId" clId="{CD563690-1364-4CD7-80E4-ED78156B5739}" dt="2020-11-01T21:57:10.876" v="2686" actId="27636"/>
        <pc:sldMkLst>
          <pc:docMk/>
          <pc:sldMk cId="3705172488" sldId="448"/>
        </pc:sldMkLst>
        <pc:spChg chg="mod">
          <ac:chgData name="Carlos Cano Ladera" userId="f7608b54312ebc88" providerId="LiveId" clId="{CD563690-1364-4CD7-80E4-ED78156B5739}" dt="2020-11-01T21:57:10.876" v="2686" actId="27636"/>
          <ac:spMkLst>
            <pc:docMk/>
            <pc:sldMk cId="3705172488" sldId="448"/>
            <ac:spMk id="3" creationId="{E738FD59-2178-4B65-B7BF-BB9CC9B488BB}"/>
          </ac:spMkLst>
        </pc:spChg>
      </pc:sldChg>
      <pc:sldChg chg="modSp add mod">
        <pc:chgData name="Carlos Cano Ladera" userId="f7608b54312ebc88" providerId="LiveId" clId="{CD563690-1364-4CD7-80E4-ED78156B5739}" dt="2020-11-01T21:57:48.062" v="2693" actId="13926"/>
        <pc:sldMkLst>
          <pc:docMk/>
          <pc:sldMk cId="2702706176" sldId="449"/>
        </pc:sldMkLst>
        <pc:spChg chg="mod">
          <ac:chgData name="Carlos Cano Ladera" userId="f7608b54312ebc88" providerId="LiveId" clId="{CD563690-1364-4CD7-80E4-ED78156B5739}" dt="2020-11-01T21:57:48.062" v="2693" actId="13926"/>
          <ac:spMkLst>
            <pc:docMk/>
            <pc:sldMk cId="2702706176" sldId="449"/>
            <ac:spMk id="3" creationId="{D096E682-929F-4990-885B-6EBB523F9C1E}"/>
          </ac:spMkLst>
        </pc:spChg>
      </pc:sldChg>
      <pc:sldChg chg="modSp add mod">
        <pc:chgData name="Carlos Cano Ladera" userId="f7608b54312ebc88" providerId="LiveId" clId="{CD563690-1364-4CD7-80E4-ED78156B5739}" dt="2020-11-01T21:58:47.066" v="2707" actId="27636"/>
        <pc:sldMkLst>
          <pc:docMk/>
          <pc:sldMk cId="837610223" sldId="450"/>
        </pc:sldMkLst>
        <pc:spChg chg="mod">
          <ac:chgData name="Carlos Cano Ladera" userId="f7608b54312ebc88" providerId="LiveId" clId="{CD563690-1364-4CD7-80E4-ED78156B5739}" dt="2020-11-01T21:58:47.066" v="2707" actId="27636"/>
          <ac:spMkLst>
            <pc:docMk/>
            <pc:sldMk cId="837610223" sldId="450"/>
            <ac:spMk id="3" creationId="{833E7D15-1AA4-4BDC-B5AC-E414B3699026}"/>
          </ac:spMkLst>
        </pc:spChg>
      </pc:sldChg>
      <pc:sldChg chg="modSp add mod">
        <pc:chgData name="Carlos Cano Ladera" userId="f7608b54312ebc88" providerId="LiveId" clId="{CD563690-1364-4CD7-80E4-ED78156B5739}" dt="2020-11-01T21:59:41.204" v="2720" actId="13926"/>
        <pc:sldMkLst>
          <pc:docMk/>
          <pc:sldMk cId="4030788576" sldId="451"/>
        </pc:sldMkLst>
        <pc:spChg chg="mod">
          <ac:chgData name="Carlos Cano Ladera" userId="f7608b54312ebc88" providerId="LiveId" clId="{CD563690-1364-4CD7-80E4-ED78156B5739}" dt="2020-11-01T21:59:41.204" v="2720" actId="13926"/>
          <ac:spMkLst>
            <pc:docMk/>
            <pc:sldMk cId="4030788576" sldId="451"/>
            <ac:spMk id="3" creationId="{68F6FC79-B0E0-495B-94AD-BA91DB8B187E}"/>
          </ac:spMkLst>
        </pc:spChg>
      </pc:sldChg>
      <pc:sldChg chg="modSp add mod">
        <pc:chgData name="Carlos Cano Ladera" userId="f7608b54312ebc88" providerId="LiveId" clId="{CD563690-1364-4CD7-80E4-ED78156B5739}" dt="2020-11-01T22:01:26.094" v="2743" actId="13926"/>
        <pc:sldMkLst>
          <pc:docMk/>
          <pc:sldMk cId="506140242" sldId="452"/>
        </pc:sldMkLst>
        <pc:spChg chg="mod">
          <ac:chgData name="Carlos Cano Ladera" userId="f7608b54312ebc88" providerId="LiveId" clId="{CD563690-1364-4CD7-80E4-ED78156B5739}" dt="2020-11-01T22:01:26.094" v="2743" actId="13926"/>
          <ac:spMkLst>
            <pc:docMk/>
            <pc:sldMk cId="506140242" sldId="452"/>
            <ac:spMk id="3" creationId="{78DDEA6F-96A8-4BE5-94C7-993ADC517028}"/>
          </ac:spMkLst>
        </pc:spChg>
      </pc:sldChg>
      <pc:sldChg chg="add del">
        <pc:chgData name="Carlos Cano Ladera" userId="f7608b54312ebc88" providerId="LiveId" clId="{CD563690-1364-4CD7-80E4-ED78156B5739}" dt="2020-11-01T22:00:28.095" v="2730" actId="47"/>
        <pc:sldMkLst>
          <pc:docMk/>
          <pc:sldMk cId="2266973483" sldId="452"/>
        </pc:sldMkLst>
      </pc:sldChg>
      <pc:sldChg chg="modSp add mod">
        <pc:chgData name="Carlos Cano Ladera" userId="f7608b54312ebc88" providerId="LiveId" clId="{CD563690-1364-4CD7-80E4-ED78156B5739}" dt="2020-11-01T22:01:43.404" v="2748" actId="27636"/>
        <pc:sldMkLst>
          <pc:docMk/>
          <pc:sldMk cId="2397114309" sldId="453"/>
        </pc:sldMkLst>
        <pc:spChg chg="mod">
          <ac:chgData name="Carlos Cano Ladera" userId="f7608b54312ebc88" providerId="LiveId" clId="{CD563690-1364-4CD7-80E4-ED78156B5739}" dt="2020-11-01T22:01:43.404" v="2748" actId="27636"/>
          <ac:spMkLst>
            <pc:docMk/>
            <pc:sldMk cId="2397114309" sldId="453"/>
            <ac:spMk id="3" creationId="{FD6F5FB9-2536-4995-825D-9A1238BCFC07}"/>
          </ac:spMkLst>
        </pc:spChg>
      </pc:sldChg>
      <pc:sldChg chg="modSp add mod">
        <pc:chgData name="Carlos Cano Ladera" userId="f7608b54312ebc88" providerId="LiveId" clId="{CD563690-1364-4CD7-80E4-ED78156B5739}" dt="2020-11-01T22:02:11.005" v="2754" actId="11"/>
        <pc:sldMkLst>
          <pc:docMk/>
          <pc:sldMk cId="2675146870" sldId="454"/>
        </pc:sldMkLst>
        <pc:spChg chg="mod">
          <ac:chgData name="Carlos Cano Ladera" userId="f7608b54312ebc88" providerId="LiveId" clId="{CD563690-1364-4CD7-80E4-ED78156B5739}" dt="2020-11-01T22:02:11.005" v="2754" actId="11"/>
          <ac:spMkLst>
            <pc:docMk/>
            <pc:sldMk cId="2675146870" sldId="454"/>
            <ac:spMk id="3" creationId="{05BC4E7C-8313-45E7-A3B3-DC9BC43A48BE}"/>
          </ac:spMkLst>
        </pc:spChg>
      </pc:sldChg>
      <pc:sldChg chg="modSp add mod">
        <pc:chgData name="Carlos Cano Ladera" userId="f7608b54312ebc88" providerId="LiveId" clId="{CD563690-1364-4CD7-80E4-ED78156B5739}" dt="2020-11-01T22:02:27.584" v="2759" actId="27636"/>
        <pc:sldMkLst>
          <pc:docMk/>
          <pc:sldMk cId="2870012784" sldId="455"/>
        </pc:sldMkLst>
        <pc:spChg chg="mod">
          <ac:chgData name="Carlos Cano Ladera" userId="f7608b54312ebc88" providerId="LiveId" clId="{CD563690-1364-4CD7-80E4-ED78156B5739}" dt="2020-11-01T22:02:27.584" v="2759" actId="27636"/>
          <ac:spMkLst>
            <pc:docMk/>
            <pc:sldMk cId="2870012784" sldId="455"/>
            <ac:spMk id="3" creationId="{4469637F-5018-481A-9876-10444E0CDBC3}"/>
          </ac:spMkLst>
        </pc:spChg>
      </pc:sldChg>
      <pc:sldChg chg="modSp add mod">
        <pc:chgData name="Carlos Cano Ladera" userId="f7608b54312ebc88" providerId="LiveId" clId="{CD563690-1364-4CD7-80E4-ED78156B5739}" dt="2020-11-01T22:02:53.175" v="2764" actId="27636"/>
        <pc:sldMkLst>
          <pc:docMk/>
          <pc:sldMk cId="2325413257" sldId="456"/>
        </pc:sldMkLst>
        <pc:spChg chg="mod">
          <ac:chgData name="Carlos Cano Ladera" userId="f7608b54312ebc88" providerId="LiveId" clId="{CD563690-1364-4CD7-80E4-ED78156B5739}" dt="2020-11-01T22:02:53.175" v="2764" actId="27636"/>
          <ac:spMkLst>
            <pc:docMk/>
            <pc:sldMk cId="2325413257" sldId="456"/>
            <ac:spMk id="3" creationId="{B0E887E5-75F8-4D7E-998B-F26DF7082E61}"/>
          </ac:spMkLst>
        </pc:spChg>
      </pc:sldChg>
      <pc:sldChg chg="modSp add mod">
        <pc:chgData name="Carlos Cano Ladera" userId="f7608b54312ebc88" providerId="LiveId" clId="{CD563690-1364-4CD7-80E4-ED78156B5739}" dt="2020-11-01T22:03:23.639" v="2772" actId="13926"/>
        <pc:sldMkLst>
          <pc:docMk/>
          <pc:sldMk cId="1585338344" sldId="457"/>
        </pc:sldMkLst>
        <pc:spChg chg="mod">
          <ac:chgData name="Carlos Cano Ladera" userId="f7608b54312ebc88" providerId="LiveId" clId="{CD563690-1364-4CD7-80E4-ED78156B5739}" dt="2020-11-01T22:03:23.639" v="2772" actId="13926"/>
          <ac:spMkLst>
            <pc:docMk/>
            <pc:sldMk cId="1585338344" sldId="457"/>
            <ac:spMk id="3" creationId="{DC93423A-8AC4-4BB8-82DD-8F53394D55B3}"/>
          </ac:spMkLst>
        </pc:spChg>
      </pc:sldChg>
      <pc:sldChg chg="modSp add mod">
        <pc:chgData name="Carlos Cano Ladera" userId="f7608b54312ebc88" providerId="LiveId" clId="{CD563690-1364-4CD7-80E4-ED78156B5739}" dt="2020-11-01T22:03:49.910" v="2779" actId="27636"/>
        <pc:sldMkLst>
          <pc:docMk/>
          <pc:sldMk cId="371172945" sldId="458"/>
        </pc:sldMkLst>
        <pc:spChg chg="mod">
          <ac:chgData name="Carlos Cano Ladera" userId="f7608b54312ebc88" providerId="LiveId" clId="{CD563690-1364-4CD7-80E4-ED78156B5739}" dt="2020-11-01T22:03:49.910" v="2779" actId="27636"/>
          <ac:spMkLst>
            <pc:docMk/>
            <pc:sldMk cId="371172945" sldId="458"/>
            <ac:spMk id="3" creationId="{27CCE856-9D4A-4697-BEE6-C873B6029D02}"/>
          </ac:spMkLst>
        </pc:spChg>
      </pc:sldChg>
      <pc:sldChg chg="modSp add mod">
        <pc:chgData name="Carlos Cano Ladera" userId="f7608b54312ebc88" providerId="LiveId" clId="{CD563690-1364-4CD7-80E4-ED78156B5739}" dt="2020-11-01T22:04:07.572" v="2784" actId="27636"/>
        <pc:sldMkLst>
          <pc:docMk/>
          <pc:sldMk cId="777731179" sldId="459"/>
        </pc:sldMkLst>
        <pc:spChg chg="mod">
          <ac:chgData name="Carlos Cano Ladera" userId="f7608b54312ebc88" providerId="LiveId" clId="{CD563690-1364-4CD7-80E4-ED78156B5739}" dt="2020-11-01T22:04:07.572" v="2784" actId="27636"/>
          <ac:spMkLst>
            <pc:docMk/>
            <pc:sldMk cId="777731179" sldId="459"/>
            <ac:spMk id="3" creationId="{8CF54269-42D1-4B5A-9B77-A36E02FFF21B}"/>
          </ac:spMkLst>
        </pc:spChg>
      </pc:sldChg>
      <pc:sldChg chg="modSp add mod">
        <pc:chgData name="Carlos Cano Ladera" userId="f7608b54312ebc88" providerId="LiveId" clId="{CD563690-1364-4CD7-80E4-ED78156B5739}" dt="2020-11-01T22:06:03.066" v="2813" actId="13926"/>
        <pc:sldMkLst>
          <pc:docMk/>
          <pc:sldMk cId="588357802" sldId="460"/>
        </pc:sldMkLst>
        <pc:spChg chg="mod">
          <ac:chgData name="Carlos Cano Ladera" userId="f7608b54312ebc88" providerId="LiveId" clId="{CD563690-1364-4CD7-80E4-ED78156B5739}" dt="2020-11-01T22:06:03.066" v="2813" actId="13926"/>
          <ac:spMkLst>
            <pc:docMk/>
            <pc:sldMk cId="588357802" sldId="460"/>
            <ac:spMk id="3" creationId="{CE262C2D-6A7D-43C6-915D-478545C2E062}"/>
          </ac:spMkLst>
        </pc:spChg>
      </pc:sldChg>
      <pc:sldChg chg="modSp add mod">
        <pc:chgData name="Carlos Cano Ladera" userId="f7608b54312ebc88" providerId="LiveId" clId="{CD563690-1364-4CD7-80E4-ED78156B5739}" dt="2020-11-01T22:05:55.155" v="2812" actId="13926"/>
        <pc:sldMkLst>
          <pc:docMk/>
          <pc:sldMk cId="1414768103" sldId="461"/>
        </pc:sldMkLst>
        <pc:spChg chg="mod">
          <ac:chgData name="Carlos Cano Ladera" userId="f7608b54312ebc88" providerId="LiveId" clId="{CD563690-1364-4CD7-80E4-ED78156B5739}" dt="2020-11-01T22:05:55.155" v="2812" actId="13926"/>
          <ac:spMkLst>
            <pc:docMk/>
            <pc:sldMk cId="1414768103" sldId="461"/>
            <ac:spMk id="3" creationId="{C7F8E918-DF42-4E6D-B9A5-F48590381739}"/>
          </ac:spMkLst>
        </pc:spChg>
      </pc:sldChg>
      <pc:sldChg chg="modSp add mod">
        <pc:chgData name="Carlos Cano Ladera" userId="f7608b54312ebc88" providerId="LiveId" clId="{CD563690-1364-4CD7-80E4-ED78156B5739}" dt="2020-11-01T22:07:11.408" v="2858" actId="13926"/>
        <pc:sldMkLst>
          <pc:docMk/>
          <pc:sldMk cId="312793722" sldId="462"/>
        </pc:sldMkLst>
        <pc:spChg chg="mod">
          <ac:chgData name="Carlos Cano Ladera" userId="f7608b54312ebc88" providerId="LiveId" clId="{CD563690-1364-4CD7-80E4-ED78156B5739}" dt="2020-11-01T22:07:11.408" v="2858" actId="13926"/>
          <ac:spMkLst>
            <pc:docMk/>
            <pc:sldMk cId="312793722" sldId="462"/>
            <ac:spMk id="3" creationId="{A0AC9462-4FC6-4AD1-A6EF-B2C1C196F069}"/>
          </ac:spMkLst>
        </pc:spChg>
      </pc:sldChg>
      <pc:sldChg chg="modSp add mod">
        <pc:chgData name="Carlos Cano Ladera" userId="f7608b54312ebc88" providerId="LiveId" clId="{CD563690-1364-4CD7-80E4-ED78156B5739}" dt="2020-11-01T22:08:22.177" v="2864" actId="13926"/>
        <pc:sldMkLst>
          <pc:docMk/>
          <pc:sldMk cId="3336691762" sldId="463"/>
        </pc:sldMkLst>
        <pc:spChg chg="mod">
          <ac:chgData name="Carlos Cano Ladera" userId="f7608b54312ebc88" providerId="LiveId" clId="{CD563690-1364-4CD7-80E4-ED78156B5739}" dt="2020-11-01T22:08:22.177" v="2864" actId="13926"/>
          <ac:spMkLst>
            <pc:docMk/>
            <pc:sldMk cId="3336691762" sldId="463"/>
            <ac:spMk id="3" creationId="{DD4333B2-8B70-46DB-9735-C1D55F00044E}"/>
          </ac:spMkLst>
        </pc:spChg>
      </pc:sldChg>
      <pc:sldChg chg="modSp add mod">
        <pc:chgData name="Carlos Cano Ladera" userId="f7608b54312ebc88" providerId="LiveId" clId="{CD563690-1364-4CD7-80E4-ED78156B5739}" dt="2020-11-01T22:08:54.143" v="2872" actId="27636"/>
        <pc:sldMkLst>
          <pc:docMk/>
          <pc:sldMk cId="837110068" sldId="464"/>
        </pc:sldMkLst>
        <pc:spChg chg="mod">
          <ac:chgData name="Carlos Cano Ladera" userId="f7608b54312ebc88" providerId="LiveId" clId="{CD563690-1364-4CD7-80E4-ED78156B5739}" dt="2020-11-01T22:08:54.143" v="2872" actId="27636"/>
          <ac:spMkLst>
            <pc:docMk/>
            <pc:sldMk cId="837110068" sldId="464"/>
            <ac:spMk id="3" creationId="{34480ABB-43FA-4F97-A350-51ADC03DDC00}"/>
          </ac:spMkLst>
        </pc:spChg>
      </pc:sldChg>
      <pc:sldChg chg="modSp add mod">
        <pc:chgData name="Carlos Cano Ladera" userId="f7608b54312ebc88" providerId="LiveId" clId="{CD563690-1364-4CD7-80E4-ED78156B5739}" dt="2020-11-01T22:09:38.798" v="2880" actId="11"/>
        <pc:sldMkLst>
          <pc:docMk/>
          <pc:sldMk cId="257815977" sldId="465"/>
        </pc:sldMkLst>
        <pc:spChg chg="mod">
          <ac:chgData name="Carlos Cano Ladera" userId="f7608b54312ebc88" providerId="LiveId" clId="{CD563690-1364-4CD7-80E4-ED78156B5739}" dt="2020-11-01T22:09:38.798" v="2880" actId="11"/>
          <ac:spMkLst>
            <pc:docMk/>
            <pc:sldMk cId="257815977" sldId="465"/>
            <ac:spMk id="3" creationId="{DC1321EE-EED8-43DD-858B-A1F59106A058}"/>
          </ac:spMkLst>
        </pc:spChg>
      </pc:sldChg>
      <pc:sldChg chg="add del">
        <pc:chgData name="Carlos Cano Ladera" userId="f7608b54312ebc88" providerId="LiveId" clId="{CD563690-1364-4CD7-80E4-ED78156B5739}" dt="2020-11-01T22:12:14.943" v="2897" actId="47"/>
        <pc:sldMkLst>
          <pc:docMk/>
          <pc:sldMk cId="2960329742" sldId="466"/>
        </pc:sldMkLst>
      </pc:sldChg>
      <pc:sldChg chg="modSp add mod">
        <pc:chgData name="Carlos Cano Ladera" userId="f7608b54312ebc88" providerId="LiveId" clId="{CD563690-1364-4CD7-80E4-ED78156B5739}" dt="2020-11-01T22:11:58.484" v="2896" actId="27636"/>
        <pc:sldMkLst>
          <pc:docMk/>
          <pc:sldMk cId="1489771036" sldId="467"/>
        </pc:sldMkLst>
        <pc:spChg chg="mod">
          <ac:chgData name="Carlos Cano Ladera" userId="f7608b54312ebc88" providerId="LiveId" clId="{CD563690-1364-4CD7-80E4-ED78156B5739}" dt="2020-11-01T22:11:58.484" v="2896" actId="27636"/>
          <ac:spMkLst>
            <pc:docMk/>
            <pc:sldMk cId="1489771036" sldId="467"/>
            <ac:spMk id="3" creationId="{5BE804E2-0F22-490B-A698-C90A6C5CD988}"/>
          </ac:spMkLst>
        </pc:spChg>
      </pc:sldChg>
      <pc:sldChg chg="modSp add mod">
        <pc:chgData name="Carlos Cano Ladera" userId="f7608b54312ebc88" providerId="LiveId" clId="{CD563690-1364-4CD7-80E4-ED78156B5739}" dt="2020-11-01T22:13:09.483" v="2907" actId="6549"/>
        <pc:sldMkLst>
          <pc:docMk/>
          <pc:sldMk cId="2651964976" sldId="468"/>
        </pc:sldMkLst>
        <pc:spChg chg="mod">
          <ac:chgData name="Carlos Cano Ladera" userId="f7608b54312ebc88" providerId="LiveId" clId="{CD563690-1364-4CD7-80E4-ED78156B5739}" dt="2020-11-01T22:13:09.483" v="2907" actId="6549"/>
          <ac:spMkLst>
            <pc:docMk/>
            <pc:sldMk cId="2651964976" sldId="468"/>
            <ac:spMk id="3" creationId="{ED2C6E25-9B77-4CFD-B01E-E78C9CCE03CE}"/>
          </ac:spMkLst>
        </pc:spChg>
      </pc:sldChg>
      <pc:sldMasterChg chg="modSp mod modSldLayout">
        <pc:chgData name="Carlos Cano Ladera" userId="f7608b54312ebc88" providerId="LiveId" clId="{CD563690-1364-4CD7-80E4-ED78156B5739}" dt="2020-10-24T21:31:08.741" v="1231" actId="14100"/>
        <pc:sldMasterMkLst>
          <pc:docMk/>
          <pc:sldMasterMk cId="366934563" sldId="2147483660"/>
        </pc:sldMasterMkLst>
        <pc:spChg chg="mod">
          <ac:chgData name="Carlos Cano Ladera" userId="f7608b54312ebc88" providerId="LiveId" clId="{CD563690-1364-4CD7-80E4-ED78156B5739}" dt="2020-10-24T21:30:37.581" v="1226" actId="14100"/>
          <ac:spMkLst>
            <pc:docMk/>
            <pc:sldMasterMk cId="366934563" sldId="2147483660"/>
            <ac:spMk id="3" creationId="{221A2075-F529-450B-9500-2AAE3EB759C3}"/>
          </ac:spMkLst>
        </pc:spChg>
        <pc:picChg chg="mod">
          <ac:chgData name="Carlos Cano Ladera" userId="f7608b54312ebc88" providerId="LiveId" clId="{CD563690-1364-4CD7-80E4-ED78156B5739}" dt="2020-10-24T21:30:35.015" v="1225" actId="14100"/>
          <ac:picMkLst>
            <pc:docMk/>
            <pc:sldMasterMk cId="366934563" sldId="2147483660"/>
            <ac:picMk id="28" creationId="{F2352B31-A32B-4FBD-B670-2631BC674EEF}"/>
          </ac:picMkLst>
        </pc:picChg>
        <pc:sldLayoutChg chg="modSp mod">
          <pc:chgData name="Carlos Cano Ladera" userId="f7608b54312ebc88" providerId="LiveId" clId="{CD563690-1364-4CD7-80E4-ED78156B5739}" dt="2020-10-24T21:30:55.499" v="1227" actId="14100"/>
          <pc:sldLayoutMkLst>
            <pc:docMk/>
            <pc:sldMasterMk cId="366934563" sldId="2147483660"/>
            <pc:sldLayoutMk cId="1870499457" sldId="2147483661"/>
          </pc:sldLayoutMkLst>
          <pc:picChg chg="mod">
            <ac:chgData name="Carlos Cano Ladera" userId="f7608b54312ebc88" providerId="LiveId" clId="{CD563690-1364-4CD7-80E4-ED78156B5739}" dt="2020-10-24T21:30:55.499" v="1227" actId="14100"/>
            <ac:picMkLst>
              <pc:docMk/>
              <pc:sldMasterMk cId="366934563" sldId="2147483660"/>
              <pc:sldLayoutMk cId="1870499457" sldId="2147483661"/>
              <ac:picMk id="14" creationId="{68378886-215E-4411-9D17-2F4979EA8EDE}"/>
            </ac:picMkLst>
          </pc:picChg>
        </pc:sldLayoutChg>
        <pc:sldLayoutChg chg="modSp mod">
          <pc:chgData name="Carlos Cano Ladera" userId="f7608b54312ebc88" providerId="LiveId" clId="{CD563690-1364-4CD7-80E4-ED78156B5739}" dt="2020-10-24T21:30:59.697" v="1228" actId="14100"/>
          <pc:sldLayoutMkLst>
            <pc:docMk/>
            <pc:sldMasterMk cId="366934563" sldId="2147483660"/>
            <pc:sldLayoutMk cId="2955028245" sldId="2147483662"/>
          </pc:sldLayoutMkLst>
          <pc:spChg chg="mod">
            <ac:chgData name="Carlos Cano Ladera" userId="f7608b54312ebc88" providerId="LiveId" clId="{CD563690-1364-4CD7-80E4-ED78156B5739}" dt="2020-10-24T21:29:48.563" v="1211" actId="14100"/>
            <ac:spMkLst>
              <pc:docMk/>
              <pc:sldMasterMk cId="366934563" sldId="2147483660"/>
              <pc:sldLayoutMk cId="2955028245" sldId="2147483662"/>
              <ac:spMk id="3" creationId="{3DEB1E90-47DE-4B49-88A4-C22C94FA2E9B}"/>
            </ac:spMkLst>
          </pc:spChg>
          <pc:picChg chg="mod">
            <ac:chgData name="Carlos Cano Ladera" userId="f7608b54312ebc88" providerId="LiveId" clId="{CD563690-1364-4CD7-80E4-ED78156B5739}" dt="2020-10-24T21:30:59.697" v="1228" actId="14100"/>
            <ac:picMkLst>
              <pc:docMk/>
              <pc:sldMasterMk cId="366934563" sldId="2147483660"/>
              <pc:sldLayoutMk cId="2955028245" sldId="2147483662"/>
              <ac:picMk id="14" creationId="{D5D8A940-C77C-4FED-B99F-032495CFB56D}"/>
            </ac:picMkLst>
          </pc:picChg>
        </pc:sldLayoutChg>
        <pc:sldLayoutChg chg="modSp mod">
          <pc:chgData name="Carlos Cano Ladera" userId="f7608b54312ebc88" providerId="LiveId" clId="{CD563690-1364-4CD7-80E4-ED78156B5739}" dt="2020-10-24T21:31:03.552" v="1229" actId="14100"/>
          <pc:sldLayoutMkLst>
            <pc:docMk/>
            <pc:sldMasterMk cId="366934563" sldId="2147483660"/>
            <pc:sldLayoutMk cId="2742612959" sldId="2147483663"/>
          </pc:sldLayoutMkLst>
          <pc:picChg chg="mod">
            <ac:chgData name="Carlos Cano Ladera" userId="f7608b54312ebc88" providerId="LiveId" clId="{CD563690-1364-4CD7-80E4-ED78156B5739}" dt="2020-10-24T21:31:03.552" v="1229" actId="14100"/>
            <ac:picMkLst>
              <pc:docMk/>
              <pc:sldMasterMk cId="366934563" sldId="2147483660"/>
              <pc:sldLayoutMk cId="2742612959" sldId="2147483663"/>
              <ac:picMk id="11" creationId="{F5629D04-021C-4198-BE11-B8064EACA2D4}"/>
            </ac:picMkLst>
          </pc:picChg>
        </pc:sldLayoutChg>
        <pc:sldLayoutChg chg="modSp mod">
          <pc:chgData name="Carlos Cano Ladera" userId="f7608b54312ebc88" providerId="LiveId" clId="{CD563690-1364-4CD7-80E4-ED78156B5739}" dt="2020-10-24T21:31:08.741" v="1231" actId="14100"/>
          <pc:sldLayoutMkLst>
            <pc:docMk/>
            <pc:sldMasterMk cId="366934563" sldId="2147483660"/>
            <pc:sldLayoutMk cId="349023207" sldId="2147483664"/>
          </pc:sldLayoutMkLst>
          <pc:picChg chg="mod">
            <ac:chgData name="Carlos Cano Ladera" userId="f7608b54312ebc88" providerId="LiveId" clId="{CD563690-1364-4CD7-80E4-ED78156B5739}" dt="2020-10-24T21:31:08.741" v="1231" actId="14100"/>
            <ac:picMkLst>
              <pc:docMk/>
              <pc:sldMasterMk cId="366934563" sldId="2147483660"/>
              <pc:sldLayoutMk cId="349023207" sldId="2147483664"/>
              <ac:picMk id="15" creationId="{E57B5147-32A9-43FC-B886-15377C288B60}"/>
            </ac:picMkLst>
          </pc:picChg>
        </pc:sldLayoutChg>
        <pc:sldLayoutChg chg="delSp modSp mod">
          <pc:chgData name="Carlos Cano Ladera" userId="f7608b54312ebc88" providerId="LiveId" clId="{CD563690-1364-4CD7-80E4-ED78156B5739}" dt="2020-10-24T21:30:25.164" v="1224" actId="478"/>
          <pc:sldLayoutMkLst>
            <pc:docMk/>
            <pc:sldMasterMk cId="366934563" sldId="2147483660"/>
            <pc:sldLayoutMk cId="4293168955" sldId="2147483665"/>
          </pc:sldLayoutMkLst>
          <pc:picChg chg="del mod">
            <ac:chgData name="Carlos Cano Ladera" userId="f7608b54312ebc88" providerId="LiveId" clId="{CD563690-1364-4CD7-80E4-ED78156B5739}" dt="2020-10-24T21:30:25.164" v="1224" actId="478"/>
            <ac:picMkLst>
              <pc:docMk/>
              <pc:sldMasterMk cId="366934563" sldId="2147483660"/>
              <pc:sldLayoutMk cId="4293168955" sldId="2147483665"/>
              <ac:picMk id="15" creationId="{5D06FED0-A086-4FDF-A85A-D11B047B0E1F}"/>
            </ac:picMkLst>
          </pc:picChg>
        </pc:sldLayoutChg>
      </pc:sldMasterChg>
    </pc:docChg>
  </pc:docChgLst>
  <pc:docChgLst>
    <pc:chgData name="Carlos Cano Ladera" userId="f7608b54312ebc88" providerId="LiveId" clId="{E6B64976-98BD-4E44-8A6C-890105D8FF1D}"/>
    <pc:docChg chg="undo custSel addSld delSld modSld sldOrd">
      <pc:chgData name="Carlos Cano Ladera" userId="f7608b54312ebc88" providerId="LiveId" clId="{E6B64976-98BD-4E44-8A6C-890105D8FF1D}" dt="2022-03-28T21:16:30.867" v="541" actId="13926"/>
      <pc:docMkLst>
        <pc:docMk/>
      </pc:docMkLst>
      <pc:sldChg chg="modSp mod">
        <pc:chgData name="Carlos Cano Ladera" userId="f7608b54312ebc88" providerId="LiveId" clId="{E6B64976-98BD-4E44-8A6C-890105D8FF1D}" dt="2021-10-17T17:22:38.965" v="1" actId="113"/>
        <pc:sldMkLst>
          <pc:docMk/>
          <pc:sldMk cId="2600812544" sldId="267"/>
        </pc:sldMkLst>
        <pc:spChg chg="mod">
          <ac:chgData name="Carlos Cano Ladera" userId="f7608b54312ebc88" providerId="LiveId" clId="{E6B64976-98BD-4E44-8A6C-890105D8FF1D}" dt="2021-10-17T17:22:38.965" v="1" actId="113"/>
          <ac:spMkLst>
            <pc:docMk/>
            <pc:sldMk cId="2600812544" sldId="267"/>
            <ac:spMk id="3" creationId="{EED18331-F7CD-431F-9D67-2CF8C4174AFB}"/>
          </ac:spMkLst>
        </pc:spChg>
      </pc:sldChg>
      <pc:sldChg chg="modSp mod">
        <pc:chgData name="Carlos Cano Ladera" userId="f7608b54312ebc88" providerId="LiveId" clId="{E6B64976-98BD-4E44-8A6C-890105D8FF1D}" dt="2021-10-25T10:38:38.509" v="355" actId="13926"/>
        <pc:sldMkLst>
          <pc:docMk/>
          <pc:sldMk cId="3282117895" sldId="305"/>
        </pc:sldMkLst>
        <pc:spChg chg="mod">
          <ac:chgData name="Carlos Cano Ladera" userId="f7608b54312ebc88" providerId="LiveId" clId="{E6B64976-98BD-4E44-8A6C-890105D8FF1D}" dt="2021-10-25T10:38:38.509" v="355" actId="13926"/>
          <ac:spMkLst>
            <pc:docMk/>
            <pc:sldMk cId="3282117895" sldId="305"/>
            <ac:spMk id="3" creationId="{78DDEA6F-96A8-4BE5-94C7-993ADC517028}"/>
          </ac:spMkLst>
        </pc:spChg>
      </pc:sldChg>
      <pc:sldChg chg="modSp mod">
        <pc:chgData name="Carlos Cano Ladera" userId="f7608b54312ebc88" providerId="LiveId" clId="{E6B64976-98BD-4E44-8A6C-890105D8FF1D}" dt="2021-10-17T17:44:00.837" v="318" actId="1076"/>
        <pc:sldMkLst>
          <pc:docMk/>
          <pc:sldMk cId="2109208341" sldId="387"/>
        </pc:sldMkLst>
        <pc:picChg chg="mod">
          <ac:chgData name="Carlos Cano Ladera" userId="f7608b54312ebc88" providerId="LiveId" clId="{E6B64976-98BD-4E44-8A6C-890105D8FF1D}" dt="2021-10-17T17:44:00.837" v="318" actId="1076"/>
          <ac:picMkLst>
            <pc:docMk/>
            <pc:sldMk cId="2109208341" sldId="387"/>
            <ac:picMk id="4" creationId="{D96BF5D4-6AEA-497D-A48E-59A331B926A3}"/>
          </ac:picMkLst>
        </pc:picChg>
      </pc:sldChg>
      <pc:sldChg chg="modSp mod">
        <pc:chgData name="Carlos Cano Ladera" userId="f7608b54312ebc88" providerId="LiveId" clId="{E6B64976-98BD-4E44-8A6C-890105D8FF1D}" dt="2022-03-28T21:16:30.867" v="541" actId="13926"/>
        <pc:sldMkLst>
          <pc:docMk/>
          <pc:sldMk cId="569958422" sldId="396"/>
        </pc:sldMkLst>
        <pc:spChg chg="mod">
          <ac:chgData name="Carlos Cano Ladera" userId="f7608b54312ebc88" providerId="LiveId" clId="{E6B64976-98BD-4E44-8A6C-890105D8FF1D}" dt="2022-03-28T21:16:30.867" v="541" actId="13926"/>
          <ac:spMkLst>
            <pc:docMk/>
            <pc:sldMk cId="569958422" sldId="396"/>
            <ac:spMk id="3" creationId="{6B9CE65E-4693-4D65-8AA5-20142022DC66}"/>
          </ac:spMkLst>
        </pc:spChg>
      </pc:sldChg>
      <pc:sldChg chg="addSp delSp modSp mod">
        <pc:chgData name="Carlos Cano Ladera" userId="f7608b54312ebc88" providerId="LiveId" clId="{E6B64976-98BD-4E44-8A6C-890105D8FF1D}" dt="2021-10-17T17:32:35.187" v="39"/>
        <pc:sldMkLst>
          <pc:docMk/>
          <pc:sldMk cId="3065101732" sldId="398"/>
        </pc:sldMkLst>
        <pc:spChg chg="mod">
          <ac:chgData name="Carlos Cano Ladera" userId="f7608b54312ebc88" providerId="LiveId" clId="{E6B64976-98BD-4E44-8A6C-890105D8FF1D}" dt="2021-10-17T17:32:35.187" v="39"/>
          <ac:spMkLst>
            <pc:docMk/>
            <pc:sldMk cId="3065101732" sldId="398"/>
            <ac:spMk id="3" creationId="{736D39E9-A47F-4EEC-8679-A51AE5EF75B9}"/>
          </ac:spMkLst>
        </pc:spChg>
        <pc:spChg chg="add del">
          <ac:chgData name="Carlos Cano Ladera" userId="f7608b54312ebc88" providerId="LiveId" clId="{E6B64976-98BD-4E44-8A6C-890105D8FF1D}" dt="2021-10-17T17:32:26.248" v="37"/>
          <ac:spMkLst>
            <pc:docMk/>
            <pc:sldMk cId="3065101732" sldId="398"/>
            <ac:spMk id="4" creationId="{F9C073CC-52D5-46E1-AD26-C0EC4F1919C4}"/>
          </ac:spMkLst>
        </pc:spChg>
      </pc:sldChg>
      <pc:sldChg chg="modSp mod">
        <pc:chgData name="Carlos Cano Ladera" userId="f7608b54312ebc88" providerId="LiveId" clId="{E6B64976-98BD-4E44-8A6C-890105D8FF1D}" dt="2021-10-17T17:33:16.150" v="40" actId="20577"/>
        <pc:sldMkLst>
          <pc:docMk/>
          <pc:sldMk cId="364809347" sldId="404"/>
        </pc:sldMkLst>
        <pc:spChg chg="mod">
          <ac:chgData name="Carlos Cano Ladera" userId="f7608b54312ebc88" providerId="LiveId" clId="{E6B64976-98BD-4E44-8A6C-890105D8FF1D}" dt="2021-10-17T17:33:16.150" v="40" actId="20577"/>
          <ac:spMkLst>
            <pc:docMk/>
            <pc:sldMk cId="364809347" sldId="404"/>
            <ac:spMk id="3" creationId="{8BEFA51B-9738-40BE-A536-340D621B409C}"/>
          </ac:spMkLst>
        </pc:spChg>
      </pc:sldChg>
      <pc:sldChg chg="modSp mod">
        <pc:chgData name="Carlos Cano Ladera" userId="f7608b54312ebc88" providerId="LiveId" clId="{E6B64976-98BD-4E44-8A6C-890105D8FF1D}" dt="2021-10-17T17:34:08.591" v="103" actId="13926"/>
        <pc:sldMkLst>
          <pc:docMk/>
          <pc:sldMk cId="3689227064" sldId="405"/>
        </pc:sldMkLst>
        <pc:spChg chg="mod">
          <ac:chgData name="Carlos Cano Ladera" userId="f7608b54312ebc88" providerId="LiveId" clId="{E6B64976-98BD-4E44-8A6C-890105D8FF1D}" dt="2021-10-17T17:34:08.591" v="103" actId="13926"/>
          <ac:spMkLst>
            <pc:docMk/>
            <pc:sldMk cId="3689227064" sldId="405"/>
            <ac:spMk id="3" creationId="{BD3BB11E-43CE-4428-9E30-7C2055BBAC10}"/>
          </ac:spMkLst>
        </pc:spChg>
      </pc:sldChg>
      <pc:sldChg chg="modSp mod">
        <pc:chgData name="Carlos Cano Ladera" userId="f7608b54312ebc88" providerId="LiveId" clId="{E6B64976-98BD-4E44-8A6C-890105D8FF1D}" dt="2021-10-18T10:51:24.913" v="343" actId="20577"/>
        <pc:sldMkLst>
          <pc:docMk/>
          <pc:sldMk cId="3529774554" sldId="411"/>
        </pc:sldMkLst>
        <pc:spChg chg="mod">
          <ac:chgData name="Carlos Cano Ladera" userId="f7608b54312ebc88" providerId="LiveId" clId="{E6B64976-98BD-4E44-8A6C-890105D8FF1D}" dt="2021-10-18T10:51:24.913" v="343" actId="20577"/>
          <ac:spMkLst>
            <pc:docMk/>
            <pc:sldMk cId="3529774554" sldId="411"/>
            <ac:spMk id="3" creationId="{E738FD59-2178-4B65-B7BF-BB9CC9B488BB}"/>
          </ac:spMkLst>
        </pc:spChg>
      </pc:sldChg>
      <pc:sldChg chg="modSp mod">
        <pc:chgData name="Carlos Cano Ladera" userId="f7608b54312ebc88" providerId="LiveId" clId="{E6B64976-98BD-4E44-8A6C-890105D8FF1D}" dt="2022-02-14T21:43:47.020" v="429" actId="6549"/>
        <pc:sldMkLst>
          <pc:docMk/>
          <pc:sldMk cId="1012233296" sldId="417"/>
        </pc:sldMkLst>
        <pc:spChg chg="mod">
          <ac:chgData name="Carlos Cano Ladera" userId="f7608b54312ebc88" providerId="LiveId" clId="{E6B64976-98BD-4E44-8A6C-890105D8FF1D}" dt="2022-02-14T21:43:47.020" v="429" actId="6549"/>
          <ac:spMkLst>
            <pc:docMk/>
            <pc:sldMk cId="1012233296" sldId="417"/>
            <ac:spMk id="3" creationId="{B462E54E-D1BE-492B-A403-DE620CD2BE77}"/>
          </ac:spMkLst>
        </pc:spChg>
      </pc:sldChg>
      <pc:sldChg chg="modSp mod">
        <pc:chgData name="Carlos Cano Ladera" userId="f7608b54312ebc88" providerId="LiveId" clId="{E6B64976-98BD-4E44-8A6C-890105D8FF1D}" dt="2021-10-18T10:49:11.192" v="322" actId="20577"/>
        <pc:sldMkLst>
          <pc:docMk/>
          <pc:sldMk cId="2254073292" sldId="446"/>
        </pc:sldMkLst>
        <pc:spChg chg="mod">
          <ac:chgData name="Carlos Cano Ladera" userId="f7608b54312ebc88" providerId="LiveId" clId="{E6B64976-98BD-4E44-8A6C-890105D8FF1D}" dt="2021-10-18T10:49:11.192" v="322" actId="20577"/>
          <ac:spMkLst>
            <pc:docMk/>
            <pc:sldMk cId="2254073292" sldId="446"/>
            <ac:spMk id="3" creationId="{CF8E7D18-F312-4B17-A00C-674DF0AF9FB4}"/>
          </ac:spMkLst>
        </pc:spChg>
      </pc:sldChg>
      <pc:sldChg chg="modSp mod">
        <pc:chgData name="Carlos Cano Ladera" userId="f7608b54312ebc88" providerId="LiveId" clId="{E6B64976-98BD-4E44-8A6C-890105D8FF1D}" dt="2021-10-18T10:58:57.504" v="353" actId="20577"/>
        <pc:sldMkLst>
          <pc:docMk/>
          <pc:sldMk cId="3579133723" sldId="447"/>
        </pc:sldMkLst>
        <pc:spChg chg="mod">
          <ac:chgData name="Carlos Cano Ladera" userId="f7608b54312ebc88" providerId="LiveId" clId="{E6B64976-98BD-4E44-8A6C-890105D8FF1D}" dt="2021-10-18T10:58:57.504" v="353" actId="20577"/>
          <ac:spMkLst>
            <pc:docMk/>
            <pc:sldMk cId="3579133723" sldId="447"/>
            <ac:spMk id="3" creationId="{96D3E5D4-1AC3-4465-A908-6118FD1F79FB}"/>
          </ac:spMkLst>
        </pc:spChg>
      </pc:sldChg>
      <pc:sldChg chg="addSp delSp modSp mod">
        <pc:chgData name="Carlos Cano Ladera" userId="f7608b54312ebc88" providerId="LiveId" clId="{E6B64976-98BD-4E44-8A6C-890105D8FF1D}" dt="2021-10-17T17:35:52.528" v="106" actId="22"/>
        <pc:sldMkLst>
          <pc:docMk/>
          <pc:sldMk cId="3705172488" sldId="448"/>
        </pc:sldMkLst>
        <pc:spChg chg="add del">
          <ac:chgData name="Carlos Cano Ladera" userId="f7608b54312ebc88" providerId="LiveId" clId="{E6B64976-98BD-4E44-8A6C-890105D8FF1D}" dt="2021-10-17T17:35:52.528" v="106" actId="22"/>
          <ac:spMkLst>
            <pc:docMk/>
            <pc:sldMk cId="3705172488" sldId="448"/>
            <ac:spMk id="5" creationId="{34FE8093-5EF8-43F0-84BB-0C1C5381D6BF}"/>
          </ac:spMkLst>
        </pc:spChg>
      </pc:sldChg>
      <pc:sldChg chg="modSp mod">
        <pc:chgData name="Carlos Cano Ladera" userId="f7608b54312ebc88" providerId="LiveId" clId="{E6B64976-98BD-4E44-8A6C-890105D8FF1D}" dt="2021-12-13T12:11:15.107" v="356" actId="1076"/>
        <pc:sldMkLst>
          <pc:docMk/>
          <pc:sldMk cId="2397114309" sldId="453"/>
        </pc:sldMkLst>
        <pc:spChg chg="mod">
          <ac:chgData name="Carlos Cano Ladera" userId="f7608b54312ebc88" providerId="LiveId" clId="{E6B64976-98BD-4E44-8A6C-890105D8FF1D}" dt="2021-12-13T12:11:15.107" v="356" actId="1076"/>
          <ac:spMkLst>
            <pc:docMk/>
            <pc:sldMk cId="2397114309" sldId="453"/>
            <ac:spMk id="3" creationId="{FD6F5FB9-2536-4995-825D-9A1238BCFC07}"/>
          </ac:spMkLst>
        </pc:spChg>
      </pc:sldChg>
      <pc:sldChg chg="modSp new mod">
        <pc:chgData name="Carlos Cano Ladera" userId="f7608b54312ebc88" providerId="LiveId" clId="{E6B64976-98BD-4E44-8A6C-890105D8FF1D}" dt="2021-10-17T17:25:57.285" v="33" actId="20577"/>
        <pc:sldMkLst>
          <pc:docMk/>
          <pc:sldMk cId="924213854" sldId="469"/>
        </pc:sldMkLst>
        <pc:spChg chg="mod">
          <ac:chgData name="Carlos Cano Ladera" userId="f7608b54312ebc88" providerId="LiveId" clId="{E6B64976-98BD-4E44-8A6C-890105D8FF1D}" dt="2021-10-17T17:25:57.285" v="33" actId="20577"/>
          <ac:spMkLst>
            <pc:docMk/>
            <pc:sldMk cId="924213854" sldId="469"/>
            <ac:spMk id="2" creationId="{DD5CC981-733F-4DBB-9743-EB9D11FA1357}"/>
          </ac:spMkLst>
        </pc:spChg>
        <pc:spChg chg="mod">
          <ac:chgData name="Carlos Cano Ladera" userId="f7608b54312ebc88" providerId="LiveId" clId="{E6B64976-98BD-4E44-8A6C-890105D8FF1D}" dt="2021-10-17T17:25:39.027" v="14" actId="12"/>
          <ac:spMkLst>
            <pc:docMk/>
            <pc:sldMk cId="924213854" sldId="469"/>
            <ac:spMk id="3" creationId="{B7541644-89C2-4E35-AF77-858D94EF00FD}"/>
          </ac:spMkLst>
        </pc:spChg>
      </pc:sldChg>
      <pc:sldChg chg="addSp delSp modSp new del mod">
        <pc:chgData name="Carlos Cano Ladera" userId="f7608b54312ebc88" providerId="LiveId" clId="{E6B64976-98BD-4E44-8A6C-890105D8FF1D}" dt="2021-10-17T17:25:24.291" v="11" actId="680"/>
        <pc:sldMkLst>
          <pc:docMk/>
          <pc:sldMk cId="2390350560" sldId="469"/>
        </pc:sldMkLst>
        <pc:spChg chg="mod">
          <ac:chgData name="Carlos Cano Ladera" userId="f7608b54312ebc88" providerId="LiveId" clId="{E6B64976-98BD-4E44-8A6C-890105D8FF1D}" dt="2021-10-17T17:25:15.526" v="6"/>
          <ac:spMkLst>
            <pc:docMk/>
            <pc:sldMk cId="2390350560" sldId="469"/>
            <ac:spMk id="3" creationId="{76D8ADFD-3ED6-4E7B-A9B3-3BD2923BBE30}"/>
          </ac:spMkLst>
        </pc:spChg>
        <pc:spChg chg="add del">
          <ac:chgData name="Carlos Cano Ladera" userId="f7608b54312ebc88" providerId="LiveId" clId="{E6B64976-98BD-4E44-8A6C-890105D8FF1D}" dt="2021-10-17T17:25:20.111" v="8" actId="22"/>
          <ac:spMkLst>
            <pc:docMk/>
            <pc:sldMk cId="2390350560" sldId="469"/>
            <ac:spMk id="5" creationId="{9A02CDBB-3F1A-4D8A-AAF4-BA478969C129}"/>
          </ac:spMkLst>
        </pc:spChg>
        <pc:spChg chg="add del">
          <ac:chgData name="Carlos Cano Ladera" userId="f7608b54312ebc88" providerId="LiveId" clId="{E6B64976-98BD-4E44-8A6C-890105D8FF1D}" dt="2021-10-17T17:25:24.078" v="10" actId="22"/>
          <ac:spMkLst>
            <pc:docMk/>
            <pc:sldMk cId="2390350560" sldId="469"/>
            <ac:spMk id="7" creationId="{A81E9F5E-2E4F-4F23-9D6C-7C8A0415BD0F}"/>
          </ac:spMkLst>
        </pc:spChg>
      </pc:sldChg>
      <pc:sldChg chg="modSp new mod">
        <pc:chgData name="Carlos Cano Ladera" userId="f7608b54312ebc88" providerId="LiveId" clId="{E6B64976-98BD-4E44-8A6C-890105D8FF1D}" dt="2021-10-17T17:36:40.634" v="265" actId="20577"/>
        <pc:sldMkLst>
          <pc:docMk/>
          <pc:sldMk cId="2584868928" sldId="470"/>
        </pc:sldMkLst>
        <pc:spChg chg="mod">
          <ac:chgData name="Carlos Cano Ladera" userId="f7608b54312ebc88" providerId="LiveId" clId="{E6B64976-98BD-4E44-8A6C-890105D8FF1D}" dt="2021-10-17T17:36:06.210" v="147" actId="20577"/>
          <ac:spMkLst>
            <pc:docMk/>
            <pc:sldMk cId="2584868928" sldId="470"/>
            <ac:spMk id="2" creationId="{C03E115B-58D8-4C5C-A4A0-C26BF3B40DDC}"/>
          </ac:spMkLst>
        </pc:spChg>
        <pc:spChg chg="mod">
          <ac:chgData name="Carlos Cano Ladera" userId="f7608b54312ebc88" providerId="LiveId" clId="{E6B64976-98BD-4E44-8A6C-890105D8FF1D}" dt="2021-10-17T17:36:40.634" v="265" actId="20577"/>
          <ac:spMkLst>
            <pc:docMk/>
            <pc:sldMk cId="2584868928" sldId="470"/>
            <ac:spMk id="3" creationId="{FA32DFDF-463B-46EB-8715-C3D1AAE683C2}"/>
          </ac:spMkLst>
        </pc:spChg>
      </pc:sldChg>
      <pc:sldChg chg="modSp new mod">
        <pc:chgData name="Carlos Cano Ladera" userId="f7608b54312ebc88" providerId="LiveId" clId="{E6B64976-98BD-4E44-8A6C-890105D8FF1D}" dt="2021-10-17T17:40:12.430" v="300" actId="20577"/>
        <pc:sldMkLst>
          <pc:docMk/>
          <pc:sldMk cId="268738426" sldId="471"/>
        </pc:sldMkLst>
        <pc:spChg chg="mod">
          <ac:chgData name="Carlos Cano Ladera" userId="f7608b54312ebc88" providerId="LiveId" clId="{E6B64976-98BD-4E44-8A6C-890105D8FF1D}" dt="2021-10-17T17:38:55.558" v="273" actId="20577"/>
          <ac:spMkLst>
            <pc:docMk/>
            <pc:sldMk cId="268738426" sldId="471"/>
            <ac:spMk id="2" creationId="{76E61E0A-1F3C-4981-9F5B-686CE800A306}"/>
          </ac:spMkLst>
        </pc:spChg>
        <pc:spChg chg="mod">
          <ac:chgData name="Carlos Cano Ladera" userId="f7608b54312ebc88" providerId="LiveId" clId="{E6B64976-98BD-4E44-8A6C-890105D8FF1D}" dt="2021-10-17T17:40:12.430" v="300" actId="20577"/>
          <ac:spMkLst>
            <pc:docMk/>
            <pc:sldMk cId="268738426" sldId="471"/>
            <ac:spMk id="3" creationId="{9408BB84-0C4A-4C67-AFCF-7F27E66E528E}"/>
          </ac:spMkLst>
        </pc:spChg>
      </pc:sldChg>
      <pc:sldChg chg="modSp new mod">
        <pc:chgData name="Carlos Cano Ladera" userId="f7608b54312ebc88" providerId="LiveId" clId="{E6B64976-98BD-4E44-8A6C-890105D8FF1D}" dt="2021-10-17T17:42:02.715" v="315" actId="27636"/>
        <pc:sldMkLst>
          <pc:docMk/>
          <pc:sldMk cId="3761382936" sldId="472"/>
        </pc:sldMkLst>
        <pc:spChg chg="mod">
          <ac:chgData name="Carlos Cano Ladera" userId="f7608b54312ebc88" providerId="LiveId" clId="{E6B64976-98BD-4E44-8A6C-890105D8FF1D}" dt="2021-10-17T17:42:02.715" v="315" actId="27636"/>
          <ac:spMkLst>
            <pc:docMk/>
            <pc:sldMk cId="3761382936" sldId="472"/>
            <ac:spMk id="3" creationId="{0CEA2F6C-F9BA-4DEE-B98C-43ECC6336EF8}"/>
          </ac:spMkLst>
        </pc:spChg>
      </pc:sldChg>
      <pc:sldChg chg="modSp add mod">
        <pc:chgData name="Carlos Cano Ladera" userId="f7608b54312ebc88" providerId="LiveId" clId="{E6B64976-98BD-4E44-8A6C-890105D8FF1D}" dt="2021-10-17T17:42:11.630" v="316" actId="12"/>
        <pc:sldMkLst>
          <pc:docMk/>
          <pc:sldMk cId="2184565193" sldId="473"/>
        </pc:sldMkLst>
        <pc:spChg chg="mod">
          <ac:chgData name="Carlos Cano Ladera" userId="f7608b54312ebc88" providerId="LiveId" clId="{E6B64976-98BD-4E44-8A6C-890105D8FF1D}" dt="2021-10-17T17:42:11.630" v="316" actId="12"/>
          <ac:spMkLst>
            <pc:docMk/>
            <pc:sldMk cId="2184565193" sldId="473"/>
            <ac:spMk id="3" creationId="{0CEA2F6C-F9BA-4DEE-B98C-43ECC6336EF8}"/>
          </ac:spMkLst>
        </pc:spChg>
      </pc:sldChg>
      <pc:sldChg chg="modSp new mod">
        <pc:chgData name="Carlos Cano Ladera" userId="f7608b54312ebc88" providerId="LiveId" clId="{E6B64976-98BD-4E44-8A6C-890105D8FF1D}" dt="2021-12-14T16:57:57.901" v="428" actId="20577"/>
        <pc:sldMkLst>
          <pc:docMk/>
          <pc:sldMk cId="167690062" sldId="474"/>
        </pc:sldMkLst>
        <pc:spChg chg="mod">
          <ac:chgData name="Carlos Cano Ladera" userId="f7608b54312ebc88" providerId="LiveId" clId="{E6B64976-98BD-4E44-8A6C-890105D8FF1D}" dt="2021-12-14T16:57:21.427" v="374" actId="20577"/>
          <ac:spMkLst>
            <pc:docMk/>
            <pc:sldMk cId="167690062" sldId="474"/>
            <ac:spMk id="2" creationId="{6075FB20-D5AD-46A1-B4F3-581E40B41740}"/>
          </ac:spMkLst>
        </pc:spChg>
        <pc:spChg chg="mod">
          <ac:chgData name="Carlos Cano Ladera" userId="f7608b54312ebc88" providerId="LiveId" clId="{E6B64976-98BD-4E44-8A6C-890105D8FF1D}" dt="2021-12-14T16:57:57.901" v="428" actId="20577"/>
          <ac:spMkLst>
            <pc:docMk/>
            <pc:sldMk cId="167690062" sldId="474"/>
            <ac:spMk id="3" creationId="{E45C5FDC-2132-4472-8191-FB81B558ACFA}"/>
          </ac:spMkLst>
        </pc:spChg>
      </pc:sldChg>
      <pc:sldChg chg="modSp new mod">
        <pc:chgData name="Carlos Cano Ladera" userId="f7608b54312ebc88" providerId="LiveId" clId="{E6B64976-98BD-4E44-8A6C-890105D8FF1D}" dt="2022-02-14T22:08:34.284" v="532" actId="27636"/>
        <pc:sldMkLst>
          <pc:docMk/>
          <pc:sldMk cId="2822485340" sldId="475"/>
        </pc:sldMkLst>
        <pc:spChg chg="mod">
          <ac:chgData name="Carlos Cano Ladera" userId="f7608b54312ebc88" providerId="LiveId" clId="{E6B64976-98BD-4E44-8A6C-890105D8FF1D}" dt="2022-02-14T21:48:35.687" v="438" actId="20577"/>
          <ac:spMkLst>
            <pc:docMk/>
            <pc:sldMk cId="2822485340" sldId="475"/>
            <ac:spMk id="2" creationId="{5D7C2AC9-7828-4402-8D82-DB05B2E04838}"/>
          </ac:spMkLst>
        </pc:spChg>
        <pc:spChg chg="mod">
          <ac:chgData name="Carlos Cano Ladera" userId="f7608b54312ebc88" providerId="LiveId" clId="{E6B64976-98BD-4E44-8A6C-890105D8FF1D}" dt="2022-02-14T22:08:34.284" v="532" actId="27636"/>
          <ac:spMkLst>
            <pc:docMk/>
            <pc:sldMk cId="2822485340" sldId="475"/>
            <ac:spMk id="3" creationId="{A27FF152-D910-41AD-9610-41D98EA25677}"/>
          </ac:spMkLst>
        </pc:spChg>
      </pc:sldChg>
      <pc:sldChg chg="modSp new mod">
        <pc:chgData name="Carlos Cano Ladera" userId="f7608b54312ebc88" providerId="LiveId" clId="{E6B64976-98BD-4E44-8A6C-890105D8FF1D}" dt="2022-02-14T21:49:36.385" v="464" actId="20577"/>
        <pc:sldMkLst>
          <pc:docMk/>
          <pc:sldMk cId="1588501021" sldId="476"/>
        </pc:sldMkLst>
        <pc:spChg chg="mod">
          <ac:chgData name="Carlos Cano Ladera" userId="f7608b54312ebc88" providerId="LiveId" clId="{E6B64976-98BD-4E44-8A6C-890105D8FF1D}" dt="2022-02-14T21:49:36.385" v="464" actId="20577"/>
          <ac:spMkLst>
            <pc:docMk/>
            <pc:sldMk cId="1588501021" sldId="476"/>
            <ac:spMk id="2" creationId="{2D9541E4-9418-40EF-8946-B213D6382FA2}"/>
          </ac:spMkLst>
        </pc:spChg>
        <pc:spChg chg="mod">
          <ac:chgData name="Carlos Cano Ladera" userId="f7608b54312ebc88" providerId="LiveId" clId="{E6B64976-98BD-4E44-8A6C-890105D8FF1D}" dt="2022-02-14T21:49:32.723" v="456"/>
          <ac:spMkLst>
            <pc:docMk/>
            <pc:sldMk cId="1588501021" sldId="476"/>
            <ac:spMk id="3" creationId="{4D334B1C-69BE-4B45-88A4-6C33870E4C37}"/>
          </ac:spMkLst>
        </pc:spChg>
      </pc:sldChg>
      <pc:sldChg chg="addSp delSp modSp new mod">
        <pc:chgData name="Carlos Cano Ladera" userId="f7608b54312ebc88" providerId="LiveId" clId="{E6B64976-98BD-4E44-8A6C-890105D8FF1D}" dt="2022-02-14T21:51:10.599" v="492" actId="123"/>
        <pc:sldMkLst>
          <pc:docMk/>
          <pc:sldMk cId="333447400" sldId="477"/>
        </pc:sldMkLst>
        <pc:spChg chg="mod">
          <ac:chgData name="Carlos Cano Ladera" userId="f7608b54312ebc88" providerId="LiveId" clId="{E6B64976-98BD-4E44-8A6C-890105D8FF1D}" dt="2022-02-14T21:50:40.668" v="482" actId="20577"/>
          <ac:spMkLst>
            <pc:docMk/>
            <pc:sldMk cId="333447400" sldId="477"/>
            <ac:spMk id="2" creationId="{BEE90130-38DB-462B-A48B-E573A7969C3A}"/>
          </ac:spMkLst>
        </pc:spChg>
        <pc:spChg chg="add del mod">
          <ac:chgData name="Carlos Cano Ladera" userId="f7608b54312ebc88" providerId="LiveId" clId="{E6B64976-98BD-4E44-8A6C-890105D8FF1D}" dt="2022-02-14T21:51:10.599" v="492" actId="123"/>
          <ac:spMkLst>
            <pc:docMk/>
            <pc:sldMk cId="333447400" sldId="477"/>
            <ac:spMk id="3" creationId="{828D7123-2132-4B5C-AFD5-39FEFFBDE259}"/>
          </ac:spMkLst>
        </pc:spChg>
        <pc:spChg chg="add del mod">
          <ac:chgData name="Carlos Cano Ladera" userId="f7608b54312ebc88" providerId="LiveId" clId="{E6B64976-98BD-4E44-8A6C-890105D8FF1D}" dt="2022-02-14T21:50:22.064" v="467"/>
          <ac:spMkLst>
            <pc:docMk/>
            <pc:sldMk cId="333447400" sldId="477"/>
            <ac:spMk id="4" creationId="{C40368E8-8005-452F-9FD8-44B71A74D825}"/>
          </ac:spMkLst>
        </pc:spChg>
        <pc:spChg chg="add del mod">
          <ac:chgData name="Carlos Cano Ladera" userId="f7608b54312ebc88" providerId="LiveId" clId="{E6B64976-98BD-4E44-8A6C-890105D8FF1D}" dt="2022-02-14T21:50:28.348" v="469"/>
          <ac:spMkLst>
            <pc:docMk/>
            <pc:sldMk cId="333447400" sldId="477"/>
            <ac:spMk id="5" creationId="{1E52CCDC-6476-4E47-89E9-0E82C1F74DB5}"/>
          </ac:spMkLst>
        </pc:spChg>
      </pc:sldChg>
      <pc:sldChg chg="new del">
        <pc:chgData name="Carlos Cano Ladera" userId="f7608b54312ebc88" providerId="LiveId" clId="{E6B64976-98BD-4E44-8A6C-890105D8FF1D}" dt="2022-02-14T21:51:22.215" v="493" actId="47"/>
        <pc:sldMkLst>
          <pc:docMk/>
          <pc:sldMk cId="1321503375" sldId="478"/>
        </pc:sldMkLst>
      </pc:sldChg>
      <pc:sldChg chg="modSp add mod">
        <pc:chgData name="Carlos Cano Ladera" userId="f7608b54312ebc88" providerId="LiveId" clId="{E6B64976-98BD-4E44-8A6C-890105D8FF1D}" dt="2022-02-14T21:51:26.787" v="494" actId="12"/>
        <pc:sldMkLst>
          <pc:docMk/>
          <pc:sldMk cId="3043659104" sldId="479"/>
        </pc:sldMkLst>
        <pc:spChg chg="mod">
          <ac:chgData name="Carlos Cano Ladera" userId="f7608b54312ebc88" providerId="LiveId" clId="{E6B64976-98BD-4E44-8A6C-890105D8FF1D}" dt="2022-02-14T21:51:26.787" v="494" actId="12"/>
          <ac:spMkLst>
            <pc:docMk/>
            <pc:sldMk cId="3043659104" sldId="479"/>
            <ac:spMk id="3" creationId="{828D7123-2132-4B5C-AFD5-39FEFFBDE259}"/>
          </ac:spMkLst>
        </pc:spChg>
      </pc:sldChg>
      <pc:sldChg chg="modSp new mod">
        <pc:chgData name="Carlos Cano Ladera" userId="f7608b54312ebc88" providerId="LiveId" clId="{E6B64976-98BD-4E44-8A6C-890105D8FF1D}" dt="2022-02-14T22:01:33.021" v="525" actId="123"/>
        <pc:sldMkLst>
          <pc:docMk/>
          <pc:sldMk cId="3763916428" sldId="480"/>
        </pc:sldMkLst>
        <pc:spChg chg="mod">
          <ac:chgData name="Carlos Cano Ladera" userId="f7608b54312ebc88" providerId="LiveId" clId="{E6B64976-98BD-4E44-8A6C-890105D8FF1D}" dt="2022-02-14T21:52:51.034" v="518" actId="20577"/>
          <ac:spMkLst>
            <pc:docMk/>
            <pc:sldMk cId="3763916428" sldId="480"/>
            <ac:spMk id="2" creationId="{00173BA3-8D59-4A97-BB1B-BDD93D43B3BD}"/>
          </ac:spMkLst>
        </pc:spChg>
        <pc:spChg chg="mod">
          <ac:chgData name="Carlos Cano Ladera" userId="f7608b54312ebc88" providerId="LiveId" clId="{E6B64976-98BD-4E44-8A6C-890105D8FF1D}" dt="2022-02-14T22:01:33.021" v="525" actId="123"/>
          <ac:spMkLst>
            <pc:docMk/>
            <pc:sldMk cId="3763916428" sldId="480"/>
            <ac:spMk id="3" creationId="{FEE01847-1343-48B0-BEC5-E3433619123A}"/>
          </ac:spMkLst>
        </pc:spChg>
      </pc:sldChg>
      <pc:sldChg chg="addSp delSp modSp add mod">
        <pc:chgData name="Carlos Cano Ladera" userId="f7608b54312ebc88" providerId="LiveId" clId="{E6B64976-98BD-4E44-8A6C-890105D8FF1D}" dt="2022-02-14T21:52:19.938" v="507" actId="27636"/>
        <pc:sldMkLst>
          <pc:docMk/>
          <pc:sldMk cId="2885322170" sldId="481"/>
        </pc:sldMkLst>
        <pc:spChg chg="mod">
          <ac:chgData name="Carlos Cano Ladera" userId="f7608b54312ebc88" providerId="LiveId" clId="{E6B64976-98BD-4E44-8A6C-890105D8FF1D}" dt="2022-02-14T21:52:19.938" v="507" actId="27636"/>
          <ac:spMkLst>
            <pc:docMk/>
            <pc:sldMk cId="2885322170" sldId="481"/>
            <ac:spMk id="3" creationId="{828D7123-2132-4B5C-AFD5-39FEFFBDE259}"/>
          </ac:spMkLst>
        </pc:spChg>
        <pc:spChg chg="add del">
          <ac:chgData name="Carlos Cano Ladera" userId="f7608b54312ebc88" providerId="LiveId" clId="{E6B64976-98BD-4E44-8A6C-890105D8FF1D}" dt="2022-02-14T21:52:08.039" v="498"/>
          <ac:spMkLst>
            <pc:docMk/>
            <pc:sldMk cId="2885322170" sldId="481"/>
            <ac:spMk id="4" creationId="{A74BEF83-CA60-4F09-A3D5-DC309E083A8B}"/>
          </ac:spMkLst>
        </pc:spChg>
      </pc:sldChg>
      <pc:sldChg chg="add">
        <pc:chgData name="Carlos Cano Ladera" userId="f7608b54312ebc88" providerId="LiveId" clId="{E6B64976-98BD-4E44-8A6C-890105D8FF1D}" dt="2022-02-14T21:52:39.343" v="508" actId="2890"/>
        <pc:sldMkLst>
          <pc:docMk/>
          <pc:sldMk cId="1016507906" sldId="482"/>
        </pc:sldMkLst>
      </pc:sldChg>
      <pc:sldChg chg="modSp add mod">
        <pc:chgData name="Carlos Cano Ladera" userId="f7608b54312ebc88" providerId="LiveId" clId="{E6B64976-98BD-4E44-8A6C-890105D8FF1D}" dt="2022-02-14T21:53:33.077" v="524" actId="12"/>
        <pc:sldMkLst>
          <pc:docMk/>
          <pc:sldMk cId="1491340396" sldId="483"/>
        </pc:sldMkLst>
        <pc:spChg chg="mod">
          <ac:chgData name="Carlos Cano Ladera" userId="f7608b54312ebc88" providerId="LiveId" clId="{E6B64976-98BD-4E44-8A6C-890105D8FF1D}" dt="2022-02-14T21:53:33.077" v="524" actId="12"/>
          <ac:spMkLst>
            <pc:docMk/>
            <pc:sldMk cId="1491340396" sldId="483"/>
            <ac:spMk id="3" creationId="{FEE01847-1343-48B0-BEC5-E3433619123A}"/>
          </ac:spMkLst>
        </pc:spChg>
      </pc:sldChg>
      <pc:sldChg chg="modSp add mod ord">
        <pc:chgData name="Carlos Cano Ladera" userId="f7608b54312ebc88" providerId="LiveId" clId="{E6B64976-98BD-4E44-8A6C-890105D8FF1D}" dt="2022-02-14T22:08:58.987" v="540" actId="20577"/>
        <pc:sldMkLst>
          <pc:docMk/>
          <pc:sldMk cId="1017201192" sldId="484"/>
        </pc:sldMkLst>
        <pc:spChg chg="mod">
          <ac:chgData name="Carlos Cano Ladera" userId="f7608b54312ebc88" providerId="LiveId" clId="{E6B64976-98BD-4E44-8A6C-890105D8FF1D}" dt="2022-02-14T22:08:58.987" v="540" actId="20577"/>
          <ac:spMkLst>
            <pc:docMk/>
            <pc:sldMk cId="1017201192" sldId="484"/>
            <ac:spMk id="3" creationId="{A27FF152-D910-41AD-9610-41D98EA256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99CE6-369F-4782-9230-E058A7CFA82E}" type="datetimeFigureOut">
              <a:rPr lang="es-ES" smtClean="0"/>
              <a:t>28/03/2022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B3636-0257-4187-A79C-60C6D19DFF91}" type="slidenum">
              <a:rPr lang="es-ES" smtClean="0"/>
              <a:t>‹Nº›</a:t>
            </a:fld>
            <a:endParaRPr lang="es-ES"/>
          </a:p>
        </p:txBody>
      </p:sp>
    </p:spTree>
    <p:extLst>
      <p:ext uri="{BB962C8B-B14F-4D97-AF65-F5344CB8AC3E}">
        <p14:creationId xmlns:p14="http://schemas.microsoft.com/office/powerpoint/2010/main" val="300271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FDB3636-0257-4187-A79C-60C6D19DFF91}" type="slidenum">
              <a:rPr lang="es-ES" smtClean="0"/>
              <a:t>43</a:t>
            </a:fld>
            <a:endParaRPr lang="es-ES"/>
          </a:p>
        </p:txBody>
      </p:sp>
    </p:spTree>
    <p:extLst>
      <p:ext uri="{BB962C8B-B14F-4D97-AF65-F5344CB8AC3E}">
        <p14:creationId xmlns:p14="http://schemas.microsoft.com/office/powerpoint/2010/main" val="28182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FDB3636-0257-4187-A79C-60C6D19DFF91}" type="slidenum">
              <a:rPr lang="es-ES" smtClean="0"/>
              <a:t>44</a:t>
            </a:fld>
            <a:endParaRPr lang="es-ES"/>
          </a:p>
        </p:txBody>
      </p:sp>
    </p:spTree>
    <p:extLst>
      <p:ext uri="{BB962C8B-B14F-4D97-AF65-F5344CB8AC3E}">
        <p14:creationId xmlns:p14="http://schemas.microsoft.com/office/powerpoint/2010/main" val="410517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FDB3636-0257-4187-A79C-60C6D19DFF91}" type="slidenum">
              <a:rPr lang="es-ES" smtClean="0"/>
              <a:t>45</a:t>
            </a:fld>
            <a:endParaRPr lang="es-ES"/>
          </a:p>
        </p:txBody>
      </p:sp>
    </p:spTree>
    <p:extLst>
      <p:ext uri="{BB962C8B-B14F-4D97-AF65-F5344CB8AC3E}">
        <p14:creationId xmlns:p14="http://schemas.microsoft.com/office/powerpoint/2010/main" val="1958470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8FE61-F5AC-4E9D-AB99-44569A3B392E}"/>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6D811FE6-7526-4FA0-B76A-739F4E907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2646E2B-15F7-42C3-8396-850723E69E56}"/>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6C584705-1A82-48B8-8D55-307E5673AB16}" type="datetimeFigureOut">
              <a:rPr lang="es-ES" smtClean="0"/>
              <a:t>28/03/2022</a:t>
            </a:fld>
            <a:endParaRPr lang="es-ES"/>
          </a:p>
        </p:txBody>
      </p:sp>
      <p:sp>
        <p:nvSpPr>
          <p:cNvPr id="5" name="Marcador de pie de página 4">
            <a:extLst>
              <a:ext uri="{FF2B5EF4-FFF2-40B4-BE49-F238E27FC236}">
                <a16:creationId xmlns:a16="http://schemas.microsoft.com/office/drawing/2014/main" id="{68CD4035-4FF7-4604-BC9D-7B24C49E6755}"/>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6" name="Marcador de número de diapositiva 5">
            <a:extLst>
              <a:ext uri="{FF2B5EF4-FFF2-40B4-BE49-F238E27FC236}">
                <a16:creationId xmlns:a16="http://schemas.microsoft.com/office/drawing/2014/main" id="{0AF69EE4-B38A-4BD2-B231-693A9BE82C9C}"/>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24A0A82C-FD4E-4E14-84E8-731FCC58B0C5}" type="slidenum">
              <a:rPr lang="es-ES" smtClean="0"/>
              <a:t>‹Nº›</a:t>
            </a:fld>
            <a:endParaRPr lang="es-ES"/>
          </a:p>
        </p:txBody>
      </p:sp>
      <p:sp>
        <p:nvSpPr>
          <p:cNvPr id="10" name="Triángulo rectángulo 9">
            <a:extLst>
              <a:ext uri="{FF2B5EF4-FFF2-40B4-BE49-F238E27FC236}">
                <a16:creationId xmlns:a16="http://schemas.microsoft.com/office/drawing/2014/main" id="{D605D632-6ED9-406C-A1EE-732740ECBEF0}"/>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3CF63546-10D9-4A96-A4B2-0BCD9CF0D1C7}"/>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68378886-215E-4411-9D17-2F4979EA8EDE}"/>
              </a:ext>
            </a:extLst>
          </p:cNvPr>
          <p:cNvPicPr>
            <a:picLocks noChangeAspect="1"/>
          </p:cNvPicPr>
          <p:nvPr/>
        </p:nvPicPr>
        <p:blipFill>
          <a:blip r:embed="rId2"/>
          <a:stretch>
            <a:fillRect/>
          </a:stretch>
        </p:blipFill>
        <p:spPr>
          <a:xfrm>
            <a:off x="11223336" y="5477164"/>
            <a:ext cx="955964" cy="1380836"/>
          </a:xfrm>
          <a:prstGeom prst="rect">
            <a:avLst/>
          </a:prstGeom>
        </p:spPr>
      </p:pic>
      <p:sp>
        <p:nvSpPr>
          <p:cNvPr id="17" name="Rectángulo 16">
            <a:extLst>
              <a:ext uri="{FF2B5EF4-FFF2-40B4-BE49-F238E27FC236}">
                <a16:creationId xmlns:a16="http://schemas.microsoft.com/office/drawing/2014/main" id="{CDE6B198-41A9-4DD5-8716-D9539C8279BF}"/>
              </a:ext>
            </a:extLst>
          </p:cNvPr>
          <p:cNvSpPr/>
          <p:nvPr/>
        </p:nvSpPr>
        <p:spPr>
          <a:xfrm>
            <a:off x="0" y="-8877"/>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7049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54EB3-78C8-49C3-958A-C75E4D0ADE49}"/>
              </a:ext>
            </a:extLst>
          </p:cNvPr>
          <p:cNvSpPr>
            <a:spLocks noGrp="1"/>
          </p:cNvSpPr>
          <p:nvPr>
            <p:ph type="title"/>
          </p:nvPr>
        </p:nvSpPr>
        <p:spPr>
          <a:xfrm>
            <a:off x="838200" y="365125"/>
            <a:ext cx="8935720" cy="1325563"/>
          </a:xfr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2F149B5-F1C4-4D94-946F-228CD53CC28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719513-5903-4E50-A47B-9082E6075C5E}"/>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5" name="Marcador de pie de página 4">
            <a:extLst>
              <a:ext uri="{FF2B5EF4-FFF2-40B4-BE49-F238E27FC236}">
                <a16:creationId xmlns:a16="http://schemas.microsoft.com/office/drawing/2014/main" id="{71C84241-28FA-45E7-BFA2-F5010D11C15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F038F057-8CED-454C-ABAA-33915BDBD9C2}"/>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Tree>
    <p:extLst>
      <p:ext uri="{BB962C8B-B14F-4D97-AF65-F5344CB8AC3E}">
        <p14:creationId xmlns:p14="http://schemas.microsoft.com/office/powerpoint/2010/main" val="162657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98C32E-A59E-46FB-BBD0-9F6C89621A9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64F52CF-0E2C-4AFE-9DEA-3FB57F4D5DE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D2F78C9-AEE4-483B-8883-99FF5131EFCF}"/>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5" name="Marcador de pie de página 4">
            <a:extLst>
              <a:ext uri="{FF2B5EF4-FFF2-40B4-BE49-F238E27FC236}">
                <a16:creationId xmlns:a16="http://schemas.microsoft.com/office/drawing/2014/main" id="{0C20ECA3-1887-4522-914A-A65CA281776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276E0C5E-5255-4264-87C5-3B827F29DDC3}"/>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Tree>
    <p:extLst>
      <p:ext uri="{BB962C8B-B14F-4D97-AF65-F5344CB8AC3E}">
        <p14:creationId xmlns:p14="http://schemas.microsoft.com/office/powerpoint/2010/main" val="286215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1D012-2396-41C7-9AA2-2A6E987CD708}"/>
              </a:ext>
            </a:extLst>
          </p:cNvPr>
          <p:cNvSpPr>
            <a:spLocks noGrp="1"/>
          </p:cNvSpPr>
          <p:nvPr>
            <p:ph type="title"/>
          </p:nvPr>
        </p:nvSpPr>
        <p:spPr>
          <a:xfrm>
            <a:off x="1526959" y="365125"/>
            <a:ext cx="8220724" cy="1325563"/>
          </a:xfrm>
        </p:spPr>
        <p:txBody>
          <a:body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3DEB1E90-47DE-4B49-88A4-C22C94FA2E9B}"/>
              </a:ext>
            </a:extLst>
          </p:cNvPr>
          <p:cNvSpPr>
            <a:spLocks noGrp="1"/>
          </p:cNvSpPr>
          <p:nvPr>
            <p:ph idx="1"/>
          </p:nvPr>
        </p:nvSpPr>
        <p:spPr>
          <a:xfrm>
            <a:off x="838200" y="1825625"/>
            <a:ext cx="1000814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Triángulo rectángulo 9">
            <a:extLst>
              <a:ext uri="{FF2B5EF4-FFF2-40B4-BE49-F238E27FC236}">
                <a16:creationId xmlns:a16="http://schemas.microsoft.com/office/drawing/2014/main" id="{65B75F70-D9A4-4A68-81A8-28C4D37CD7B3}"/>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5E81F5BE-585A-4C6D-A73B-37DE47EF2D3D}"/>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D5D8A940-C77C-4FED-B99F-032495CFB56D}"/>
              </a:ext>
            </a:extLst>
          </p:cNvPr>
          <p:cNvPicPr>
            <a:picLocks noChangeAspect="1"/>
          </p:cNvPicPr>
          <p:nvPr/>
        </p:nvPicPr>
        <p:blipFill>
          <a:blip r:embed="rId2"/>
          <a:stretch>
            <a:fillRect/>
          </a:stretch>
        </p:blipFill>
        <p:spPr>
          <a:xfrm>
            <a:off x="11229730" y="5486400"/>
            <a:ext cx="949570" cy="1371600"/>
          </a:xfrm>
          <a:prstGeom prst="rect">
            <a:avLst/>
          </a:prstGeom>
        </p:spPr>
      </p:pic>
      <p:sp>
        <p:nvSpPr>
          <p:cNvPr id="18" name="Marcador de fecha 3">
            <a:extLst>
              <a:ext uri="{FF2B5EF4-FFF2-40B4-BE49-F238E27FC236}">
                <a16:creationId xmlns:a16="http://schemas.microsoft.com/office/drawing/2014/main" id="{452A4952-A7ED-4BAB-BFAD-50E8ECC49FE9}"/>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6C584705-1A82-48B8-8D55-307E5673AB16}" type="datetimeFigureOut">
              <a:rPr lang="es-ES" smtClean="0"/>
              <a:t>28/03/2022</a:t>
            </a:fld>
            <a:endParaRPr lang="es-ES"/>
          </a:p>
        </p:txBody>
      </p:sp>
      <p:sp>
        <p:nvSpPr>
          <p:cNvPr id="19" name="Marcador de pie de página 4">
            <a:extLst>
              <a:ext uri="{FF2B5EF4-FFF2-40B4-BE49-F238E27FC236}">
                <a16:creationId xmlns:a16="http://schemas.microsoft.com/office/drawing/2014/main" id="{9BA5895F-DC65-467B-8972-26115B789949}"/>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20" name="Marcador de número de diapositiva 5">
            <a:extLst>
              <a:ext uri="{FF2B5EF4-FFF2-40B4-BE49-F238E27FC236}">
                <a16:creationId xmlns:a16="http://schemas.microsoft.com/office/drawing/2014/main" id="{82946DA9-82A2-4140-A127-F5B713AA3E2B}"/>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24A0A82C-FD4E-4E14-84E8-731FCC58B0C5}" type="slidenum">
              <a:rPr lang="es-ES" smtClean="0"/>
              <a:t>‹Nº›</a:t>
            </a:fld>
            <a:endParaRPr lang="es-ES"/>
          </a:p>
        </p:txBody>
      </p:sp>
    </p:spTree>
    <p:extLst>
      <p:ext uri="{BB962C8B-B14F-4D97-AF65-F5344CB8AC3E}">
        <p14:creationId xmlns:p14="http://schemas.microsoft.com/office/powerpoint/2010/main" val="295502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EF390-5307-48A7-ADF4-B694C46CDF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C6A295AD-8DC1-4488-AAB2-8EADA2B5D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8" name="Triángulo rectángulo 7">
            <a:extLst>
              <a:ext uri="{FF2B5EF4-FFF2-40B4-BE49-F238E27FC236}">
                <a16:creationId xmlns:a16="http://schemas.microsoft.com/office/drawing/2014/main" id="{BEFCD46A-CA76-4416-B924-2F2AAE79E4A7}"/>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rectángulo 8">
            <a:extLst>
              <a:ext uri="{FF2B5EF4-FFF2-40B4-BE49-F238E27FC236}">
                <a16:creationId xmlns:a16="http://schemas.microsoft.com/office/drawing/2014/main" id="{C5BE68AC-BD68-4828-9460-C5C07C364990}"/>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F5629D04-021C-4198-BE11-B8064EACA2D4}"/>
              </a:ext>
            </a:extLst>
          </p:cNvPr>
          <p:cNvPicPr>
            <a:picLocks noChangeAspect="1"/>
          </p:cNvPicPr>
          <p:nvPr/>
        </p:nvPicPr>
        <p:blipFill>
          <a:blip r:embed="rId2"/>
          <a:stretch>
            <a:fillRect/>
          </a:stretch>
        </p:blipFill>
        <p:spPr>
          <a:xfrm>
            <a:off x="11210546" y="5458690"/>
            <a:ext cx="968753" cy="1399309"/>
          </a:xfrm>
          <a:prstGeom prst="rect">
            <a:avLst/>
          </a:prstGeom>
        </p:spPr>
      </p:pic>
      <p:sp>
        <p:nvSpPr>
          <p:cNvPr id="13" name="Marcador de fecha 3">
            <a:extLst>
              <a:ext uri="{FF2B5EF4-FFF2-40B4-BE49-F238E27FC236}">
                <a16:creationId xmlns:a16="http://schemas.microsoft.com/office/drawing/2014/main" id="{3D503578-780D-42E2-BFD9-D1D7B40DCE04}"/>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6C584705-1A82-48B8-8D55-307E5673AB16}" type="datetimeFigureOut">
              <a:rPr lang="es-ES" smtClean="0"/>
              <a:t>28/03/2022</a:t>
            </a:fld>
            <a:endParaRPr lang="es-ES"/>
          </a:p>
        </p:txBody>
      </p:sp>
      <p:sp>
        <p:nvSpPr>
          <p:cNvPr id="14" name="Marcador de pie de página 4">
            <a:extLst>
              <a:ext uri="{FF2B5EF4-FFF2-40B4-BE49-F238E27FC236}">
                <a16:creationId xmlns:a16="http://schemas.microsoft.com/office/drawing/2014/main" id="{7C899437-7E66-40F2-B068-8655E5F2774B}"/>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5" name="Marcador de número de diapositiva 5">
            <a:extLst>
              <a:ext uri="{FF2B5EF4-FFF2-40B4-BE49-F238E27FC236}">
                <a16:creationId xmlns:a16="http://schemas.microsoft.com/office/drawing/2014/main" id="{C54EAD33-1F5F-43D5-A756-6064AB19F5D8}"/>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24A0A82C-FD4E-4E14-84E8-731FCC58B0C5}" type="slidenum">
              <a:rPr lang="es-ES" smtClean="0"/>
              <a:t>‹Nº›</a:t>
            </a:fld>
            <a:endParaRPr lang="es-ES"/>
          </a:p>
        </p:txBody>
      </p:sp>
      <p:sp>
        <p:nvSpPr>
          <p:cNvPr id="12" name="Rectángulo 11">
            <a:extLst>
              <a:ext uri="{FF2B5EF4-FFF2-40B4-BE49-F238E27FC236}">
                <a16:creationId xmlns:a16="http://schemas.microsoft.com/office/drawing/2014/main" id="{83FAA77A-B2FF-46EC-BF70-33570377B281}"/>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4261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E93D3-056A-4838-AAE6-D62136CE7CEE}"/>
              </a:ext>
            </a:extLst>
          </p:cNvPr>
          <p:cNvSpPr>
            <a:spLocks noGrp="1"/>
          </p:cNvSpPr>
          <p:nvPr>
            <p:ph type="title"/>
          </p:nvPr>
        </p:nvSpPr>
        <p:spPr>
          <a:xfrm>
            <a:off x="1509204" y="365125"/>
            <a:ext cx="8273988" cy="1325563"/>
          </a:xfrm>
        </p:spPr>
        <p:txBody>
          <a:bodyPr/>
          <a:lstStyle>
            <a:lvl1pPr>
              <a:defRPr>
                <a:solidFill>
                  <a:schemeClr val="tx2"/>
                </a:solidFill>
              </a:defRPr>
            </a:lvl1p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46A5FDCC-5BF3-4F0C-AF39-AECBBE96232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569ABD-C0CE-4579-8440-62E56635CB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Triángulo rectángulo 10">
            <a:extLst>
              <a:ext uri="{FF2B5EF4-FFF2-40B4-BE49-F238E27FC236}">
                <a16:creationId xmlns:a16="http://schemas.microsoft.com/office/drawing/2014/main" id="{6B17BDD9-BCC6-49FF-AD69-AE4245AFB9BF}"/>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rectángulo 12">
            <a:extLst>
              <a:ext uri="{FF2B5EF4-FFF2-40B4-BE49-F238E27FC236}">
                <a16:creationId xmlns:a16="http://schemas.microsoft.com/office/drawing/2014/main" id="{AE3AB032-182D-45BC-AC7A-A93721CEF1B3}"/>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a:extLst>
              <a:ext uri="{FF2B5EF4-FFF2-40B4-BE49-F238E27FC236}">
                <a16:creationId xmlns:a16="http://schemas.microsoft.com/office/drawing/2014/main" id="{E57B5147-32A9-43FC-B886-15377C288B60}"/>
              </a:ext>
            </a:extLst>
          </p:cNvPr>
          <p:cNvPicPr>
            <a:picLocks noChangeAspect="1"/>
          </p:cNvPicPr>
          <p:nvPr/>
        </p:nvPicPr>
        <p:blipFill>
          <a:blip r:embed="rId2"/>
          <a:stretch>
            <a:fillRect/>
          </a:stretch>
        </p:blipFill>
        <p:spPr>
          <a:xfrm>
            <a:off x="11261702" y="5532582"/>
            <a:ext cx="917597" cy="1325418"/>
          </a:xfrm>
          <a:prstGeom prst="rect">
            <a:avLst/>
          </a:prstGeom>
        </p:spPr>
      </p:pic>
      <p:sp>
        <p:nvSpPr>
          <p:cNvPr id="16" name="Marcador de fecha 3">
            <a:extLst>
              <a:ext uri="{FF2B5EF4-FFF2-40B4-BE49-F238E27FC236}">
                <a16:creationId xmlns:a16="http://schemas.microsoft.com/office/drawing/2014/main" id="{B9CE9C66-37B0-4199-BD21-5CDDD16DDCF2}"/>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6C584705-1A82-48B8-8D55-307E5673AB16}" type="datetimeFigureOut">
              <a:rPr lang="es-ES" smtClean="0"/>
              <a:t>28/03/2022</a:t>
            </a:fld>
            <a:endParaRPr lang="es-ES"/>
          </a:p>
        </p:txBody>
      </p:sp>
      <p:sp>
        <p:nvSpPr>
          <p:cNvPr id="17" name="Marcador de pie de página 4">
            <a:extLst>
              <a:ext uri="{FF2B5EF4-FFF2-40B4-BE49-F238E27FC236}">
                <a16:creationId xmlns:a16="http://schemas.microsoft.com/office/drawing/2014/main" id="{88FA386A-0A64-4812-9B27-0C0E26C2F19D}"/>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8" name="Marcador de número de diapositiva 5">
            <a:extLst>
              <a:ext uri="{FF2B5EF4-FFF2-40B4-BE49-F238E27FC236}">
                <a16:creationId xmlns:a16="http://schemas.microsoft.com/office/drawing/2014/main" id="{BD38EE13-0EAC-46A5-B401-2CF89A9CA874}"/>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24A0A82C-FD4E-4E14-84E8-731FCC58B0C5}" type="slidenum">
              <a:rPr lang="es-ES" smtClean="0"/>
              <a:t>‹Nº›</a:t>
            </a:fld>
            <a:endParaRPr lang="es-ES"/>
          </a:p>
        </p:txBody>
      </p:sp>
      <p:sp>
        <p:nvSpPr>
          <p:cNvPr id="20" name="Rectángulo 19">
            <a:extLst>
              <a:ext uri="{FF2B5EF4-FFF2-40B4-BE49-F238E27FC236}">
                <a16:creationId xmlns:a16="http://schemas.microsoft.com/office/drawing/2014/main" id="{7EED7E89-D66A-4C09-9180-1AE07D1DFAC7}"/>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902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7A71E-02A4-4C21-87AB-1FF4AB6C11EF}"/>
              </a:ext>
            </a:extLst>
          </p:cNvPr>
          <p:cNvSpPr>
            <a:spLocks noGrp="1"/>
          </p:cNvSpPr>
          <p:nvPr>
            <p:ph type="title"/>
          </p:nvPr>
        </p:nvSpPr>
        <p:spPr>
          <a:xfrm>
            <a:off x="839788" y="365125"/>
            <a:ext cx="8961160" cy="1325563"/>
          </a:xfrm>
        </p:spPr>
        <p:txBody>
          <a:body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FE774C74-7950-4736-9C4A-F603B8E9995D}"/>
              </a:ext>
            </a:extLst>
          </p:cNvPr>
          <p:cNvSpPr>
            <a:spLocks noGrp="1"/>
          </p:cNvSpPr>
          <p:nvPr>
            <p:ph type="body" idx="1" hasCustomPrompt="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4" name="Marcador de contenido 3">
            <a:extLst>
              <a:ext uri="{FF2B5EF4-FFF2-40B4-BE49-F238E27FC236}">
                <a16:creationId xmlns:a16="http://schemas.microsoft.com/office/drawing/2014/main" id="{5F1D7731-470D-4C44-8382-820BC41B703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8F9C256-11EF-45A3-BE39-BFDA04DE53FD}"/>
              </a:ext>
            </a:extLst>
          </p:cNvPr>
          <p:cNvSpPr>
            <a:spLocks noGrp="1"/>
          </p:cNvSpPr>
          <p:nvPr>
            <p:ph type="body" sz="quarter" idx="3" hasCustomPrompt="1"/>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6" name="Marcador de contenido 5">
            <a:extLst>
              <a:ext uri="{FF2B5EF4-FFF2-40B4-BE49-F238E27FC236}">
                <a16:creationId xmlns:a16="http://schemas.microsoft.com/office/drawing/2014/main" id="{1F976294-4A96-4639-8AA5-41B9B897E1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242469A-5286-4C21-ADB8-E73ABFEB4319}"/>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8" name="Marcador de pie de página 7">
            <a:extLst>
              <a:ext uri="{FF2B5EF4-FFF2-40B4-BE49-F238E27FC236}">
                <a16:creationId xmlns:a16="http://schemas.microsoft.com/office/drawing/2014/main" id="{6F21D635-1B3A-4804-881F-B795EC792DF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116F0460-3672-495F-B592-FFDFF61BA784}"/>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
        <p:nvSpPr>
          <p:cNvPr id="11" name="Triángulo rectángulo 10">
            <a:extLst>
              <a:ext uri="{FF2B5EF4-FFF2-40B4-BE49-F238E27FC236}">
                <a16:creationId xmlns:a16="http://schemas.microsoft.com/office/drawing/2014/main" id="{FE8C881D-DE5A-4D62-8FC3-18F9A313A494}"/>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Triángulo rectángulo 12">
            <a:extLst>
              <a:ext uri="{FF2B5EF4-FFF2-40B4-BE49-F238E27FC236}">
                <a16:creationId xmlns:a16="http://schemas.microsoft.com/office/drawing/2014/main" id="{A91D92D9-3F1C-48B8-8044-AAAC00E4AD01}"/>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FC06927-E60E-49C1-8EA0-F1941D2D2478}"/>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29316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EB2E3-F00B-4E52-8F75-6A196107D5D8}"/>
              </a:ext>
            </a:extLst>
          </p:cNvPr>
          <p:cNvSpPr>
            <a:spLocks noGrp="1"/>
          </p:cNvSpPr>
          <p:nvPr>
            <p:ph type="title"/>
          </p:nvPr>
        </p:nvSpPr>
        <p:spPr>
          <a:xfrm>
            <a:off x="838200" y="365125"/>
            <a:ext cx="8956040" cy="1325563"/>
          </a:xfrm>
        </p:spPr>
        <p:txBody>
          <a:bodyPr/>
          <a:lstStyle/>
          <a:p>
            <a:r>
              <a:rPr lang="es-ES"/>
              <a:t>Haga clic para modificar el estilo de título del patrón</a:t>
            </a:r>
            <a:endParaRPr lang="es-ES" dirty="0"/>
          </a:p>
        </p:txBody>
      </p:sp>
      <p:sp>
        <p:nvSpPr>
          <p:cNvPr id="3" name="Marcador de fecha 2">
            <a:extLst>
              <a:ext uri="{FF2B5EF4-FFF2-40B4-BE49-F238E27FC236}">
                <a16:creationId xmlns:a16="http://schemas.microsoft.com/office/drawing/2014/main" id="{C951B76E-14B8-4787-A9DE-F460D0BE7BE7}"/>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4" name="Marcador de pie de página 3">
            <a:extLst>
              <a:ext uri="{FF2B5EF4-FFF2-40B4-BE49-F238E27FC236}">
                <a16:creationId xmlns:a16="http://schemas.microsoft.com/office/drawing/2014/main" id="{C7A35ADE-2F7C-4171-9BA3-B0408BE1751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28D1A595-3139-4E19-B808-7D146BB5FEED}"/>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Tree>
    <p:extLst>
      <p:ext uri="{BB962C8B-B14F-4D97-AF65-F5344CB8AC3E}">
        <p14:creationId xmlns:p14="http://schemas.microsoft.com/office/powerpoint/2010/main" val="73725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9E77AF-6DC4-487B-A24F-391FAEC633B5}"/>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3" name="Marcador de pie de página 2">
            <a:extLst>
              <a:ext uri="{FF2B5EF4-FFF2-40B4-BE49-F238E27FC236}">
                <a16:creationId xmlns:a16="http://schemas.microsoft.com/office/drawing/2014/main" id="{4EB9D679-6846-4968-95E7-CFADD47A208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4C2DEEBE-8BD4-4D49-AF09-DA5A2FAED8AF}"/>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Tree>
    <p:extLst>
      <p:ext uri="{BB962C8B-B14F-4D97-AF65-F5344CB8AC3E}">
        <p14:creationId xmlns:p14="http://schemas.microsoft.com/office/powerpoint/2010/main" val="422116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51CA5-2473-4668-BFA6-9347EF2B2B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FB5932-98B7-41DF-92AC-698345586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FB80D35-2D2A-42E8-B6AF-42204978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A03732-FA0F-480D-9E99-0055228D25F1}"/>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6" name="Marcador de pie de página 5">
            <a:extLst>
              <a:ext uri="{FF2B5EF4-FFF2-40B4-BE49-F238E27FC236}">
                <a16:creationId xmlns:a16="http://schemas.microsoft.com/office/drawing/2014/main" id="{96A6C82A-DE75-4B32-A3FB-5770692B4D1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AE46DDA-5F12-4DB7-B71B-87EBA648DFBD}"/>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Tree>
    <p:extLst>
      <p:ext uri="{BB962C8B-B14F-4D97-AF65-F5344CB8AC3E}">
        <p14:creationId xmlns:p14="http://schemas.microsoft.com/office/powerpoint/2010/main" val="191486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473C3-8578-4FAF-816C-DC0507C043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BB9B0C4-54B1-4671-9FB8-11B18C5DC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Marcador de texto 3">
            <a:extLst>
              <a:ext uri="{FF2B5EF4-FFF2-40B4-BE49-F238E27FC236}">
                <a16:creationId xmlns:a16="http://schemas.microsoft.com/office/drawing/2014/main" id="{E3505BF1-9BDC-4CE0-ADFD-007EB7C5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DD727D-4171-4CE2-A3C4-7D12699EB380}"/>
              </a:ext>
            </a:extLst>
          </p:cNvPr>
          <p:cNvSpPr>
            <a:spLocks noGrp="1"/>
          </p:cNvSpPr>
          <p:nvPr>
            <p:ph type="dt" sz="half" idx="10"/>
          </p:nvPr>
        </p:nvSpPr>
        <p:spPr>
          <a:xfrm>
            <a:off x="838200" y="6356350"/>
            <a:ext cx="2743200" cy="365125"/>
          </a:xfrm>
          <a:prstGeom prst="rect">
            <a:avLst/>
          </a:prstGeom>
        </p:spPr>
        <p:txBody>
          <a:bodyPr/>
          <a:lstStyle/>
          <a:p>
            <a:fld id="{6C584705-1A82-48B8-8D55-307E5673AB16}" type="datetimeFigureOut">
              <a:rPr lang="es-ES" smtClean="0"/>
              <a:t>28/03/2022</a:t>
            </a:fld>
            <a:endParaRPr lang="es-ES"/>
          </a:p>
        </p:txBody>
      </p:sp>
      <p:sp>
        <p:nvSpPr>
          <p:cNvPr id="6" name="Marcador de pie de página 5">
            <a:extLst>
              <a:ext uri="{FF2B5EF4-FFF2-40B4-BE49-F238E27FC236}">
                <a16:creationId xmlns:a16="http://schemas.microsoft.com/office/drawing/2014/main" id="{9A7AA172-F094-4305-8384-B0168CAA44D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C5A0F7E-DEC5-42DE-B936-1CB3079D111E}"/>
              </a:ext>
            </a:extLst>
          </p:cNvPr>
          <p:cNvSpPr>
            <a:spLocks noGrp="1"/>
          </p:cNvSpPr>
          <p:nvPr>
            <p:ph type="sldNum" sz="quarter" idx="12"/>
          </p:nvPr>
        </p:nvSpPr>
        <p:spPr>
          <a:xfrm>
            <a:off x="8610600" y="6356350"/>
            <a:ext cx="2743200" cy="365125"/>
          </a:xfrm>
          <a:prstGeom prst="rect">
            <a:avLst/>
          </a:prstGeom>
        </p:spPr>
        <p:txBody>
          <a:bodyPr/>
          <a:lstStyle/>
          <a:p>
            <a:fld id="{24A0A82C-FD4E-4E14-84E8-731FCC58B0C5}" type="slidenum">
              <a:rPr lang="es-ES" smtClean="0"/>
              <a:t>‹Nº›</a:t>
            </a:fld>
            <a:endParaRPr lang="es-ES"/>
          </a:p>
        </p:txBody>
      </p:sp>
    </p:spTree>
    <p:extLst>
      <p:ext uri="{BB962C8B-B14F-4D97-AF65-F5344CB8AC3E}">
        <p14:creationId xmlns:p14="http://schemas.microsoft.com/office/powerpoint/2010/main" val="339817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CF5E3D-F5EC-4E97-A4E2-6ADD70CB7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221A2075-F529-450B-9500-2AAE3EB759C3}"/>
              </a:ext>
            </a:extLst>
          </p:cNvPr>
          <p:cNvSpPr>
            <a:spLocks noGrp="1"/>
          </p:cNvSpPr>
          <p:nvPr>
            <p:ph type="body" idx="1"/>
          </p:nvPr>
        </p:nvSpPr>
        <p:spPr>
          <a:xfrm>
            <a:off x="838200" y="1825625"/>
            <a:ext cx="10372346"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a:extLst>
              <a:ext uri="{FF2B5EF4-FFF2-40B4-BE49-F238E27FC236}">
                <a16:creationId xmlns:a16="http://schemas.microsoft.com/office/drawing/2014/main" id="{5CD1DB55-EDA1-4405-A1ED-A5AA0AAEA952}"/>
              </a:ext>
            </a:extLst>
          </p:cNvPr>
          <p:cNvSpPr>
            <a:spLocks noGrp="1"/>
          </p:cNvSpPr>
          <p:nvPr>
            <p:ph type="dt" sz="half" idx="2"/>
          </p:nvPr>
        </p:nvSpPr>
        <p:spPr>
          <a:xfrm>
            <a:off x="1060142" y="6347473"/>
            <a:ext cx="2743200" cy="365125"/>
          </a:xfrm>
          <a:prstGeom prst="rect">
            <a:avLst/>
          </a:prstGeom>
        </p:spPr>
        <p:txBody>
          <a:bodyPr/>
          <a:lstStyle>
            <a:lvl1pPr>
              <a:defRPr>
                <a:solidFill>
                  <a:schemeClr val="tx2"/>
                </a:solidFill>
              </a:defRPr>
            </a:lvl1pPr>
          </a:lstStyle>
          <a:p>
            <a:fld id="{6C584705-1A82-48B8-8D55-307E5673AB16}" type="datetimeFigureOut">
              <a:rPr lang="es-ES" smtClean="0"/>
              <a:t>28/03/2022</a:t>
            </a:fld>
            <a:endParaRPr lang="es-ES"/>
          </a:p>
        </p:txBody>
      </p:sp>
      <p:sp>
        <p:nvSpPr>
          <p:cNvPr id="11" name="Marcador de pie de página 4">
            <a:extLst>
              <a:ext uri="{FF2B5EF4-FFF2-40B4-BE49-F238E27FC236}">
                <a16:creationId xmlns:a16="http://schemas.microsoft.com/office/drawing/2014/main" id="{7C41FCAB-BE87-4362-B422-5D8DF9FC6F1B}"/>
              </a:ext>
            </a:extLst>
          </p:cNvPr>
          <p:cNvSpPr>
            <a:spLocks noGrp="1"/>
          </p:cNvSpPr>
          <p:nvPr>
            <p:ph type="ftr" sz="quarter" idx="3"/>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2" name="Marcador de número de diapositiva 5">
            <a:extLst>
              <a:ext uri="{FF2B5EF4-FFF2-40B4-BE49-F238E27FC236}">
                <a16:creationId xmlns:a16="http://schemas.microsoft.com/office/drawing/2014/main" id="{D527BCB2-3C22-4373-83D4-3EB82FC289B4}"/>
              </a:ext>
            </a:extLst>
          </p:cNvPr>
          <p:cNvSpPr>
            <a:spLocks noGrp="1"/>
          </p:cNvSpPr>
          <p:nvPr>
            <p:ph type="sldNum" sz="quarter" idx="4"/>
          </p:nvPr>
        </p:nvSpPr>
        <p:spPr>
          <a:xfrm>
            <a:off x="8153400" y="6356350"/>
            <a:ext cx="2743200" cy="365125"/>
          </a:xfrm>
          <a:prstGeom prst="rect">
            <a:avLst/>
          </a:prstGeom>
        </p:spPr>
        <p:txBody>
          <a:bodyPr/>
          <a:lstStyle>
            <a:lvl1pPr>
              <a:defRPr>
                <a:solidFill>
                  <a:schemeClr val="tx2"/>
                </a:solidFill>
              </a:defRPr>
            </a:lvl1pPr>
          </a:lstStyle>
          <a:p>
            <a:fld id="{24A0A82C-FD4E-4E14-84E8-731FCC58B0C5}" type="slidenum">
              <a:rPr lang="es-ES" smtClean="0"/>
              <a:t>‹Nº›</a:t>
            </a:fld>
            <a:endParaRPr lang="es-ES"/>
          </a:p>
        </p:txBody>
      </p:sp>
      <p:sp>
        <p:nvSpPr>
          <p:cNvPr id="24" name="Triángulo rectángulo 23">
            <a:extLst>
              <a:ext uri="{FF2B5EF4-FFF2-40B4-BE49-F238E27FC236}">
                <a16:creationId xmlns:a16="http://schemas.microsoft.com/office/drawing/2014/main" id="{D668899F-6DA7-4790-BA7C-0CC08954B643}"/>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Triángulo rectángulo 25">
            <a:extLst>
              <a:ext uri="{FF2B5EF4-FFF2-40B4-BE49-F238E27FC236}">
                <a16:creationId xmlns:a16="http://schemas.microsoft.com/office/drawing/2014/main" id="{24AECE9E-1C30-434B-891A-197CAB284F78}"/>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F2352B31-A32B-4FBD-B670-2631BC674EEF}"/>
              </a:ext>
            </a:extLst>
          </p:cNvPr>
          <p:cNvPicPr>
            <a:picLocks noChangeAspect="1"/>
          </p:cNvPicPr>
          <p:nvPr/>
        </p:nvPicPr>
        <p:blipFill>
          <a:blip r:embed="rId13"/>
          <a:stretch>
            <a:fillRect/>
          </a:stretch>
        </p:blipFill>
        <p:spPr>
          <a:xfrm>
            <a:off x="11210546" y="5458690"/>
            <a:ext cx="968753" cy="1399309"/>
          </a:xfrm>
          <a:prstGeom prst="rect">
            <a:avLst/>
          </a:prstGeom>
        </p:spPr>
      </p:pic>
      <p:sp>
        <p:nvSpPr>
          <p:cNvPr id="30" name="Rectángulo 29">
            <a:extLst>
              <a:ext uri="{FF2B5EF4-FFF2-40B4-BE49-F238E27FC236}">
                <a16:creationId xmlns:a16="http://schemas.microsoft.com/office/drawing/2014/main" id="{08252A65-CE9A-4E2D-BE20-AFD3D3600EE5}"/>
              </a:ext>
            </a:extLst>
          </p:cNvPr>
          <p:cNvSpPr/>
          <p:nvPr/>
        </p:nvSpPr>
        <p:spPr>
          <a:xfrm>
            <a:off x="0" y="-8877"/>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6934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slide" Target="slide5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1.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63.xml"/><Relationship Id="rId7" Type="http://schemas.openxmlformats.org/officeDocument/2006/relationships/slide" Target="slide99.xml"/><Relationship Id="rId2"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73.xml"/><Relationship Id="rId4" Type="http://schemas.openxmlformats.org/officeDocument/2006/relationships/slide" Target="slide66.xml"/><Relationship Id="rId9" Type="http://schemas.openxmlformats.org/officeDocument/2006/relationships/slide" Target="slide117.xml"/></Relationships>
</file>

<file path=ppt/slides/_rels/slide30.xml.rels><?xml version="1.0" encoding="UTF-8" standalone="yes"?>
<Relationships xmlns="http://schemas.openxmlformats.org/package/2006/relationships"><Relationship Id="rId2" Type="http://schemas.openxmlformats.org/officeDocument/2006/relationships/hyperlink" Target="https://gradle.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studio/command-line/zipalig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android.com/guide/app-bundle/#dynamic_deliver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IntelliJ_IDEA#cite_note-1"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E80B1-B8CD-4936-BBE5-3C58D52D925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 </a:t>
            </a:r>
            <a:br>
              <a:rPr lang="en-US" sz="5200" kern="1200" dirty="0">
                <a:solidFill>
                  <a:schemeClr val="tx2"/>
                </a:solidFill>
                <a:latin typeface="+mj-lt"/>
                <a:ea typeface="+mj-ea"/>
                <a:cs typeface="+mj-cs"/>
              </a:rPr>
            </a:br>
            <a:r>
              <a:rPr lang="en-US" sz="5200" kern="1200" dirty="0">
                <a:solidFill>
                  <a:schemeClr val="tx2"/>
                </a:solidFill>
                <a:latin typeface="+mj-lt"/>
                <a:ea typeface="+mj-ea"/>
                <a:cs typeface="+mj-cs"/>
              </a:rPr>
              <a:t>Android Studio</a:t>
            </a:r>
          </a:p>
        </p:txBody>
      </p:sp>
      <p:sp>
        <p:nvSpPr>
          <p:cNvPr id="3" name="Marcador de texto 2">
            <a:extLst>
              <a:ext uri="{FF2B5EF4-FFF2-40B4-BE49-F238E27FC236}">
                <a16:creationId xmlns:a16="http://schemas.microsoft.com/office/drawing/2014/main" id="{7B1FCF05-D5E0-414D-8952-3B6C02DD8BF8}"/>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r>
              <a:rPr lang="en-US" sz="2400" kern="1200" dirty="0" err="1">
                <a:solidFill>
                  <a:schemeClr val="tx2"/>
                </a:solidFill>
                <a:latin typeface="+mn-lt"/>
                <a:ea typeface="+mn-ea"/>
                <a:cs typeface="+mn-cs"/>
              </a:rPr>
              <a:t>Entorno</a:t>
            </a:r>
            <a:r>
              <a:rPr lang="en-US" sz="2400" kern="1200" dirty="0">
                <a:solidFill>
                  <a:schemeClr val="tx2"/>
                </a:solidFill>
                <a:latin typeface="+mn-lt"/>
                <a:ea typeface="+mn-ea"/>
                <a:cs typeface="+mn-cs"/>
              </a:rPr>
              <a:t> de Desarrollo de </a:t>
            </a:r>
            <a:r>
              <a:rPr lang="en-US" sz="2400" kern="1200" dirty="0" err="1">
                <a:solidFill>
                  <a:schemeClr val="tx2"/>
                </a:solidFill>
                <a:latin typeface="+mn-lt"/>
                <a:ea typeface="+mn-ea"/>
                <a:cs typeface="+mn-cs"/>
              </a:rPr>
              <a:t>aplicaciones</a:t>
            </a:r>
            <a:r>
              <a:rPr lang="en-US" sz="2400" kern="1200">
                <a:solidFill>
                  <a:schemeClr val="tx2"/>
                </a:solidFill>
                <a:latin typeface="+mn-lt"/>
                <a:ea typeface="+mn-ea"/>
                <a:cs typeface="+mn-cs"/>
              </a:rPr>
              <a:t> Android</a:t>
            </a:r>
          </a:p>
        </p:txBody>
      </p:sp>
    </p:spTree>
    <p:extLst>
      <p:ext uri="{BB962C8B-B14F-4D97-AF65-F5344CB8AC3E}">
        <p14:creationId xmlns:p14="http://schemas.microsoft.com/office/powerpoint/2010/main" val="306292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E8237-69DF-4D17-BD5C-8F59C82CCC72}"/>
              </a:ext>
            </a:extLst>
          </p:cNvPr>
          <p:cNvSpPr>
            <a:spLocks noGrp="1"/>
          </p:cNvSpPr>
          <p:nvPr>
            <p:ph type="title"/>
          </p:nvPr>
        </p:nvSpPr>
        <p:spPr/>
        <p:txBody>
          <a:bodyPr/>
          <a:lstStyle/>
          <a:p>
            <a:pPr algn="ctr"/>
            <a:r>
              <a:rPr lang="es-ES" b="1" dirty="0"/>
              <a:t>Introducción</a:t>
            </a:r>
            <a:endParaRPr lang="es-ES" dirty="0"/>
          </a:p>
        </p:txBody>
      </p:sp>
      <p:sp>
        <p:nvSpPr>
          <p:cNvPr id="3" name="Marcador de contenido 2">
            <a:extLst>
              <a:ext uri="{FF2B5EF4-FFF2-40B4-BE49-F238E27FC236}">
                <a16:creationId xmlns:a16="http://schemas.microsoft.com/office/drawing/2014/main" id="{907B8579-C855-4CEC-B7D0-53E16AC69712}"/>
              </a:ext>
            </a:extLst>
          </p:cNvPr>
          <p:cNvSpPr>
            <a:spLocks noGrp="1"/>
          </p:cNvSpPr>
          <p:nvPr>
            <p:ph idx="1"/>
          </p:nvPr>
        </p:nvSpPr>
        <p:spPr/>
        <p:txBody>
          <a:bodyPr>
            <a:normAutofit/>
          </a:bodyPr>
          <a:lstStyle/>
          <a:p>
            <a:pPr algn="just"/>
            <a:r>
              <a:rPr lang="es-ES" b="1" dirty="0">
                <a:highlight>
                  <a:srgbClr val="FFFF00"/>
                </a:highlight>
              </a:rPr>
              <a:t>Variedad de marcos de trabajo </a:t>
            </a:r>
            <a:r>
              <a:rPr lang="es-ES" b="1" dirty="0"/>
              <a:t>y h</a:t>
            </a:r>
            <a:r>
              <a:rPr lang="es-ES" b="1" dirty="0">
                <a:highlight>
                  <a:srgbClr val="FFFF00"/>
                </a:highlight>
              </a:rPr>
              <a:t>erramientas</a:t>
            </a:r>
            <a:r>
              <a:rPr lang="es-ES" b="1" dirty="0"/>
              <a:t> de prueba</a:t>
            </a:r>
          </a:p>
          <a:p>
            <a:pPr algn="just"/>
            <a:r>
              <a:rPr lang="es-ES" dirty="0"/>
              <a:t>Herramientas </a:t>
            </a:r>
            <a:r>
              <a:rPr lang="es-ES" dirty="0">
                <a:highlight>
                  <a:srgbClr val="FFFF00"/>
                </a:highlight>
              </a:rPr>
              <a:t>de </a:t>
            </a:r>
            <a:r>
              <a:rPr lang="es-ES" b="1" dirty="0" err="1">
                <a:highlight>
                  <a:srgbClr val="FFFF00"/>
                </a:highlight>
              </a:rPr>
              <a:t>Lint</a:t>
            </a:r>
            <a:r>
              <a:rPr lang="es-ES" dirty="0">
                <a:highlight>
                  <a:srgbClr val="FFFF00"/>
                </a:highlight>
              </a:rPr>
              <a:t> </a:t>
            </a:r>
            <a:r>
              <a:rPr lang="es-ES" dirty="0"/>
              <a:t>para </a:t>
            </a:r>
            <a:r>
              <a:rPr lang="es-ES" b="1" dirty="0">
                <a:highlight>
                  <a:srgbClr val="FFFF00"/>
                </a:highlight>
              </a:rPr>
              <a:t>identificar problemas </a:t>
            </a:r>
            <a:r>
              <a:rPr lang="es-ES" b="1" dirty="0"/>
              <a:t>de rendimiento</a:t>
            </a:r>
            <a:r>
              <a:rPr lang="es-ES" dirty="0"/>
              <a:t>, </a:t>
            </a:r>
            <a:r>
              <a:rPr lang="es-ES" b="1" dirty="0">
                <a:highlight>
                  <a:srgbClr val="FFFF00"/>
                </a:highlight>
              </a:rPr>
              <a:t>usabilidad y compatibilidad </a:t>
            </a:r>
            <a:r>
              <a:rPr lang="es-ES" dirty="0"/>
              <a:t>de la versión, entre otros.</a:t>
            </a:r>
          </a:p>
          <a:p>
            <a:pPr algn="just"/>
            <a:r>
              <a:rPr lang="es-ES" dirty="0"/>
              <a:t>Compatibilidad </a:t>
            </a:r>
            <a:r>
              <a:rPr lang="es-ES" b="1" dirty="0"/>
              <a:t>con </a:t>
            </a:r>
            <a:r>
              <a:rPr lang="es-ES" b="1" dirty="0">
                <a:highlight>
                  <a:srgbClr val="FFFF00"/>
                </a:highlight>
              </a:rPr>
              <a:t>C++ y NDK</a:t>
            </a:r>
          </a:p>
          <a:p>
            <a:pPr algn="just"/>
            <a:r>
              <a:rPr lang="es-ES" dirty="0"/>
              <a:t>Compatibilidad integrada para </a:t>
            </a:r>
            <a:r>
              <a:rPr lang="es-ES" b="1" dirty="0">
                <a:highlight>
                  <a:srgbClr val="FFFF00"/>
                </a:highlight>
              </a:rPr>
              <a:t>Google Cloud </a:t>
            </a:r>
            <a:r>
              <a:rPr lang="es-ES" b="1" dirty="0" err="1">
                <a:highlight>
                  <a:srgbClr val="FFFF00"/>
                </a:highlight>
              </a:rPr>
              <a:t>Platform</a:t>
            </a:r>
            <a:r>
              <a:rPr lang="es-ES" dirty="0"/>
              <a:t>, que facilita la integración con </a:t>
            </a:r>
            <a:r>
              <a:rPr lang="es-ES" b="1" dirty="0">
                <a:highlight>
                  <a:srgbClr val="FFFF00"/>
                </a:highlight>
              </a:rPr>
              <a:t>Google Cloud </a:t>
            </a:r>
            <a:r>
              <a:rPr lang="es-ES" b="1" dirty="0" err="1">
                <a:highlight>
                  <a:srgbClr val="FFFF00"/>
                </a:highlight>
              </a:rPr>
              <a:t>Messaging</a:t>
            </a:r>
            <a:r>
              <a:rPr lang="es-ES" b="1" dirty="0">
                <a:highlight>
                  <a:srgbClr val="FFFF00"/>
                </a:highlight>
              </a:rPr>
              <a:t> y App </a:t>
            </a:r>
            <a:r>
              <a:rPr lang="es-ES" b="1" dirty="0" err="1">
                <a:highlight>
                  <a:srgbClr val="FFFF00"/>
                </a:highlight>
              </a:rPr>
              <a:t>Engine</a:t>
            </a:r>
            <a:r>
              <a:rPr lang="es-ES" dirty="0"/>
              <a:t>.</a:t>
            </a:r>
          </a:p>
          <a:p>
            <a:endParaRPr lang="es-ES" dirty="0"/>
          </a:p>
        </p:txBody>
      </p:sp>
    </p:spTree>
    <p:extLst>
      <p:ext uri="{BB962C8B-B14F-4D97-AF65-F5344CB8AC3E}">
        <p14:creationId xmlns:p14="http://schemas.microsoft.com/office/powerpoint/2010/main" val="24641150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BCF21-B587-4CCC-ACF6-3320788BE3DC}"/>
              </a:ext>
            </a:extLst>
          </p:cNvPr>
          <p:cNvSpPr>
            <a:spLocks noGrp="1"/>
          </p:cNvSpPr>
          <p:nvPr>
            <p:ph type="title"/>
          </p:nvPr>
        </p:nvSpPr>
        <p:spPr/>
        <p:txBody>
          <a:bodyPr/>
          <a:lstStyle/>
          <a:p>
            <a:r>
              <a:rPr lang="es-ES" dirty="0" err="1"/>
              <a:t>Graddle.properties</a:t>
            </a:r>
            <a:endParaRPr lang="es-ES" dirty="0"/>
          </a:p>
        </p:txBody>
      </p:sp>
      <p:sp>
        <p:nvSpPr>
          <p:cNvPr id="3" name="Marcador de contenido 2">
            <a:extLst>
              <a:ext uri="{FF2B5EF4-FFF2-40B4-BE49-F238E27FC236}">
                <a16:creationId xmlns:a16="http://schemas.microsoft.com/office/drawing/2014/main" id="{B462E54E-D1BE-492B-A403-DE620CD2BE77}"/>
              </a:ext>
            </a:extLst>
          </p:cNvPr>
          <p:cNvSpPr>
            <a:spLocks noGrp="1"/>
          </p:cNvSpPr>
          <p:nvPr>
            <p:ph idx="1"/>
          </p:nvPr>
        </p:nvSpPr>
        <p:spPr/>
        <p:txBody>
          <a:bodyPr>
            <a:normAutofit lnSpcReduction="10000"/>
          </a:bodyPr>
          <a:lstStyle/>
          <a:p>
            <a:pPr algn="just"/>
            <a:r>
              <a:rPr lang="es-ES" dirty="0"/>
              <a:t>En este fichero indicamos la memoria de la máquina virtual y activamos o no el uso de las librerías </a:t>
            </a:r>
            <a:r>
              <a:rPr lang="es-ES" dirty="0" err="1"/>
              <a:t>AndroidX</a:t>
            </a:r>
            <a:r>
              <a:rPr lang="es-ES" dirty="0"/>
              <a:t>. </a:t>
            </a:r>
          </a:p>
          <a:p>
            <a:pPr marL="0" indent="0" algn="just">
              <a:buNone/>
            </a:pPr>
            <a:endParaRPr lang="es-ES" dirty="0"/>
          </a:p>
          <a:p>
            <a:pPr marL="0" indent="0" algn="just">
              <a:buNone/>
            </a:pPr>
            <a:r>
              <a:rPr lang="es-ES" dirty="0"/>
              <a:t>//activa las librerías de </a:t>
            </a:r>
            <a:r>
              <a:rPr lang="es-ES" dirty="0" err="1"/>
              <a:t>androidX</a:t>
            </a:r>
            <a:endParaRPr lang="es-ES" dirty="0"/>
          </a:p>
          <a:p>
            <a:pPr marL="0" indent="0" algn="just">
              <a:buNone/>
            </a:pPr>
            <a:r>
              <a:rPr lang="es-ES" dirty="0" err="1">
                <a:highlight>
                  <a:srgbClr val="00FFFF"/>
                </a:highlight>
              </a:rPr>
              <a:t>android.useAndroidX</a:t>
            </a:r>
            <a:r>
              <a:rPr lang="es-ES" dirty="0">
                <a:highlight>
                  <a:srgbClr val="00FFFF"/>
                </a:highlight>
              </a:rPr>
              <a:t>=true</a:t>
            </a:r>
          </a:p>
          <a:p>
            <a:pPr marL="0" indent="0" algn="just">
              <a:buNone/>
            </a:pPr>
            <a:r>
              <a:rPr lang="es-ES" dirty="0" err="1">
                <a:highlight>
                  <a:srgbClr val="00FFFF"/>
                </a:highlight>
              </a:rPr>
              <a:t>android.enableJetifier</a:t>
            </a:r>
            <a:r>
              <a:rPr lang="es-ES" dirty="0">
                <a:highlight>
                  <a:srgbClr val="00FFFF"/>
                </a:highlight>
              </a:rPr>
              <a:t>=true</a:t>
            </a:r>
          </a:p>
          <a:p>
            <a:pPr marL="0" indent="0" algn="just">
              <a:buNone/>
            </a:pPr>
            <a:endParaRPr lang="es-ES" dirty="0"/>
          </a:p>
          <a:p>
            <a:pPr marL="0" indent="0" algn="just">
              <a:buNone/>
            </a:pPr>
            <a:r>
              <a:rPr lang="es-ES" dirty="0"/>
              <a:t>//indica la cantidad de memoria a asignar a la máquina virtual</a:t>
            </a:r>
          </a:p>
          <a:p>
            <a:pPr marL="0" indent="0" algn="just">
              <a:buNone/>
            </a:pPr>
            <a:r>
              <a:rPr kumimoji="0" lang="es-ES" altLang="es-ES" sz="2800" b="1" i="0" u="none" strike="noStrike" cap="none" normalizeH="0" baseline="0" dirty="0" err="1">
                <a:ln>
                  <a:noFill/>
                </a:ln>
                <a:solidFill>
                  <a:srgbClr val="000080"/>
                </a:solidFill>
                <a:effectLst/>
                <a:latin typeface="Consolas" panose="020B0609020204030204" pitchFamily="49" charset="0"/>
              </a:rPr>
              <a:t>org.gradle.jvmargs</a:t>
            </a:r>
            <a:r>
              <a:rPr kumimoji="0" lang="es-ES" altLang="es-ES" sz="2800" b="0" i="0" u="none" strike="noStrike" cap="none" normalizeH="0" baseline="0" dirty="0">
                <a:ln>
                  <a:noFill/>
                </a:ln>
                <a:solidFill>
                  <a:srgbClr val="000000"/>
                </a:solidFill>
                <a:effectLst/>
                <a:latin typeface="Consolas" panose="020B0609020204030204" pitchFamily="49" charset="0"/>
              </a:rPr>
              <a:t>=</a:t>
            </a:r>
            <a:r>
              <a:rPr kumimoji="0" lang="es-ES" altLang="es-ES" sz="2800" b="1" i="0" u="none" strike="noStrike" cap="none" normalizeH="0" baseline="0" dirty="0">
                <a:ln>
                  <a:noFill/>
                </a:ln>
                <a:solidFill>
                  <a:srgbClr val="008000"/>
                </a:solidFill>
                <a:effectLst/>
                <a:latin typeface="Consolas" panose="020B0609020204030204" pitchFamily="49" charset="0"/>
              </a:rPr>
              <a:t>-Xmx1536m</a:t>
            </a:r>
            <a:endParaRPr lang="es-ES" dirty="0"/>
          </a:p>
        </p:txBody>
      </p:sp>
    </p:spTree>
    <p:extLst>
      <p:ext uri="{BB962C8B-B14F-4D97-AF65-F5344CB8AC3E}">
        <p14:creationId xmlns:p14="http://schemas.microsoft.com/office/powerpoint/2010/main" val="101223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1AA0B-BD05-43DA-ADB0-BA669A31CF0C}"/>
              </a:ext>
            </a:extLst>
          </p:cNvPr>
          <p:cNvSpPr>
            <a:spLocks noGrp="1"/>
          </p:cNvSpPr>
          <p:nvPr>
            <p:ph type="title"/>
          </p:nvPr>
        </p:nvSpPr>
        <p:spPr/>
        <p:txBody>
          <a:bodyPr/>
          <a:lstStyle/>
          <a:p>
            <a:r>
              <a:rPr lang="es-ES" dirty="0" err="1"/>
              <a:t>Graddle.properties</a:t>
            </a:r>
            <a:endParaRPr lang="es-ES" dirty="0"/>
          </a:p>
        </p:txBody>
      </p:sp>
      <p:sp>
        <p:nvSpPr>
          <p:cNvPr id="3" name="Marcador de contenido 2">
            <a:extLst>
              <a:ext uri="{FF2B5EF4-FFF2-40B4-BE49-F238E27FC236}">
                <a16:creationId xmlns:a16="http://schemas.microsoft.com/office/drawing/2014/main" id="{B5FDEE08-7337-4651-99E1-60968691BC0C}"/>
              </a:ext>
            </a:extLst>
          </p:cNvPr>
          <p:cNvSpPr>
            <a:spLocks noGrp="1"/>
          </p:cNvSpPr>
          <p:nvPr>
            <p:ph idx="1"/>
          </p:nvPr>
        </p:nvSpPr>
        <p:spPr/>
        <p:txBody>
          <a:bodyPr/>
          <a:lstStyle/>
          <a:p>
            <a:pPr algn="just"/>
            <a:r>
              <a:rPr lang="es-ES" b="0" i="0" dirty="0">
                <a:solidFill>
                  <a:srgbClr val="202124"/>
                </a:solidFill>
                <a:effectLst/>
                <a:latin typeface="Roboto"/>
              </a:rPr>
              <a:t>La herramienta </a:t>
            </a:r>
            <a:r>
              <a:rPr lang="es-ES" b="0" i="0" dirty="0" err="1">
                <a:solidFill>
                  <a:srgbClr val="202124"/>
                </a:solidFill>
                <a:effectLst/>
                <a:highlight>
                  <a:srgbClr val="00FFFF"/>
                </a:highlight>
                <a:latin typeface="Roboto"/>
              </a:rPr>
              <a:t>Jetifier</a:t>
            </a:r>
            <a:r>
              <a:rPr lang="es-ES" b="0" i="0" dirty="0">
                <a:solidFill>
                  <a:srgbClr val="202124"/>
                </a:solidFill>
                <a:effectLst/>
                <a:highlight>
                  <a:srgbClr val="00FFFF"/>
                </a:highlight>
                <a:latin typeface="Roboto"/>
              </a:rPr>
              <a:t> i</a:t>
            </a:r>
            <a:r>
              <a:rPr lang="es-ES" b="0" i="0" dirty="0">
                <a:solidFill>
                  <a:srgbClr val="202124"/>
                </a:solidFill>
                <a:effectLst/>
                <a:latin typeface="Roboto"/>
              </a:rPr>
              <a:t>ndependiente </a:t>
            </a:r>
            <a:r>
              <a:rPr lang="es-ES" b="0" i="0" dirty="0">
                <a:solidFill>
                  <a:srgbClr val="202124"/>
                </a:solidFill>
                <a:effectLst/>
                <a:highlight>
                  <a:srgbClr val="FFFF00"/>
                </a:highlight>
                <a:latin typeface="Roboto"/>
              </a:rPr>
              <a:t>migra las bibliotecas dependientes</a:t>
            </a:r>
            <a:r>
              <a:rPr lang="es-ES" b="0" i="0" dirty="0">
                <a:solidFill>
                  <a:srgbClr val="202124"/>
                </a:solidFill>
                <a:effectLst/>
                <a:latin typeface="Roboto"/>
              </a:rPr>
              <a:t> de la </a:t>
            </a:r>
            <a:r>
              <a:rPr lang="es-ES" b="0" i="0" dirty="0">
                <a:solidFill>
                  <a:srgbClr val="202124"/>
                </a:solidFill>
                <a:effectLst/>
                <a:highlight>
                  <a:srgbClr val="FFFF00"/>
                </a:highlight>
                <a:latin typeface="Roboto"/>
              </a:rPr>
              <a:t>biblioteca de compatibilidad </a:t>
            </a:r>
            <a:r>
              <a:rPr lang="es-ES" b="0" i="0" dirty="0">
                <a:solidFill>
                  <a:srgbClr val="202124"/>
                </a:solidFill>
                <a:effectLst/>
                <a:latin typeface="Roboto"/>
              </a:rPr>
              <a:t>a fin de </a:t>
            </a:r>
            <a:r>
              <a:rPr lang="es-ES" b="0" i="0" dirty="0">
                <a:solidFill>
                  <a:srgbClr val="202124"/>
                </a:solidFill>
                <a:effectLst/>
                <a:highlight>
                  <a:srgbClr val="FFFF00"/>
                </a:highlight>
                <a:latin typeface="Roboto"/>
              </a:rPr>
              <a:t>basarse en los paquetes de </a:t>
            </a:r>
            <a:r>
              <a:rPr lang="es-ES" b="0" i="0" dirty="0" err="1">
                <a:solidFill>
                  <a:srgbClr val="202124"/>
                </a:solidFill>
                <a:effectLst/>
                <a:highlight>
                  <a:srgbClr val="FFFF00"/>
                </a:highlight>
                <a:latin typeface="Roboto"/>
              </a:rPr>
              <a:t>AndroidX</a:t>
            </a:r>
            <a:r>
              <a:rPr lang="es-ES" b="0" i="0" dirty="0">
                <a:solidFill>
                  <a:srgbClr val="202124"/>
                </a:solidFill>
                <a:effectLst/>
                <a:highlight>
                  <a:srgbClr val="FFFF00"/>
                </a:highlight>
                <a:latin typeface="Roboto"/>
              </a:rPr>
              <a:t> equivalentes</a:t>
            </a:r>
            <a:r>
              <a:rPr lang="es-ES" b="0" i="0" dirty="0">
                <a:solidFill>
                  <a:srgbClr val="202124"/>
                </a:solidFill>
                <a:effectLst/>
                <a:latin typeface="Roboto"/>
              </a:rPr>
              <a:t>. Esta te permite migrar una biblioteca individual directamente, en lugar de usar el complemento de </a:t>
            </a:r>
            <a:r>
              <a:rPr lang="es-ES" b="0" i="0" dirty="0" err="1">
                <a:solidFill>
                  <a:srgbClr val="202124"/>
                </a:solidFill>
                <a:effectLst/>
                <a:latin typeface="Roboto"/>
              </a:rPr>
              <a:t>Gradle</a:t>
            </a:r>
            <a:r>
              <a:rPr lang="es-ES" b="0" i="0" dirty="0">
                <a:solidFill>
                  <a:srgbClr val="202124"/>
                </a:solidFill>
                <a:effectLst/>
                <a:latin typeface="Roboto"/>
              </a:rPr>
              <a:t> para Android que se incluye con Android Studio.</a:t>
            </a:r>
          </a:p>
          <a:p>
            <a:pPr algn="just"/>
            <a:endParaRPr lang="es-ES" dirty="0">
              <a:solidFill>
                <a:srgbClr val="202124"/>
              </a:solidFill>
              <a:latin typeface="Roboto"/>
            </a:endParaRPr>
          </a:p>
          <a:p>
            <a:pPr marL="0" indent="0" algn="just">
              <a:buNone/>
            </a:pPr>
            <a:r>
              <a:rPr lang="es-ES" dirty="0" err="1">
                <a:highlight>
                  <a:srgbClr val="00FFFF"/>
                </a:highlight>
              </a:rPr>
              <a:t>android.enableJetifier</a:t>
            </a:r>
            <a:r>
              <a:rPr lang="es-ES" dirty="0">
                <a:highlight>
                  <a:srgbClr val="00FFFF"/>
                </a:highlight>
              </a:rPr>
              <a:t>=true</a:t>
            </a:r>
          </a:p>
        </p:txBody>
      </p:sp>
    </p:spTree>
    <p:extLst>
      <p:ext uri="{BB962C8B-B14F-4D97-AF65-F5344CB8AC3E}">
        <p14:creationId xmlns:p14="http://schemas.microsoft.com/office/powerpoint/2010/main" val="30620376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5D4330-670E-4C37-B2A5-F759B0E3E0DF}"/>
              </a:ext>
            </a:extLst>
          </p:cNvPr>
          <p:cNvSpPr>
            <a:spLocks noGrp="1"/>
          </p:cNvSpPr>
          <p:nvPr>
            <p:ph type="title"/>
          </p:nvPr>
        </p:nvSpPr>
        <p:spPr>
          <a:xfrm>
            <a:off x="838200" y="365125"/>
            <a:ext cx="10515600" cy="1306443"/>
          </a:xfrm>
        </p:spPr>
        <p:txBody>
          <a:bodyPr>
            <a:normAutofit/>
          </a:bodyPr>
          <a:lstStyle/>
          <a:p>
            <a:r>
              <a:rPr lang="es-ES" sz="4000"/>
              <a:t>Gradle.properties</a:t>
            </a:r>
          </a:p>
        </p:txBody>
      </p:sp>
      <p:sp>
        <p:nvSpPr>
          <p:cNvPr id="3" name="Marcador de contenido 2">
            <a:extLst>
              <a:ext uri="{FF2B5EF4-FFF2-40B4-BE49-F238E27FC236}">
                <a16:creationId xmlns:a16="http://schemas.microsoft.com/office/drawing/2014/main" id="{E6C6A27C-763A-43CE-B3DE-80D3CEAE9EDE}"/>
              </a:ext>
            </a:extLst>
          </p:cNvPr>
          <p:cNvSpPr>
            <a:spLocks noGrp="1"/>
          </p:cNvSpPr>
          <p:nvPr>
            <p:ph idx="1"/>
          </p:nvPr>
        </p:nvSpPr>
        <p:spPr>
          <a:xfrm>
            <a:off x="838200" y="1825625"/>
            <a:ext cx="4152774" cy="4303464"/>
          </a:xfrm>
        </p:spPr>
        <p:txBody>
          <a:bodyPr>
            <a:normAutofit/>
          </a:bodyPr>
          <a:lstStyle/>
          <a:p>
            <a:pPr algn="just"/>
            <a:r>
              <a:rPr lang="es-ES" sz="2000" dirty="0"/>
              <a:t>Encontrareis </a:t>
            </a:r>
            <a:r>
              <a:rPr lang="es-ES" sz="2000" b="1" dirty="0"/>
              <a:t>este fichero en esta ubicación en el proyecto</a:t>
            </a:r>
            <a:r>
              <a:rPr lang="es-ES" sz="2000" dirty="0"/>
              <a:t>. Es el último </a:t>
            </a:r>
            <a:r>
              <a:rPr lang="es-ES" sz="2000" b="1" dirty="0"/>
              <a:t>de los ficheros de los que tenéis que tener conocimientos básicos.</a:t>
            </a:r>
          </a:p>
        </p:txBody>
      </p:sp>
      <p:pic>
        <p:nvPicPr>
          <p:cNvPr id="5" name="Imagen 4" descr="Interfaz de usuario gráfica, Texto, Aplicación, Chat o mensaje de texto&#10;&#10;Descripción generada automáticamente">
            <a:extLst>
              <a:ext uri="{FF2B5EF4-FFF2-40B4-BE49-F238E27FC236}">
                <a16:creationId xmlns:a16="http://schemas.microsoft.com/office/drawing/2014/main" id="{2B2B6298-ADBB-4882-9298-48A59F99EE42}"/>
              </a:ext>
            </a:extLst>
          </p:cNvPr>
          <p:cNvPicPr>
            <a:picLocks noChangeAspect="1"/>
          </p:cNvPicPr>
          <p:nvPr/>
        </p:nvPicPr>
        <p:blipFill rotWithShape="1">
          <a:blip r:embed="rId2"/>
          <a:srcRect b="1860"/>
          <a:stretch/>
        </p:blipFill>
        <p:spPr>
          <a:xfrm>
            <a:off x="5183500" y="1904282"/>
            <a:ext cx="6170299" cy="4224808"/>
          </a:xfrm>
          <a:prstGeom prst="rect">
            <a:avLst/>
          </a:prstGeom>
        </p:spPr>
      </p:pic>
    </p:spTree>
    <p:extLst>
      <p:ext uri="{BB962C8B-B14F-4D97-AF65-F5344CB8AC3E}">
        <p14:creationId xmlns:p14="http://schemas.microsoft.com/office/powerpoint/2010/main" val="38819112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5A5E6-E503-4605-8544-0CE4096D278B}"/>
              </a:ext>
            </a:extLst>
          </p:cNvPr>
          <p:cNvSpPr>
            <a:spLocks noGrp="1"/>
          </p:cNvSpPr>
          <p:nvPr>
            <p:ph type="title"/>
          </p:nvPr>
        </p:nvSpPr>
        <p:spPr>
          <a:xfrm>
            <a:off x="1128408" y="349664"/>
            <a:ext cx="5298809" cy="1638377"/>
          </a:xfrm>
        </p:spPr>
        <p:txBody>
          <a:bodyPr anchor="b">
            <a:normAutofit/>
          </a:bodyPr>
          <a:lstStyle/>
          <a:p>
            <a:r>
              <a:rPr lang="es-ES" sz="4800" dirty="0"/>
              <a:t>Compilando nuestro proyecto</a:t>
            </a:r>
          </a:p>
        </p:txBody>
      </p:sp>
      <p:sp>
        <p:nvSpPr>
          <p:cNvPr id="3" name="Marcador de contenido 2">
            <a:extLst>
              <a:ext uri="{FF2B5EF4-FFF2-40B4-BE49-F238E27FC236}">
                <a16:creationId xmlns:a16="http://schemas.microsoft.com/office/drawing/2014/main" id="{A017CC2F-8141-4259-9304-E6110290EDED}"/>
              </a:ext>
            </a:extLst>
          </p:cNvPr>
          <p:cNvSpPr>
            <a:spLocks noGrp="1"/>
          </p:cNvSpPr>
          <p:nvPr>
            <p:ph idx="1"/>
          </p:nvPr>
        </p:nvSpPr>
        <p:spPr>
          <a:xfrm>
            <a:off x="1128408" y="2620641"/>
            <a:ext cx="5297329" cy="3023702"/>
          </a:xfrm>
        </p:spPr>
        <p:txBody>
          <a:bodyPr anchor="ctr">
            <a:normAutofit lnSpcReduction="10000"/>
          </a:bodyPr>
          <a:lstStyle/>
          <a:p>
            <a:pPr algn="just"/>
            <a:r>
              <a:rPr lang="es-ES" sz="2000" dirty="0"/>
              <a:t>Cuando los </a:t>
            </a:r>
            <a:r>
              <a:rPr lang="es-ES" sz="2000" dirty="0">
                <a:highlight>
                  <a:srgbClr val="FFFF00"/>
                </a:highlight>
              </a:rPr>
              <a:t>archivos </a:t>
            </a:r>
            <a:r>
              <a:rPr lang="es-ES" sz="2000" b="1" dirty="0">
                <a:highlight>
                  <a:srgbClr val="FFFF00"/>
                </a:highlight>
              </a:rPr>
              <a:t>de </a:t>
            </a:r>
            <a:r>
              <a:rPr lang="es-ES" sz="2000" b="1" dirty="0" err="1">
                <a:highlight>
                  <a:srgbClr val="FFFF00"/>
                </a:highlight>
              </a:rPr>
              <a:t>graddle</a:t>
            </a:r>
            <a:r>
              <a:rPr lang="es-ES" sz="2000" b="1" dirty="0">
                <a:highlight>
                  <a:srgbClr val="FFFF00"/>
                </a:highlight>
              </a:rPr>
              <a:t> se sincronizan y son correctos</a:t>
            </a:r>
            <a:r>
              <a:rPr lang="es-ES" sz="2000" dirty="0">
                <a:highlight>
                  <a:srgbClr val="FFFF00"/>
                </a:highlight>
              </a:rPr>
              <a:t>. </a:t>
            </a:r>
            <a:r>
              <a:rPr lang="es-ES" sz="2000" dirty="0"/>
              <a:t>El siguiente paso es compilar para ello vamos al menú </a:t>
            </a:r>
            <a:r>
              <a:rPr lang="es-ES" sz="2000" b="1" dirty="0" err="1">
                <a:highlight>
                  <a:srgbClr val="FFFF00"/>
                </a:highlight>
              </a:rPr>
              <a:t>Build</a:t>
            </a:r>
            <a:r>
              <a:rPr lang="es-ES" sz="2000" b="1" dirty="0">
                <a:highlight>
                  <a:srgbClr val="FFFF00"/>
                </a:highlight>
              </a:rPr>
              <a:t>-&gt;</a:t>
            </a:r>
            <a:r>
              <a:rPr lang="es-ES" sz="2000" b="1" dirty="0" err="1">
                <a:highlight>
                  <a:srgbClr val="FFFF00"/>
                </a:highlight>
              </a:rPr>
              <a:t>Make</a:t>
            </a:r>
            <a:r>
              <a:rPr lang="es-ES" sz="2000" b="1" dirty="0">
                <a:highlight>
                  <a:srgbClr val="FFFF00"/>
                </a:highlight>
              </a:rPr>
              <a:t> </a:t>
            </a:r>
            <a:r>
              <a:rPr lang="es-ES" sz="2000" b="1" dirty="0" err="1">
                <a:highlight>
                  <a:srgbClr val="FFFF00"/>
                </a:highlight>
              </a:rPr>
              <a:t>project</a:t>
            </a:r>
            <a:r>
              <a:rPr lang="es-ES" sz="2000" b="1" dirty="0">
                <a:highlight>
                  <a:srgbClr val="FFFF00"/>
                </a:highlight>
              </a:rPr>
              <a:t> de Android Studio</a:t>
            </a:r>
            <a:r>
              <a:rPr lang="es-ES" sz="2000" dirty="0">
                <a:highlight>
                  <a:srgbClr val="FFFF00"/>
                </a:highlight>
              </a:rPr>
              <a:t>. Si tanto </a:t>
            </a:r>
            <a:r>
              <a:rPr lang="es-ES" sz="2000" b="1" dirty="0">
                <a:highlight>
                  <a:srgbClr val="FFFF00"/>
                </a:highlight>
              </a:rPr>
              <a:t>sincronización </a:t>
            </a:r>
            <a:r>
              <a:rPr lang="es-ES" sz="2000" b="1" dirty="0" err="1">
                <a:highlight>
                  <a:srgbClr val="FFFF00"/>
                </a:highlight>
              </a:rPr>
              <a:t>graddle</a:t>
            </a:r>
            <a:r>
              <a:rPr lang="es-ES" sz="2000" b="1" dirty="0">
                <a:highlight>
                  <a:srgbClr val="FFFF00"/>
                </a:highlight>
              </a:rPr>
              <a:t> como compilación </a:t>
            </a:r>
            <a:r>
              <a:rPr lang="es-ES" sz="2000" dirty="0"/>
              <a:t>van c</a:t>
            </a:r>
            <a:r>
              <a:rPr lang="es-ES" sz="2000" dirty="0">
                <a:highlight>
                  <a:srgbClr val="FFFF00"/>
                </a:highlight>
              </a:rPr>
              <a:t>orrectamente </a:t>
            </a:r>
            <a:r>
              <a:rPr lang="es-ES" sz="2000" dirty="0"/>
              <a:t>podréis </a:t>
            </a:r>
            <a:r>
              <a:rPr lang="es-ES" sz="2000" b="1" dirty="0"/>
              <a:t>ejecutar vuestro programa</a:t>
            </a:r>
            <a:r>
              <a:rPr lang="es-ES" sz="2000" dirty="0"/>
              <a:t>.</a:t>
            </a:r>
          </a:p>
          <a:p>
            <a:pPr algn="just"/>
            <a:endParaRPr lang="es-ES" sz="2000" dirty="0"/>
          </a:p>
          <a:p>
            <a:pPr algn="just"/>
            <a:r>
              <a:rPr lang="es-ES" sz="2000" dirty="0">
                <a:highlight>
                  <a:srgbClr val="FF0000"/>
                </a:highlight>
              </a:rPr>
              <a:t>En caso contrario </a:t>
            </a:r>
            <a:r>
              <a:rPr lang="es-ES" sz="2000" b="1" dirty="0">
                <a:highlight>
                  <a:srgbClr val="FFFF00"/>
                </a:highlight>
              </a:rPr>
              <a:t>tendréis mensajes de error </a:t>
            </a:r>
            <a:r>
              <a:rPr lang="es-ES" sz="2000" dirty="0"/>
              <a:t>en la consola. </a:t>
            </a:r>
            <a:r>
              <a:rPr lang="es-ES" sz="2000" b="1" dirty="0"/>
              <a:t>C</a:t>
            </a:r>
            <a:r>
              <a:rPr lang="es-ES" sz="2000" b="1" dirty="0">
                <a:highlight>
                  <a:srgbClr val="FFFF00"/>
                </a:highlight>
              </a:rPr>
              <a:t>omprobarlos </a:t>
            </a:r>
            <a:r>
              <a:rPr lang="es-ES" sz="2000" dirty="0"/>
              <a:t>e intentar solucionarlos.</a:t>
            </a:r>
          </a:p>
        </p:txBody>
      </p:sp>
      <p:pic>
        <p:nvPicPr>
          <p:cNvPr id="4" name="Imagen 3">
            <a:extLst>
              <a:ext uri="{FF2B5EF4-FFF2-40B4-BE49-F238E27FC236}">
                <a16:creationId xmlns:a16="http://schemas.microsoft.com/office/drawing/2014/main" id="{27CB1DCC-24F8-4696-A411-74C48DAFD487}"/>
              </a:ext>
            </a:extLst>
          </p:cNvPr>
          <p:cNvPicPr>
            <a:picLocks noChangeAspect="1"/>
          </p:cNvPicPr>
          <p:nvPr/>
        </p:nvPicPr>
        <p:blipFill rotWithShape="1">
          <a:blip r:embed="rId2"/>
          <a:srcRect r="-1" b="1527"/>
          <a:stretch/>
        </p:blipFill>
        <p:spPr>
          <a:xfrm>
            <a:off x="7421373" y="627954"/>
            <a:ext cx="4235516" cy="5353373"/>
          </a:xfrm>
          <a:prstGeom prst="rect">
            <a:avLst/>
          </a:prstGeom>
        </p:spPr>
      </p:pic>
    </p:spTree>
    <p:extLst>
      <p:ext uri="{BB962C8B-B14F-4D97-AF65-F5344CB8AC3E}">
        <p14:creationId xmlns:p14="http://schemas.microsoft.com/office/powerpoint/2010/main" val="38051750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C8EA1-9F56-4661-94DE-56C74EE1EEE6}"/>
              </a:ext>
            </a:extLst>
          </p:cNvPr>
          <p:cNvSpPr>
            <a:spLocks noGrp="1"/>
          </p:cNvSpPr>
          <p:nvPr>
            <p:ph type="ctrTitle"/>
          </p:nvPr>
        </p:nvSpPr>
        <p:spPr>
          <a:xfrm>
            <a:off x="1524000" y="1584683"/>
            <a:ext cx="9144000" cy="2551829"/>
          </a:xfrm>
        </p:spPr>
        <p:txBody>
          <a:bodyPr anchor="ctr">
            <a:normAutofit/>
          </a:bodyPr>
          <a:lstStyle/>
          <a:p>
            <a:r>
              <a:rPr lang="es-ES" sz="6600" dirty="0"/>
              <a:t>4.Fuentes de depuración</a:t>
            </a:r>
          </a:p>
        </p:txBody>
      </p:sp>
      <p:sp>
        <p:nvSpPr>
          <p:cNvPr id="3" name="Subtítulo 2">
            <a:extLst>
              <a:ext uri="{FF2B5EF4-FFF2-40B4-BE49-F238E27FC236}">
                <a16:creationId xmlns:a16="http://schemas.microsoft.com/office/drawing/2014/main" id="{D659BA41-11C9-42DF-B2E6-48C8FAA8D32F}"/>
              </a:ext>
            </a:extLst>
          </p:cNvPr>
          <p:cNvSpPr>
            <a:spLocks noGrp="1"/>
          </p:cNvSpPr>
          <p:nvPr>
            <p:ph type="subTitle" idx="1"/>
          </p:nvPr>
        </p:nvSpPr>
        <p:spPr>
          <a:xfrm>
            <a:off x="1524000" y="5160469"/>
            <a:ext cx="9144000" cy="1182135"/>
          </a:xfrm>
        </p:spPr>
        <p:txBody>
          <a:bodyPr anchor="ctr">
            <a:normAutofit/>
          </a:bodyPr>
          <a:lstStyle/>
          <a:p>
            <a:r>
              <a:rPr lang="es-ES" sz="2800" dirty="0"/>
              <a:t>Crear múltiples compilaciones</a:t>
            </a:r>
          </a:p>
        </p:txBody>
      </p:sp>
    </p:spTree>
    <p:extLst>
      <p:ext uri="{BB962C8B-B14F-4D97-AF65-F5344CB8AC3E}">
        <p14:creationId xmlns:p14="http://schemas.microsoft.com/office/powerpoint/2010/main" val="2341232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4C034-99B9-4A14-9C5B-0A73A691EF6E}"/>
              </a:ext>
            </a:extLst>
          </p:cNvPr>
          <p:cNvSpPr>
            <a:spLocks noGrp="1"/>
          </p:cNvSpPr>
          <p:nvPr>
            <p:ph type="title"/>
          </p:nvPr>
        </p:nvSpPr>
        <p:spPr/>
        <p:txBody>
          <a:bodyPr/>
          <a:lstStyle/>
          <a:p>
            <a:pPr algn="ctr"/>
            <a:r>
              <a:rPr lang="es-ES" b="1" dirty="0"/>
              <a:t>Conjuntos de fuentes</a:t>
            </a:r>
            <a:br>
              <a:rPr lang="es-ES" dirty="0"/>
            </a:br>
            <a:endParaRPr lang="es-ES" dirty="0"/>
          </a:p>
        </p:txBody>
      </p:sp>
      <p:sp>
        <p:nvSpPr>
          <p:cNvPr id="3" name="Marcador de contenido 2">
            <a:extLst>
              <a:ext uri="{FF2B5EF4-FFF2-40B4-BE49-F238E27FC236}">
                <a16:creationId xmlns:a16="http://schemas.microsoft.com/office/drawing/2014/main" id="{68F6FC79-B0E0-495B-94AD-BA91DB8B187E}"/>
              </a:ext>
            </a:extLst>
          </p:cNvPr>
          <p:cNvSpPr>
            <a:spLocks noGrp="1"/>
          </p:cNvSpPr>
          <p:nvPr>
            <p:ph idx="1"/>
          </p:nvPr>
        </p:nvSpPr>
        <p:spPr/>
        <p:txBody>
          <a:bodyPr>
            <a:normAutofit/>
          </a:bodyPr>
          <a:lstStyle/>
          <a:p>
            <a:pPr algn="just"/>
            <a:r>
              <a:rPr lang="es-ES" b="1" dirty="0"/>
              <a:t>Android Studio </a:t>
            </a:r>
            <a:r>
              <a:rPr lang="es-ES" dirty="0"/>
              <a:t>agrupa </a:t>
            </a:r>
            <a:r>
              <a:rPr lang="es-ES" b="1" dirty="0"/>
              <a:t>de forma lógica código fuente y recursos </a:t>
            </a:r>
            <a:r>
              <a:rPr lang="es-ES" dirty="0"/>
              <a:t>para cada </a:t>
            </a:r>
            <a:r>
              <a:rPr lang="es-ES" b="1" dirty="0"/>
              <a:t>módulo en conjuntos </a:t>
            </a:r>
            <a:r>
              <a:rPr lang="es-ES" dirty="0"/>
              <a:t>de </a:t>
            </a:r>
            <a:r>
              <a:rPr lang="es-ES" b="1" dirty="0"/>
              <a:t>fuentes</a:t>
            </a:r>
            <a:r>
              <a:rPr lang="es-ES" dirty="0"/>
              <a:t>. El </a:t>
            </a:r>
            <a:r>
              <a:rPr lang="es-ES" b="1" dirty="0"/>
              <a:t>conjunto de fuentes </a:t>
            </a:r>
            <a:r>
              <a:rPr lang="es-ES" b="1" dirty="0" err="1"/>
              <a:t>main</a:t>
            </a:r>
            <a:r>
              <a:rPr lang="es-ES" b="1" dirty="0"/>
              <a:t>/ del módulo incluye el código y los recursos empleados </a:t>
            </a:r>
            <a:r>
              <a:rPr lang="es-ES" dirty="0"/>
              <a:t>por </a:t>
            </a:r>
            <a:r>
              <a:rPr lang="es-ES" b="1" dirty="0"/>
              <a:t>todas sus variantes de compilación</a:t>
            </a:r>
            <a:r>
              <a:rPr lang="es-ES" dirty="0"/>
              <a:t>. Los </a:t>
            </a:r>
            <a:r>
              <a:rPr lang="es-ES" b="1" dirty="0"/>
              <a:t>directorios adicionales del conjunto de fuentes son opcionales, y Android Studio no los crea automáticamente</a:t>
            </a:r>
            <a:r>
              <a:rPr lang="es-ES" dirty="0"/>
              <a:t> cuando configuras nuevas variantes de compilación. No obstante, </a:t>
            </a:r>
            <a:r>
              <a:rPr lang="es-ES" b="1" dirty="0"/>
              <a:t>crear conjuntos de fuentes (caso similar al de </a:t>
            </a:r>
            <a:r>
              <a:rPr lang="es-ES" b="1" dirty="0" err="1"/>
              <a:t>main</a:t>
            </a:r>
            <a:r>
              <a:rPr lang="es-ES" b="1" dirty="0"/>
              <a:t>/) te ayuda a organizar archivos y recursos </a:t>
            </a:r>
            <a:r>
              <a:rPr lang="es-ES" dirty="0"/>
              <a:t>que </a:t>
            </a:r>
            <a:r>
              <a:rPr lang="es-ES" dirty="0" err="1"/>
              <a:t>Gradle</a:t>
            </a:r>
            <a:r>
              <a:rPr lang="es-ES" dirty="0"/>
              <a:t>.</a:t>
            </a:r>
          </a:p>
        </p:txBody>
      </p:sp>
    </p:spTree>
    <p:extLst>
      <p:ext uri="{BB962C8B-B14F-4D97-AF65-F5344CB8AC3E}">
        <p14:creationId xmlns:p14="http://schemas.microsoft.com/office/powerpoint/2010/main" val="1452046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4C034-99B9-4A14-9C5B-0A73A691EF6E}"/>
              </a:ext>
            </a:extLst>
          </p:cNvPr>
          <p:cNvSpPr>
            <a:spLocks noGrp="1"/>
          </p:cNvSpPr>
          <p:nvPr>
            <p:ph type="title"/>
          </p:nvPr>
        </p:nvSpPr>
        <p:spPr/>
        <p:txBody>
          <a:bodyPr/>
          <a:lstStyle/>
          <a:p>
            <a:pPr algn="ctr"/>
            <a:r>
              <a:rPr lang="es-ES" b="1" dirty="0"/>
              <a:t>Conjuntos de fuentes</a:t>
            </a:r>
            <a:br>
              <a:rPr lang="es-ES" dirty="0"/>
            </a:br>
            <a:endParaRPr lang="es-ES" dirty="0"/>
          </a:p>
        </p:txBody>
      </p:sp>
      <p:sp>
        <p:nvSpPr>
          <p:cNvPr id="3" name="Marcador de contenido 2">
            <a:extLst>
              <a:ext uri="{FF2B5EF4-FFF2-40B4-BE49-F238E27FC236}">
                <a16:creationId xmlns:a16="http://schemas.microsoft.com/office/drawing/2014/main" id="{68F6FC79-B0E0-495B-94AD-BA91DB8B187E}"/>
              </a:ext>
            </a:extLst>
          </p:cNvPr>
          <p:cNvSpPr>
            <a:spLocks noGrp="1"/>
          </p:cNvSpPr>
          <p:nvPr>
            <p:ph idx="1"/>
          </p:nvPr>
        </p:nvSpPr>
        <p:spPr/>
        <p:txBody>
          <a:bodyPr>
            <a:normAutofit/>
          </a:bodyPr>
          <a:lstStyle/>
          <a:p>
            <a:pPr algn="just"/>
            <a:r>
              <a:rPr lang="es-ES" b="1" dirty="0" err="1">
                <a:highlight>
                  <a:srgbClr val="00FFFF"/>
                </a:highlight>
              </a:rPr>
              <a:t>src</a:t>
            </a:r>
            <a:r>
              <a:rPr lang="es-ES" b="1" dirty="0">
                <a:highlight>
                  <a:srgbClr val="00FFFF"/>
                </a:highlight>
              </a:rPr>
              <a:t>/</a:t>
            </a:r>
            <a:r>
              <a:rPr lang="es-ES" b="1" dirty="0" err="1">
                <a:highlight>
                  <a:srgbClr val="00FFFF"/>
                </a:highlight>
              </a:rPr>
              <a:t>main</a:t>
            </a:r>
            <a:r>
              <a:rPr lang="es-ES" b="1" dirty="0">
                <a:highlight>
                  <a:srgbClr val="00FFFF"/>
                </a:highlight>
              </a:rPr>
              <a:t>/</a:t>
            </a:r>
            <a:r>
              <a:rPr lang="es-ES" dirty="0">
                <a:highlight>
                  <a:srgbClr val="00FFFF"/>
                </a:highlight>
              </a:rPr>
              <a:t> </a:t>
            </a:r>
            <a:r>
              <a:rPr lang="es-ES" dirty="0"/>
              <a:t>:Este conjunto de fuentes </a:t>
            </a:r>
            <a:r>
              <a:rPr lang="es-ES" b="1" dirty="0"/>
              <a:t>incluye el código y los recursos comunes </a:t>
            </a:r>
            <a:r>
              <a:rPr lang="es-ES" dirty="0"/>
              <a:t>a todas las variantes de compilación.</a:t>
            </a:r>
          </a:p>
          <a:p>
            <a:pPr algn="just"/>
            <a:endParaRPr lang="es-ES" dirty="0"/>
          </a:p>
          <a:p>
            <a:pPr algn="just"/>
            <a:r>
              <a:rPr lang="es-ES" b="1" dirty="0" err="1">
                <a:highlight>
                  <a:srgbClr val="00FFFF"/>
                </a:highlight>
              </a:rPr>
              <a:t>src</a:t>
            </a:r>
            <a:r>
              <a:rPr lang="es-ES" b="1" dirty="0">
                <a:highlight>
                  <a:srgbClr val="00FFFF"/>
                </a:highlight>
              </a:rPr>
              <a:t>/</a:t>
            </a:r>
            <a:r>
              <a:rPr lang="es-ES" b="1" dirty="0" err="1">
                <a:highlight>
                  <a:srgbClr val="00FFFF"/>
                </a:highlight>
              </a:rPr>
              <a:t>buildType</a:t>
            </a:r>
            <a:r>
              <a:rPr lang="es-ES" b="1" dirty="0">
                <a:highlight>
                  <a:srgbClr val="00FFFF"/>
                </a:highlight>
              </a:rPr>
              <a:t>/: </a:t>
            </a:r>
            <a:r>
              <a:rPr lang="es-ES" dirty="0"/>
              <a:t>Crea este </a:t>
            </a:r>
            <a:r>
              <a:rPr lang="es-ES" b="1" dirty="0"/>
              <a:t>conjunto de fuentes a fin de incluir código y recursos</a:t>
            </a:r>
            <a:r>
              <a:rPr lang="es-ES" dirty="0"/>
              <a:t> solo para un tipo de </a:t>
            </a:r>
            <a:r>
              <a:rPr lang="es-ES" b="1" dirty="0"/>
              <a:t>compilación específico</a:t>
            </a:r>
            <a:r>
              <a:rPr lang="es-ES" dirty="0"/>
              <a:t>.</a:t>
            </a:r>
          </a:p>
          <a:p>
            <a:pPr algn="just"/>
            <a:endParaRPr lang="es-ES" dirty="0"/>
          </a:p>
        </p:txBody>
      </p:sp>
    </p:spTree>
    <p:extLst>
      <p:ext uri="{BB962C8B-B14F-4D97-AF65-F5344CB8AC3E}">
        <p14:creationId xmlns:p14="http://schemas.microsoft.com/office/powerpoint/2010/main" val="40307885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61E0A-1F3C-4981-9F5B-686CE800A306}"/>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9408BB84-0C4A-4C67-AFCF-7F27E66E528E}"/>
              </a:ext>
            </a:extLst>
          </p:cNvPr>
          <p:cNvSpPr>
            <a:spLocks noGrp="1"/>
          </p:cNvSpPr>
          <p:nvPr>
            <p:ph idx="1"/>
          </p:nvPr>
        </p:nvSpPr>
        <p:spPr/>
        <p:txBody>
          <a:bodyPr>
            <a:normAutofit fontScale="77500" lnSpcReduction="20000"/>
          </a:bodyPr>
          <a:lstStyle/>
          <a:p>
            <a:pPr marL="0" indent="0">
              <a:buNone/>
            </a:pPr>
            <a:endParaRPr lang="es-ES" dirty="0">
              <a:solidFill>
                <a:srgbClr val="333333"/>
              </a:solidFill>
              <a:latin typeface="Menlo"/>
            </a:endParaRPr>
          </a:p>
          <a:p>
            <a:pPr marL="0" indent="0">
              <a:buNone/>
            </a:pPr>
            <a:r>
              <a:rPr lang="es-ES" b="0" i="0" dirty="0" err="1">
                <a:solidFill>
                  <a:srgbClr val="333333"/>
                </a:solidFill>
                <a:effectLst/>
                <a:highlight>
                  <a:srgbClr val="FFFF00"/>
                </a:highlight>
                <a:latin typeface="Menlo"/>
              </a:rPr>
              <a:t>buildTypes</a:t>
            </a:r>
            <a:r>
              <a:rPr lang="es-ES" b="0" i="0" dirty="0">
                <a:solidFill>
                  <a:srgbClr val="333333"/>
                </a:solidFill>
                <a:effectLst/>
                <a:highlight>
                  <a:srgbClr val="FFFF00"/>
                </a:highlight>
                <a:latin typeface="Menlo"/>
              </a:rPr>
              <a:t> { </a:t>
            </a:r>
          </a:p>
          <a:p>
            <a:pPr marL="0" indent="0">
              <a:buNone/>
            </a:pPr>
            <a:r>
              <a:rPr lang="es-ES" b="0" i="0" dirty="0" err="1">
                <a:solidFill>
                  <a:srgbClr val="333333"/>
                </a:solidFill>
                <a:effectLst/>
                <a:highlight>
                  <a:srgbClr val="00FFFF"/>
                </a:highlight>
                <a:latin typeface="Menlo"/>
              </a:rPr>
              <a:t>debug</a:t>
            </a:r>
            <a:r>
              <a:rPr lang="es-ES" b="0" i="0" dirty="0">
                <a:solidFill>
                  <a:srgbClr val="333333"/>
                </a:solidFill>
                <a:effectLst/>
                <a:highlight>
                  <a:srgbClr val="00FFFF"/>
                </a:highlight>
                <a:latin typeface="Menlo"/>
              </a:rPr>
              <a:t> { </a:t>
            </a:r>
          </a:p>
          <a:p>
            <a:pPr marL="0" indent="0">
              <a:buNone/>
            </a:pPr>
            <a:r>
              <a:rPr lang="es-ES" b="0" i="0" dirty="0" err="1">
                <a:solidFill>
                  <a:srgbClr val="333333"/>
                </a:solidFill>
                <a:effectLst/>
                <a:latin typeface="Menlo"/>
              </a:rPr>
              <a:t>applicationIdSuffix</a:t>
            </a:r>
            <a:r>
              <a:rPr lang="es-ES" b="0" i="0" dirty="0">
                <a:solidFill>
                  <a:srgbClr val="333333"/>
                </a:solidFill>
                <a:effectLst/>
                <a:latin typeface="Menlo"/>
              </a:rPr>
              <a:t> ".</a:t>
            </a:r>
            <a:r>
              <a:rPr lang="es-ES" b="0" i="0" dirty="0" err="1">
                <a:solidFill>
                  <a:srgbClr val="333333"/>
                </a:solidFill>
                <a:effectLst/>
                <a:latin typeface="Menlo"/>
              </a:rPr>
              <a:t>debug</a:t>
            </a:r>
            <a:r>
              <a:rPr lang="es-ES" b="0" i="0" dirty="0">
                <a:solidFill>
                  <a:srgbClr val="333333"/>
                </a:solidFill>
                <a:effectLst/>
                <a:latin typeface="Menlo"/>
              </a:rPr>
              <a:t>" </a:t>
            </a:r>
          </a:p>
          <a:p>
            <a:pPr marL="0" indent="0">
              <a:buNone/>
            </a:pPr>
            <a:r>
              <a:rPr lang="es-ES" b="0" i="0" dirty="0" err="1">
                <a:solidFill>
                  <a:srgbClr val="333333"/>
                </a:solidFill>
                <a:effectLst/>
                <a:latin typeface="Menlo"/>
              </a:rPr>
              <a:t>debuggable</a:t>
            </a:r>
            <a:r>
              <a:rPr lang="es-ES" b="0" i="0" dirty="0">
                <a:solidFill>
                  <a:srgbClr val="333333"/>
                </a:solidFill>
                <a:effectLst/>
                <a:latin typeface="Menlo"/>
              </a:rPr>
              <a:t> true </a:t>
            </a:r>
          </a:p>
          <a:p>
            <a:pPr marL="0" indent="0">
              <a:buNone/>
            </a:pPr>
            <a:r>
              <a:rPr lang="es-ES" b="0" i="0" dirty="0" err="1">
                <a:solidFill>
                  <a:srgbClr val="333333"/>
                </a:solidFill>
                <a:effectLst/>
                <a:latin typeface="Menlo"/>
              </a:rPr>
              <a:t>minifyEnabled</a:t>
            </a:r>
            <a:r>
              <a:rPr lang="es-ES" b="0" i="0" dirty="0">
                <a:solidFill>
                  <a:srgbClr val="333333"/>
                </a:solidFill>
                <a:effectLst/>
                <a:latin typeface="Menlo"/>
              </a:rPr>
              <a:t> false </a:t>
            </a:r>
          </a:p>
          <a:p>
            <a:pPr marL="0" indent="0">
              <a:buNone/>
            </a:pPr>
            <a:r>
              <a:rPr lang="es-ES" b="0" i="0" dirty="0" err="1">
                <a:solidFill>
                  <a:srgbClr val="333333"/>
                </a:solidFill>
                <a:effectLst/>
                <a:latin typeface="Menlo"/>
              </a:rPr>
              <a:t>proguardFiles</a:t>
            </a:r>
            <a:r>
              <a:rPr lang="es-ES" b="0" i="0" dirty="0">
                <a:solidFill>
                  <a:srgbClr val="333333"/>
                </a:solidFill>
                <a:effectLst/>
                <a:latin typeface="Menlo"/>
              </a:rPr>
              <a:t> </a:t>
            </a:r>
            <a:r>
              <a:rPr lang="es-ES" b="0" i="0" dirty="0" err="1">
                <a:solidFill>
                  <a:srgbClr val="333333"/>
                </a:solidFill>
                <a:effectLst/>
                <a:latin typeface="Menlo"/>
              </a:rPr>
              <a:t>getDefaultProguardFile</a:t>
            </a:r>
            <a:r>
              <a:rPr lang="es-ES" b="0" i="0" dirty="0">
                <a:solidFill>
                  <a:srgbClr val="333333"/>
                </a:solidFill>
                <a:effectLst/>
                <a:latin typeface="Menlo"/>
              </a:rPr>
              <a:t>('proguard-android.txt'), 'proguard-rules.pro’ </a:t>
            </a:r>
          </a:p>
          <a:p>
            <a:pPr marL="0" indent="0">
              <a:buNone/>
            </a:pPr>
            <a:r>
              <a:rPr lang="es-ES" b="0" i="0" dirty="0">
                <a:solidFill>
                  <a:srgbClr val="333333"/>
                </a:solidFill>
                <a:effectLst/>
                <a:latin typeface="Menlo"/>
              </a:rPr>
              <a:t>} </a:t>
            </a:r>
          </a:p>
          <a:p>
            <a:pPr marL="0" indent="0">
              <a:buNone/>
            </a:pPr>
            <a:r>
              <a:rPr lang="es-ES" b="0" i="0" dirty="0" err="1">
                <a:solidFill>
                  <a:srgbClr val="333333"/>
                </a:solidFill>
                <a:effectLst/>
                <a:highlight>
                  <a:srgbClr val="00FFFF"/>
                </a:highlight>
                <a:latin typeface="Menlo"/>
              </a:rPr>
              <a:t>release</a:t>
            </a:r>
            <a:r>
              <a:rPr lang="es-ES" b="0" i="0" dirty="0">
                <a:solidFill>
                  <a:srgbClr val="333333"/>
                </a:solidFill>
                <a:effectLst/>
                <a:highlight>
                  <a:srgbClr val="00FFFF"/>
                </a:highlight>
                <a:latin typeface="Menlo"/>
              </a:rPr>
              <a:t> </a:t>
            </a:r>
            <a:r>
              <a:rPr lang="es-ES" b="0" i="0" dirty="0">
                <a:solidFill>
                  <a:srgbClr val="333333"/>
                </a:solidFill>
                <a:effectLst/>
                <a:latin typeface="Menlo"/>
              </a:rPr>
              <a:t>{ </a:t>
            </a:r>
            <a:r>
              <a:rPr lang="es-ES" b="0" i="0" dirty="0" err="1">
                <a:solidFill>
                  <a:srgbClr val="333333"/>
                </a:solidFill>
                <a:effectLst/>
                <a:latin typeface="Menlo"/>
              </a:rPr>
              <a:t>minifyEnabled</a:t>
            </a:r>
            <a:r>
              <a:rPr lang="es-ES" b="0" i="0" dirty="0">
                <a:solidFill>
                  <a:srgbClr val="333333"/>
                </a:solidFill>
                <a:effectLst/>
                <a:latin typeface="Menlo"/>
              </a:rPr>
              <a:t> false </a:t>
            </a:r>
          </a:p>
          <a:p>
            <a:pPr marL="0" indent="0">
              <a:buNone/>
            </a:pPr>
            <a:r>
              <a:rPr lang="es-ES" b="0" i="0" dirty="0" err="1">
                <a:solidFill>
                  <a:srgbClr val="333333"/>
                </a:solidFill>
                <a:effectLst/>
                <a:latin typeface="Menlo"/>
              </a:rPr>
              <a:t>proguardFiles</a:t>
            </a:r>
            <a:r>
              <a:rPr lang="es-ES" b="0" i="0" dirty="0">
                <a:solidFill>
                  <a:srgbClr val="333333"/>
                </a:solidFill>
                <a:effectLst/>
                <a:latin typeface="Menlo"/>
              </a:rPr>
              <a:t> </a:t>
            </a:r>
            <a:r>
              <a:rPr lang="es-ES" b="0" i="0" dirty="0" err="1">
                <a:solidFill>
                  <a:srgbClr val="333333"/>
                </a:solidFill>
                <a:effectLst/>
                <a:latin typeface="Menlo"/>
              </a:rPr>
              <a:t>getDefaultProguardFile</a:t>
            </a:r>
            <a:r>
              <a:rPr lang="es-ES" b="0" i="0" dirty="0">
                <a:solidFill>
                  <a:srgbClr val="333333"/>
                </a:solidFill>
                <a:effectLst/>
                <a:latin typeface="Menlo"/>
              </a:rPr>
              <a:t>('proguard-android.txt'), 'proguard-rules.pro’</a:t>
            </a:r>
          </a:p>
          <a:p>
            <a:pPr marL="0" indent="0">
              <a:buNone/>
            </a:pPr>
            <a:r>
              <a:rPr lang="es-ES" b="0" i="0" dirty="0">
                <a:solidFill>
                  <a:srgbClr val="333333"/>
                </a:solidFill>
                <a:effectLst/>
                <a:latin typeface="Menlo"/>
              </a:rPr>
              <a:t> } </a:t>
            </a:r>
          </a:p>
          <a:p>
            <a:pPr marL="0" indent="0">
              <a:buNone/>
            </a:pPr>
            <a:r>
              <a:rPr lang="es-ES" b="0" i="0" dirty="0">
                <a:solidFill>
                  <a:srgbClr val="333333"/>
                </a:solidFill>
                <a:effectLst/>
                <a:latin typeface="Menlo"/>
              </a:rPr>
              <a:t>}</a:t>
            </a:r>
            <a:endParaRPr lang="es-ES" dirty="0"/>
          </a:p>
        </p:txBody>
      </p:sp>
    </p:spTree>
    <p:extLst>
      <p:ext uri="{BB962C8B-B14F-4D97-AF65-F5344CB8AC3E}">
        <p14:creationId xmlns:p14="http://schemas.microsoft.com/office/powerpoint/2010/main" val="2687384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68995-3FE7-443F-A9CC-C9FAC59FE1CC}"/>
              </a:ext>
            </a:extLst>
          </p:cNvPr>
          <p:cNvSpPr>
            <a:spLocks noGrp="1"/>
          </p:cNvSpPr>
          <p:nvPr>
            <p:ph type="title"/>
          </p:nvPr>
        </p:nvSpPr>
        <p:spPr/>
        <p:txBody>
          <a:bodyPr/>
          <a:lstStyle/>
          <a:p>
            <a:pPr algn="ctr"/>
            <a:r>
              <a:rPr lang="es-ES" b="1" dirty="0"/>
              <a:t>Conjuntos de fuentes</a:t>
            </a:r>
            <a:endParaRPr lang="es-ES" dirty="0"/>
          </a:p>
        </p:txBody>
      </p:sp>
      <p:sp>
        <p:nvSpPr>
          <p:cNvPr id="3" name="Marcador de contenido 2">
            <a:extLst>
              <a:ext uri="{FF2B5EF4-FFF2-40B4-BE49-F238E27FC236}">
                <a16:creationId xmlns:a16="http://schemas.microsoft.com/office/drawing/2014/main" id="{DA095EB7-2F68-4243-B00A-7E239D88C68D}"/>
              </a:ext>
            </a:extLst>
          </p:cNvPr>
          <p:cNvSpPr>
            <a:spLocks noGrp="1"/>
          </p:cNvSpPr>
          <p:nvPr>
            <p:ph idx="1"/>
          </p:nvPr>
        </p:nvSpPr>
        <p:spPr/>
        <p:txBody>
          <a:bodyPr/>
          <a:lstStyle/>
          <a:p>
            <a:pPr algn="just"/>
            <a:r>
              <a:rPr lang="es-ES" b="1" dirty="0" err="1">
                <a:highlight>
                  <a:srgbClr val="00FFFF"/>
                </a:highlight>
              </a:rPr>
              <a:t>src</a:t>
            </a:r>
            <a:r>
              <a:rPr lang="es-ES" b="1" dirty="0">
                <a:highlight>
                  <a:srgbClr val="00FFFF"/>
                </a:highlight>
              </a:rPr>
              <a:t>/</a:t>
            </a:r>
            <a:r>
              <a:rPr lang="es-ES" b="1" dirty="0" err="1">
                <a:highlight>
                  <a:srgbClr val="00FFFF"/>
                </a:highlight>
              </a:rPr>
              <a:t>productFlavor</a:t>
            </a:r>
            <a:r>
              <a:rPr lang="es-ES" b="1" dirty="0"/>
              <a:t>/: Crea este conjunto de fuentes </a:t>
            </a:r>
            <a:r>
              <a:rPr lang="es-ES" dirty="0"/>
              <a:t>a fin de incluir </a:t>
            </a:r>
            <a:r>
              <a:rPr lang="es-ES" b="1" dirty="0"/>
              <a:t>código y recursos </a:t>
            </a:r>
            <a:r>
              <a:rPr lang="es-ES" dirty="0"/>
              <a:t>solo para </a:t>
            </a:r>
            <a:r>
              <a:rPr lang="es-ES" b="1" dirty="0"/>
              <a:t>un tipo de producto específico</a:t>
            </a:r>
            <a:r>
              <a:rPr lang="es-ES" dirty="0"/>
              <a:t>.</a:t>
            </a:r>
          </a:p>
          <a:p>
            <a:pPr algn="just"/>
            <a:r>
              <a:rPr lang="es-ES" b="1" dirty="0" err="1">
                <a:highlight>
                  <a:srgbClr val="00FFFF"/>
                </a:highlight>
              </a:rPr>
              <a:t>src</a:t>
            </a:r>
            <a:r>
              <a:rPr lang="es-ES" b="1" dirty="0">
                <a:highlight>
                  <a:srgbClr val="00FFFF"/>
                </a:highlight>
              </a:rPr>
              <a:t>/</a:t>
            </a:r>
            <a:r>
              <a:rPr lang="es-ES" b="1" dirty="0" err="1">
                <a:highlight>
                  <a:srgbClr val="00FFFF"/>
                </a:highlight>
              </a:rPr>
              <a:t>productFlavorBuildType</a:t>
            </a:r>
            <a:r>
              <a:rPr lang="es-ES" b="1" dirty="0">
                <a:highlight>
                  <a:srgbClr val="00FFFF"/>
                </a:highlight>
              </a:rPr>
              <a:t>/: </a:t>
            </a:r>
            <a:r>
              <a:rPr lang="es-ES" dirty="0"/>
              <a:t>Crea </a:t>
            </a:r>
            <a:r>
              <a:rPr lang="es-ES" b="1" dirty="0"/>
              <a:t>este conjunto de fuentes </a:t>
            </a:r>
            <a:r>
              <a:rPr lang="es-ES" dirty="0"/>
              <a:t>a fin de incluir </a:t>
            </a:r>
            <a:r>
              <a:rPr lang="es-ES" b="1" dirty="0"/>
              <a:t>código y recursos </a:t>
            </a:r>
            <a:r>
              <a:rPr lang="es-ES" dirty="0"/>
              <a:t>solo para una </a:t>
            </a:r>
            <a:r>
              <a:rPr lang="es-ES" b="1" dirty="0"/>
              <a:t>variante de compilación específica</a:t>
            </a:r>
            <a:r>
              <a:rPr lang="es-ES" dirty="0"/>
              <a:t>.</a:t>
            </a:r>
          </a:p>
          <a:p>
            <a:endParaRPr lang="es-ES" dirty="0"/>
          </a:p>
        </p:txBody>
      </p:sp>
    </p:spTree>
    <p:extLst>
      <p:ext uri="{BB962C8B-B14F-4D97-AF65-F5344CB8AC3E}">
        <p14:creationId xmlns:p14="http://schemas.microsoft.com/office/powerpoint/2010/main" val="23619638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DB6E5-0458-4FEA-A21B-F85CC51D84D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CEA2F6C-F9BA-4DEE-B98C-43ECC6336EF8}"/>
              </a:ext>
            </a:extLst>
          </p:cNvPr>
          <p:cNvSpPr>
            <a:spLocks noGrp="1"/>
          </p:cNvSpPr>
          <p:nvPr>
            <p:ph idx="1"/>
          </p:nvPr>
        </p:nvSpPr>
        <p:spPr>
          <a:xfrm>
            <a:off x="838200" y="1825625"/>
            <a:ext cx="9965635" cy="4667250"/>
          </a:xfrm>
        </p:spPr>
        <p:txBody>
          <a:bodyPr>
            <a:normAutofit fontScale="55000" lnSpcReduction="20000"/>
          </a:bodyPr>
          <a:lstStyle/>
          <a:p>
            <a:pPr marL="0" indent="0">
              <a:buNone/>
            </a:pPr>
            <a:r>
              <a:rPr lang="es-ES" sz="2900" dirty="0" err="1"/>
              <a:t>android</a:t>
            </a:r>
            <a:r>
              <a:rPr lang="es-ES" sz="2900" dirty="0"/>
              <a:t> {</a:t>
            </a:r>
          </a:p>
          <a:p>
            <a:pPr marL="0" indent="0">
              <a:buNone/>
            </a:pPr>
            <a:r>
              <a:rPr lang="es-ES" sz="2900" dirty="0"/>
              <a:t>    </a:t>
            </a:r>
            <a:r>
              <a:rPr lang="es-ES" sz="2900" dirty="0" err="1"/>
              <a:t>flavorDimensions</a:t>
            </a:r>
            <a:r>
              <a:rPr lang="es-ES" sz="2900" dirty="0"/>
              <a:t> "</a:t>
            </a:r>
            <a:r>
              <a:rPr lang="es-ES" sz="2900" dirty="0" err="1"/>
              <a:t>version</a:t>
            </a:r>
            <a:r>
              <a:rPr lang="es-ES" sz="2900" dirty="0"/>
              <a:t>"</a:t>
            </a:r>
          </a:p>
          <a:p>
            <a:pPr marL="0" indent="0">
              <a:buNone/>
            </a:pPr>
            <a:endParaRPr lang="es-ES" sz="2900" dirty="0"/>
          </a:p>
          <a:p>
            <a:pPr marL="0" indent="0">
              <a:buNone/>
            </a:pPr>
            <a:r>
              <a:rPr lang="es-ES" sz="2900" dirty="0"/>
              <a:t>    </a:t>
            </a:r>
            <a:r>
              <a:rPr lang="es-ES" sz="2900" dirty="0" err="1"/>
              <a:t>productFlavors</a:t>
            </a:r>
            <a:r>
              <a:rPr lang="es-ES" sz="2900" dirty="0"/>
              <a:t> {</a:t>
            </a:r>
          </a:p>
          <a:p>
            <a:pPr marL="0" indent="0">
              <a:buNone/>
            </a:pPr>
            <a:r>
              <a:rPr lang="es-ES" sz="2900" dirty="0"/>
              <a:t>        </a:t>
            </a:r>
            <a:r>
              <a:rPr lang="es-ES" sz="2900" dirty="0" err="1"/>
              <a:t>freeVersion</a:t>
            </a:r>
            <a:r>
              <a:rPr lang="es-ES" sz="2900" dirty="0"/>
              <a:t> {</a:t>
            </a:r>
          </a:p>
          <a:p>
            <a:pPr marL="0" indent="0">
              <a:buNone/>
            </a:pPr>
            <a:r>
              <a:rPr lang="es-ES" sz="2900" dirty="0"/>
              <a:t>            //</a:t>
            </a:r>
            <a:r>
              <a:rPr lang="es-ES" sz="2900" dirty="0" err="1"/>
              <a:t>select</a:t>
            </a:r>
            <a:r>
              <a:rPr lang="es-ES" sz="2900" dirty="0"/>
              <a:t> </a:t>
            </a:r>
            <a:r>
              <a:rPr lang="es-ES" sz="2900" dirty="0" err="1"/>
              <a:t>the</a:t>
            </a:r>
            <a:r>
              <a:rPr lang="es-ES" sz="2900" dirty="0"/>
              <a:t> </a:t>
            </a:r>
            <a:r>
              <a:rPr lang="es-ES" sz="2900" dirty="0" err="1"/>
              <a:t>dimension</a:t>
            </a:r>
            <a:r>
              <a:rPr lang="es-ES" sz="2900" dirty="0"/>
              <a:t> </a:t>
            </a:r>
            <a:r>
              <a:rPr lang="es-ES" sz="2900" dirty="0" err="1"/>
              <a:t>of</a:t>
            </a:r>
            <a:r>
              <a:rPr lang="es-ES" sz="2900" dirty="0"/>
              <a:t> </a:t>
            </a:r>
            <a:r>
              <a:rPr lang="es-ES" sz="2900" dirty="0" err="1"/>
              <a:t>flavor</a:t>
            </a:r>
            <a:endParaRPr lang="es-ES" sz="2900" dirty="0"/>
          </a:p>
          <a:p>
            <a:pPr marL="0" indent="0">
              <a:buNone/>
            </a:pPr>
            <a:r>
              <a:rPr lang="es-ES" sz="2900" dirty="0"/>
              <a:t>            </a:t>
            </a:r>
            <a:r>
              <a:rPr lang="es-ES" sz="2900" dirty="0" err="1"/>
              <a:t>dimension</a:t>
            </a:r>
            <a:r>
              <a:rPr lang="es-ES" sz="2900" dirty="0"/>
              <a:t> "</a:t>
            </a:r>
            <a:r>
              <a:rPr lang="es-ES" sz="2900" dirty="0" err="1"/>
              <a:t>version</a:t>
            </a:r>
            <a:r>
              <a:rPr lang="es-ES" sz="2900" dirty="0"/>
              <a:t>"</a:t>
            </a:r>
          </a:p>
          <a:p>
            <a:pPr marL="0" indent="0">
              <a:buNone/>
            </a:pPr>
            <a:endParaRPr lang="es-ES" sz="2900" dirty="0"/>
          </a:p>
          <a:p>
            <a:pPr marL="0" indent="0">
              <a:buNone/>
            </a:pPr>
            <a:r>
              <a:rPr lang="es-ES" sz="2900" dirty="0"/>
              <a:t>            //configure </a:t>
            </a:r>
            <a:r>
              <a:rPr lang="es-ES" sz="2900" dirty="0" err="1"/>
              <a:t>applicationId</a:t>
            </a:r>
            <a:r>
              <a:rPr lang="es-ES" sz="2900" dirty="0"/>
              <a:t> </a:t>
            </a:r>
            <a:r>
              <a:rPr lang="es-ES" sz="2900" dirty="0" err="1"/>
              <a:t>for</a:t>
            </a:r>
            <a:r>
              <a:rPr lang="es-ES" sz="2900" dirty="0"/>
              <a:t> app </a:t>
            </a:r>
            <a:r>
              <a:rPr lang="es-ES" sz="2900" dirty="0" err="1"/>
              <a:t>published</a:t>
            </a:r>
            <a:r>
              <a:rPr lang="es-ES" sz="2900" dirty="0"/>
              <a:t> </a:t>
            </a:r>
            <a:r>
              <a:rPr lang="es-ES" sz="2900" dirty="0" err="1"/>
              <a:t>to</a:t>
            </a:r>
            <a:r>
              <a:rPr lang="es-ES" sz="2900" dirty="0"/>
              <a:t> Play store</a:t>
            </a:r>
          </a:p>
          <a:p>
            <a:pPr marL="0" indent="0">
              <a:buNone/>
            </a:pPr>
            <a:r>
              <a:rPr lang="es-ES" sz="2900" dirty="0"/>
              <a:t>            </a:t>
            </a:r>
            <a:r>
              <a:rPr lang="es-ES" sz="2900" dirty="0" err="1"/>
              <a:t>applicationId</a:t>
            </a:r>
            <a:r>
              <a:rPr lang="es-ES" sz="2900" dirty="0"/>
              <a:t> "</a:t>
            </a:r>
            <a:r>
              <a:rPr lang="es-ES" sz="2900" dirty="0" err="1"/>
              <a:t>com.pcc.flavors.free</a:t>
            </a:r>
            <a:r>
              <a:rPr lang="es-ES" sz="2900" dirty="0"/>
              <a:t>"</a:t>
            </a:r>
          </a:p>
          <a:p>
            <a:pPr marL="0" indent="0">
              <a:buNone/>
            </a:pPr>
            <a:endParaRPr lang="es-ES" sz="2900" dirty="0"/>
          </a:p>
          <a:p>
            <a:pPr marL="0" indent="0">
              <a:buNone/>
            </a:pPr>
            <a:r>
              <a:rPr lang="es-ES" sz="2900" dirty="0"/>
              <a:t>            //Configure </a:t>
            </a:r>
            <a:r>
              <a:rPr lang="es-ES" sz="2900" dirty="0" err="1"/>
              <a:t>this</a:t>
            </a:r>
            <a:r>
              <a:rPr lang="es-ES" sz="2900" dirty="0"/>
              <a:t> </a:t>
            </a:r>
            <a:r>
              <a:rPr lang="es-ES" sz="2900" dirty="0" err="1"/>
              <a:t>flavor</a:t>
            </a:r>
            <a:r>
              <a:rPr lang="es-ES" sz="2900" dirty="0"/>
              <a:t> </a:t>
            </a:r>
            <a:r>
              <a:rPr lang="es-ES" sz="2900" dirty="0" err="1"/>
              <a:t>specific</a:t>
            </a:r>
            <a:r>
              <a:rPr lang="es-ES" sz="2900" dirty="0"/>
              <a:t> app </a:t>
            </a:r>
            <a:r>
              <a:rPr lang="es-ES" sz="2900" dirty="0" err="1"/>
              <a:t>name</a:t>
            </a:r>
            <a:r>
              <a:rPr lang="es-ES" sz="2900" dirty="0"/>
              <a:t> </a:t>
            </a:r>
            <a:r>
              <a:rPr lang="es-ES" sz="2900" dirty="0" err="1"/>
              <a:t>published</a:t>
            </a:r>
            <a:r>
              <a:rPr lang="es-ES" sz="2900" dirty="0"/>
              <a:t> in Play Store</a:t>
            </a:r>
          </a:p>
          <a:p>
            <a:pPr marL="0" indent="0">
              <a:buNone/>
            </a:pPr>
            <a:r>
              <a:rPr lang="es-ES" sz="2900" dirty="0"/>
              <a:t>            </a:t>
            </a:r>
            <a:r>
              <a:rPr lang="es-ES" sz="2900" dirty="0" err="1"/>
              <a:t>resValue</a:t>
            </a:r>
            <a:r>
              <a:rPr lang="es-ES" sz="2900" dirty="0"/>
              <a:t> "</a:t>
            </a:r>
            <a:r>
              <a:rPr lang="es-ES" sz="2900" dirty="0" err="1"/>
              <a:t>string</a:t>
            </a:r>
            <a:r>
              <a:rPr lang="es-ES" sz="2900" dirty="0"/>
              <a:t>", "</a:t>
            </a:r>
            <a:r>
              <a:rPr lang="es-ES" sz="2900" dirty="0" err="1"/>
              <a:t>flavored_app_name</a:t>
            </a:r>
            <a:r>
              <a:rPr lang="es-ES" sz="2900" dirty="0"/>
              <a:t>", "Free Great App"</a:t>
            </a:r>
          </a:p>
          <a:p>
            <a:pPr marL="0" indent="0">
              <a:buNone/>
            </a:pPr>
            <a:endParaRPr lang="es-ES" sz="2900" dirty="0"/>
          </a:p>
          <a:p>
            <a:pPr marL="0" indent="0">
              <a:buNone/>
            </a:pPr>
            <a:r>
              <a:rPr lang="es-ES" sz="2900" dirty="0"/>
              <a:t>        }</a:t>
            </a:r>
          </a:p>
          <a:p>
            <a:endParaRPr lang="es-ES" dirty="0"/>
          </a:p>
        </p:txBody>
      </p:sp>
    </p:spTree>
    <p:extLst>
      <p:ext uri="{BB962C8B-B14F-4D97-AF65-F5344CB8AC3E}">
        <p14:creationId xmlns:p14="http://schemas.microsoft.com/office/powerpoint/2010/main" val="376138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37E04-2DD5-44E5-998B-CEE4E36C25F2}"/>
              </a:ext>
            </a:extLst>
          </p:cNvPr>
          <p:cNvSpPr>
            <a:spLocks noGrp="1"/>
          </p:cNvSpPr>
          <p:nvPr>
            <p:ph type="title"/>
          </p:nvPr>
        </p:nvSpPr>
        <p:spPr/>
        <p:txBody>
          <a:bodyPr/>
          <a:lstStyle/>
          <a:p>
            <a:pPr algn="ctr"/>
            <a:r>
              <a:rPr lang="es-ES" b="1" dirty="0"/>
              <a:t>Interfaz gráfica de usuario del IDE</a:t>
            </a:r>
          </a:p>
        </p:txBody>
      </p:sp>
      <p:sp>
        <p:nvSpPr>
          <p:cNvPr id="3" name="Marcador de contenido 2">
            <a:extLst>
              <a:ext uri="{FF2B5EF4-FFF2-40B4-BE49-F238E27FC236}">
                <a16:creationId xmlns:a16="http://schemas.microsoft.com/office/drawing/2014/main" id="{DC1321EE-EED8-43DD-858B-A1F59106A058}"/>
              </a:ext>
            </a:extLst>
          </p:cNvPr>
          <p:cNvSpPr>
            <a:spLocks noGrp="1"/>
          </p:cNvSpPr>
          <p:nvPr>
            <p:ph idx="1"/>
          </p:nvPr>
        </p:nvSpPr>
        <p:spPr/>
        <p:txBody>
          <a:bodyPr>
            <a:normAutofit/>
          </a:bodyPr>
          <a:lstStyle/>
          <a:p>
            <a:r>
              <a:rPr lang="es-ES" dirty="0"/>
              <a:t>La </a:t>
            </a:r>
            <a:r>
              <a:rPr lang="es-ES" b="1" dirty="0">
                <a:highlight>
                  <a:srgbClr val="FFFF00"/>
                </a:highlight>
              </a:rPr>
              <a:t>ventana principal de Android Studio </a:t>
            </a:r>
            <a:r>
              <a:rPr lang="es-ES" dirty="0"/>
              <a:t>consta de varias áreas lógicas identificadas en la Figura siguiente.</a:t>
            </a:r>
          </a:p>
          <a:p>
            <a:pPr marL="514350" indent="-514350" algn="just">
              <a:buFont typeface="+mj-lt"/>
              <a:buAutoNum type="arabicPeriod"/>
            </a:pPr>
            <a:r>
              <a:rPr lang="es-ES" dirty="0"/>
              <a:t>La </a:t>
            </a:r>
            <a:r>
              <a:rPr lang="es-ES" b="1" dirty="0">
                <a:highlight>
                  <a:srgbClr val="00FFFF"/>
                </a:highlight>
              </a:rPr>
              <a:t>barra de herramientas</a:t>
            </a:r>
            <a:r>
              <a:rPr lang="es-ES" dirty="0">
                <a:highlight>
                  <a:srgbClr val="00FFFF"/>
                </a:highlight>
              </a:rPr>
              <a:t> </a:t>
            </a:r>
            <a:r>
              <a:rPr lang="es-ES" dirty="0"/>
              <a:t>te permite realizar una gran variedad de acciones, como ejecutar tu app e iniciar las herramientas de Android.</a:t>
            </a:r>
          </a:p>
          <a:p>
            <a:endParaRPr lang="es-ES" dirty="0"/>
          </a:p>
        </p:txBody>
      </p:sp>
    </p:spTree>
    <p:extLst>
      <p:ext uri="{BB962C8B-B14F-4D97-AF65-F5344CB8AC3E}">
        <p14:creationId xmlns:p14="http://schemas.microsoft.com/office/powerpoint/2010/main" val="12830940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DB6E5-0458-4FEA-A21B-F85CC51D84D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CEA2F6C-F9BA-4DEE-B98C-43ECC6336EF8}"/>
              </a:ext>
            </a:extLst>
          </p:cNvPr>
          <p:cNvSpPr>
            <a:spLocks noGrp="1"/>
          </p:cNvSpPr>
          <p:nvPr>
            <p:ph idx="1"/>
          </p:nvPr>
        </p:nvSpPr>
        <p:spPr/>
        <p:txBody>
          <a:bodyPr>
            <a:normAutofit/>
          </a:bodyPr>
          <a:lstStyle/>
          <a:p>
            <a:pPr marL="0" indent="0">
              <a:buNone/>
            </a:pPr>
            <a:r>
              <a:rPr lang="es-ES" dirty="0"/>
              <a:t> </a:t>
            </a:r>
          </a:p>
          <a:p>
            <a:pPr marL="0" indent="0">
              <a:buNone/>
            </a:pPr>
            <a:r>
              <a:rPr lang="es-ES" dirty="0"/>
              <a:t>        </a:t>
            </a:r>
            <a:r>
              <a:rPr lang="es-ES" dirty="0" err="1"/>
              <a:t>paidVersion</a:t>
            </a:r>
            <a:r>
              <a:rPr lang="es-ES" dirty="0"/>
              <a:t> {</a:t>
            </a:r>
          </a:p>
          <a:p>
            <a:pPr marL="0" indent="0">
              <a:buNone/>
            </a:pPr>
            <a:r>
              <a:rPr lang="es-ES" dirty="0"/>
              <a:t>            </a:t>
            </a:r>
            <a:r>
              <a:rPr lang="es-ES" dirty="0" err="1"/>
              <a:t>dimension</a:t>
            </a:r>
            <a:r>
              <a:rPr lang="es-ES" dirty="0"/>
              <a:t> "</a:t>
            </a:r>
            <a:r>
              <a:rPr lang="es-ES" dirty="0" err="1"/>
              <a:t>version</a:t>
            </a:r>
            <a:r>
              <a:rPr lang="es-ES" dirty="0"/>
              <a:t>"</a:t>
            </a:r>
          </a:p>
          <a:p>
            <a:pPr marL="0" indent="0">
              <a:buNone/>
            </a:pPr>
            <a:r>
              <a:rPr lang="es-ES" dirty="0"/>
              <a:t>            </a:t>
            </a:r>
            <a:r>
              <a:rPr lang="es-ES" dirty="0" err="1"/>
              <a:t>applicationId</a:t>
            </a:r>
            <a:r>
              <a:rPr lang="es-ES" dirty="0"/>
              <a:t> "</a:t>
            </a:r>
            <a:r>
              <a:rPr lang="es-ES" dirty="0" err="1"/>
              <a:t>com.pcc.flavors.paid</a:t>
            </a:r>
            <a:r>
              <a:rPr lang="es-ES" dirty="0"/>
              <a:t>"</a:t>
            </a:r>
          </a:p>
          <a:p>
            <a:pPr marL="0" indent="0">
              <a:buNone/>
            </a:pPr>
            <a:r>
              <a:rPr lang="es-ES" dirty="0"/>
              <a:t>            </a:t>
            </a:r>
            <a:r>
              <a:rPr lang="es-ES" dirty="0" err="1"/>
              <a:t>resValue</a:t>
            </a:r>
            <a:r>
              <a:rPr lang="es-ES" dirty="0"/>
              <a:t> "</a:t>
            </a:r>
            <a:r>
              <a:rPr lang="es-ES" dirty="0" err="1"/>
              <a:t>string</a:t>
            </a:r>
            <a:r>
              <a:rPr lang="es-ES" dirty="0"/>
              <a:t>", "</a:t>
            </a:r>
            <a:r>
              <a:rPr lang="es-ES" dirty="0" err="1"/>
              <a:t>flavored_app_name</a:t>
            </a:r>
            <a:r>
              <a:rPr lang="es-ES" dirty="0"/>
              <a:t>", "</a:t>
            </a:r>
            <a:r>
              <a:rPr lang="es-ES" dirty="0" err="1"/>
              <a:t>Paid</a:t>
            </a:r>
            <a:r>
              <a:rPr lang="es-ES" dirty="0"/>
              <a:t> Great App"</a:t>
            </a:r>
          </a:p>
          <a:p>
            <a:pPr marL="0" indent="0">
              <a:buNone/>
            </a:pPr>
            <a:r>
              <a:rPr lang="es-ES" dirty="0"/>
              <a:t>        }</a:t>
            </a:r>
          </a:p>
          <a:p>
            <a:pPr marL="0" indent="0">
              <a:buNone/>
            </a:pPr>
            <a:r>
              <a:rPr lang="es-ES" dirty="0"/>
              <a:t>    }</a:t>
            </a:r>
          </a:p>
          <a:p>
            <a:pPr marL="0" indent="0">
              <a:buNone/>
            </a:pPr>
            <a:r>
              <a:rPr lang="es-ES" dirty="0"/>
              <a:t>}</a:t>
            </a:r>
          </a:p>
        </p:txBody>
      </p:sp>
    </p:spTree>
    <p:extLst>
      <p:ext uri="{BB962C8B-B14F-4D97-AF65-F5344CB8AC3E}">
        <p14:creationId xmlns:p14="http://schemas.microsoft.com/office/powerpoint/2010/main" val="21845651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F48A4-ED9B-49EC-97F7-85BD8F5EFDEB}"/>
              </a:ext>
            </a:extLst>
          </p:cNvPr>
          <p:cNvSpPr>
            <a:spLocks noGrp="1"/>
          </p:cNvSpPr>
          <p:nvPr>
            <p:ph type="title"/>
          </p:nvPr>
        </p:nvSpPr>
        <p:spPr/>
        <p:txBody>
          <a:bodyPr/>
          <a:lstStyle/>
          <a:p>
            <a:pPr algn="ctr"/>
            <a:r>
              <a:rPr lang="es-ES" b="1" dirty="0"/>
              <a:t>Conjuntos de fuentes</a:t>
            </a:r>
            <a:endParaRPr lang="es-ES" dirty="0"/>
          </a:p>
        </p:txBody>
      </p:sp>
      <p:sp>
        <p:nvSpPr>
          <p:cNvPr id="3" name="Marcador de contenido 2">
            <a:extLst>
              <a:ext uri="{FF2B5EF4-FFF2-40B4-BE49-F238E27FC236}">
                <a16:creationId xmlns:a16="http://schemas.microsoft.com/office/drawing/2014/main" id="{A174619B-E6E5-4DA6-B4C0-16C71A6CC3BF}"/>
              </a:ext>
            </a:extLst>
          </p:cNvPr>
          <p:cNvSpPr>
            <a:spLocks noGrp="1"/>
          </p:cNvSpPr>
          <p:nvPr>
            <p:ph idx="1"/>
          </p:nvPr>
        </p:nvSpPr>
        <p:spPr/>
        <p:txBody>
          <a:bodyPr/>
          <a:lstStyle/>
          <a:p>
            <a:pPr algn="just"/>
            <a:r>
              <a:rPr lang="es-ES" dirty="0"/>
              <a:t>Por ejemplo, para generar la </a:t>
            </a:r>
            <a:r>
              <a:rPr lang="es-ES" b="1" dirty="0"/>
              <a:t>versión "</a:t>
            </a:r>
            <a:r>
              <a:rPr lang="es-ES" b="1" dirty="0" err="1"/>
              <a:t>fullDebug</a:t>
            </a:r>
            <a:r>
              <a:rPr lang="es-ES" b="1" dirty="0"/>
              <a:t>" de tu app, el sistema de compilación fusiona código, configuraciones y </a:t>
            </a:r>
            <a:r>
              <a:rPr lang="es-ES" dirty="0"/>
              <a:t>recursos de los siguientes </a:t>
            </a:r>
            <a:r>
              <a:rPr lang="es-ES" b="1" dirty="0"/>
              <a:t>conjuntos de fuentes</a:t>
            </a:r>
            <a:r>
              <a:rPr lang="es-ES" dirty="0"/>
              <a:t>:</a:t>
            </a:r>
          </a:p>
          <a:p>
            <a:endParaRPr lang="es-ES" dirty="0"/>
          </a:p>
          <a:p>
            <a:r>
              <a:rPr lang="es-ES" b="1" dirty="0" err="1">
                <a:highlight>
                  <a:srgbClr val="00FFFF"/>
                </a:highlight>
              </a:rPr>
              <a:t>src</a:t>
            </a:r>
            <a:r>
              <a:rPr lang="es-ES" b="1" dirty="0">
                <a:highlight>
                  <a:srgbClr val="00FFFF"/>
                </a:highlight>
              </a:rPr>
              <a:t>/</a:t>
            </a:r>
            <a:r>
              <a:rPr lang="es-ES" b="1" dirty="0" err="1">
                <a:highlight>
                  <a:srgbClr val="00FFFF"/>
                </a:highlight>
              </a:rPr>
              <a:t>fullDebug</a:t>
            </a:r>
            <a:r>
              <a:rPr lang="es-ES" b="1" dirty="0">
                <a:highlight>
                  <a:srgbClr val="00FFFF"/>
                </a:highlight>
              </a:rPr>
              <a:t>/ </a:t>
            </a:r>
            <a:r>
              <a:rPr lang="es-ES" dirty="0"/>
              <a:t>(conjunto de fuentes de la variante de compilación)</a:t>
            </a:r>
          </a:p>
          <a:p>
            <a:r>
              <a:rPr lang="es-ES" b="1" dirty="0" err="1">
                <a:highlight>
                  <a:srgbClr val="00FFFF"/>
                </a:highlight>
              </a:rPr>
              <a:t>src</a:t>
            </a:r>
            <a:r>
              <a:rPr lang="es-ES" b="1" dirty="0">
                <a:highlight>
                  <a:srgbClr val="00FFFF"/>
                </a:highlight>
              </a:rPr>
              <a:t>/</a:t>
            </a:r>
            <a:r>
              <a:rPr lang="es-ES" b="1" dirty="0" err="1">
                <a:highlight>
                  <a:srgbClr val="00FFFF"/>
                </a:highlight>
              </a:rPr>
              <a:t>debug</a:t>
            </a:r>
            <a:r>
              <a:rPr lang="es-ES" b="1" dirty="0">
                <a:highlight>
                  <a:srgbClr val="00FFFF"/>
                </a:highlight>
              </a:rPr>
              <a:t>/ </a:t>
            </a:r>
            <a:r>
              <a:rPr lang="es-ES" dirty="0"/>
              <a:t>(conjunto de fuentes del tipo de compilación)</a:t>
            </a:r>
          </a:p>
          <a:p>
            <a:r>
              <a:rPr lang="es-ES" b="1" dirty="0" err="1">
                <a:highlight>
                  <a:srgbClr val="00FFFF"/>
                </a:highlight>
              </a:rPr>
              <a:t>src</a:t>
            </a:r>
            <a:r>
              <a:rPr lang="es-ES" b="1" dirty="0">
                <a:highlight>
                  <a:srgbClr val="00FFFF"/>
                </a:highlight>
              </a:rPr>
              <a:t>/full/ </a:t>
            </a:r>
            <a:r>
              <a:rPr lang="es-ES" dirty="0"/>
              <a:t>(conjunto de fuentes del tipo de producto)</a:t>
            </a:r>
          </a:p>
          <a:p>
            <a:r>
              <a:rPr lang="es-ES" b="1" dirty="0" err="1">
                <a:highlight>
                  <a:srgbClr val="00FFFF"/>
                </a:highlight>
              </a:rPr>
              <a:t>src</a:t>
            </a:r>
            <a:r>
              <a:rPr lang="es-ES" b="1" dirty="0">
                <a:highlight>
                  <a:srgbClr val="00FFFF"/>
                </a:highlight>
              </a:rPr>
              <a:t>/</a:t>
            </a:r>
            <a:r>
              <a:rPr lang="es-ES" b="1" dirty="0" err="1">
                <a:highlight>
                  <a:srgbClr val="00FFFF"/>
                </a:highlight>
              </a:rPr>
              <a:t>main</a:t>
            </a:r>
            <a:r>
              <a:rPr lang="es-ES" b="1" dirty="0">
                <a:highlight>
                  <a:srgbClr val="00FFFF"/>
                </a:highlight>
              </a:rPr>
              <a:t>/ </a:t>
            </a:r>
            <a:r>
              <a:rPr lang="es-ES" dirty="0"/>
              <a:t>(conjunto de fuentes principal)</a:t>
            </a:r>
          </a:p>
        </p:txBody>
      </p:sp>
    </p:spTree>
    <p:extLst>
      <p:ext uri="{BB962C8B-B14F-4D97-AF65-F5344CB8AC3E}">
        <p14:creationId xmlns:p14="http://schemas.microsoft.com/office/powerpoint/2010/main" val="4424066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F5E44-781B-4A5B-80DC-E4B08829BD70}"/>
              </a:ext>
            </a:extLst>
          </p:cNvPr>
          <p:cNvSpPr>
            <a:spLocks noGrp="1"/>
          </p:cNvSpPr>
          <p:nvPr>
            <p:ph type="title"/>
          </p:nvPr>
        </p:nvSpPr>
        <p:spPr/>
        <p:txBody>
          <a:bodyPr/>
          <a:lstStyle/>
          <a:p>
            <a:pPr algn="ctr"/>
            <a:r>
              <a:rPr lang="es-ES" b="1" dirty="0"/>
              <a:t>Conjuntos de fuentes</a:t>
            </a:r>
            <a:endParaRPr lang="es-ES" dirty="0"/>
          </a:p>
        </p:txBody>
      </p:sp>
      <p:sp>
        <p:nvSpPr>
          <p:cNvPr id="3" name="Marcador de contenido 2">
            <a:extLst>
              <a:ext uri="{FF2B5EF4-FFF2-40B4-BE49-F238E27FC236}">
                <a16:creationId xmlns:a16="http://schemas.microsoft.com/office/drawing/2014/main" id="{5D6E2309-FE59-4A8F-A2E7-E66A0CCEAA80}"/>
              </a:ext>
            </a:extLst>
          </p:cNvPr>
          <p:cNvSpPr>
            <a:spLocks noGrp="1"/>
          </p:cNvSpPr>
          <p:nvPr>
            <p:ph idx="1"/>
          </p:nvPr>
        </p:nvSpPr>
        <p:spPr/>
        <p:txBody>
          <a:bodyPr/>
          <a:lstStyle/>
          <a:p>
            <a:pPr algn="just"/>
            <a:r>
              <a:rPr lang="es-ES" dirty="0"/>
              <a:t>Si diferentes conjuntos de fuentes contienen distintas versiones del mismo archivo, </a:t>
            </a:r>
            <a:r>
              <a:rPr lang="es-ES" b="1" dirty="0" err="1"/>
              <a:t>Gradle</a:t>
            </a:r>
            <a:r>
              <a:rPr lang="es-ES" b="1" dirty="0"/>
              <a:t> usa el siguiente orden de prioridad para determinar el archivo que se usará </a:t>
            </a:r>
            <a:r>
              <a:rPr lang="es-ES" dirty="0"/>
              <a:t>(los conjuntos de </a:t>
            </a:r>
            <a:r>
              <a:rPr lang="es-ES" b="1" dirty="0"/>
              <a:t>fuentes de la izquierda anulan los archivos y las configuraciones de los conjuntos de fuentes de la derecha</a:t>
            </a:r>
            <a:r>
              <a:rPr lang="es-ES" dirty="0"/>
              <a:t>):</a:t>
            </a:r>
          </a:p>
          <a:p>
            <a:pPr algn="just"/>
            <a:endParaRPr lang="es-ES" dirty="0"/>
          </a:p>
          <a:p>
            <a:pPr algn="just"/>
            <a:r>
              <a:rPr lang="es-ES" b="1" dirty="0"/>
              <a:t>variante de compilación &gt; tipo de compilación &gt; tipo de producto &gt; conjunto de fuentes principal &gt; dependencias de biblioteca</a:t>
            </a:r>
          </a:p>
        </p:txBody>
      </p:sp>
    </p:spTree>
    <p:extLst>
      <p:ext uri="{BB962C8B-B14F-4D97-AF65-F5344CB8AC3E}">
        <p14:creationId xmlns:p14="http://schemas.microsoft.com/office/powerpoint/2010/main" val="39603040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E32B2-F1D6-491E-BA91-8E7C4565CC2C}"/>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a:t>Ejemplo de diferentes fuentes </a:t>
            </a:r>
          </a:p>
        </p:txBody>
      </p:sp>
      <p:pic>
        <p:nvPicPr>
          <p:cNvPr id="9220" name="Picture 4">
            <a:extLst>
              <a:ext uri="{FF2B5EF4-FFF2-40B4-BE49-F238E27FC236}">
                <a16:creationId xmlns:a16="http://schemas.microsoft.com/office/drawing/2014/main" id="{B3F63522-DD84-4D06-9AD7-6418E1A2FE9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5" r="3" b="3"/>
          <a:stretch/>
        </p:blipFill>
        <p:spPr bwMode="auto">
          <a:xfrm>
            <a:off x="733507" y="666728"/>
            <a:ext cx="553600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3536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9ED0E-B443-478D-A6DD-A4F811B85BF7}"/>
              </a:ext>
            </a:extLst>
          </p:cNvPr>
          <p:cNvSpPr>
            <a:spLocks noGrp="1"/>
          </p:cNvSpPr>
          <p:nvPr>
            <p:ph type="title"/>
          </p:nvPr>
        </p:nvSpPr>
        <p:spPr/>
        <p:txBody>
          <a:bodyPr/>
          <a:lstStyle/>
          <a:p>
            <a:pPr algn="ctr"/>
            <a:r>
              <a:rPr lang="es-ES" b="1" dirty="0"/>
              <a:t>Archivos de propiedades de </a:t>
            </a:r>
            <a:r>
              <a:rPr lang="es-ES" b="1" dirty="0" err="1"/>
              <a:t>Gradle</a:t>
            </a:r>
            <a:br>
              <a:rPr lang="es-ES" b="1" dirty="0"/>
            </a:br>
            <a:endParaRPr lang="es-ES" b="1" dirty="0"/>
          </a:p>
        </p:txBody>
      </p:sp>
      <p:sp>
        <p:nvSpPr>
          <p:cNvPr id="3" name="Marcador de contenido 2">
            <a:extLst>
              <a:ext uri="{FF2B5EF4-FFF2-40B4-BE49-F238E27FC236}">
                <a16:creationId xmlns:a16="http://schemas.microsoft.com/office/drawing/2014/main" id="{94E6AA96-459A-4E6E-9E83-97944DC4C2C2}"/>
              </a:ext>
            </a:extLst>
          </p:cNvPr>
          <p:cNvSpPr>
            <a:spLocks noGrp="1"/>
          </p:cNvSpPr>
          <p:nvPr>
            <p:ph idx="1"/>
          </p:nvPr>
        </p:nvSpPr>
        <p:spPr/>
        <p:txBody>
          <a:bodyPr>
            <a:normAutofit lnSpcReduction="10000"/>
          </a:bodyPr>
          <a:lstStyle/>
          <a:p>
            <a:pPr marL="0" indent="0" algn="just">
              <a:buNone/>
            </a:pPr>
            <a:r>
              <a:rPr lang="es-ES" b="1" dirty="0" err="1">
                <a:highlight>
                  <a:srgbClr val="00FFFF"/>
                </a:highlight>
              </a:rPr>
              <a:t>Gradle</a:t>
            </a:r>
            <a:r>
              <a:rPr lang="es-ES" dirty="0"/>
              <a:t> también incluye </a:t>
            </a:r>
            <a:r>
              <a:rPr lang="es-ES" b="1" dirty="0">
                <a:highlight>
                  <a:srgbClr val="FFFF00"/>
                </a:highlight>
              </a:rPr>
              <a:t>dos archivos de propiedades</a:t>
            </a:r>
            <a:r>
              <a:rPr lang="es-ES" dirty="0"/>
              <a:t>, ubicados en el </a:t>
            </a:r>
            <a:r>
              <a:rPr lang="es-ES" b="1" dirty="0"/>
              <a:t>directorio raíz de tu proyecto</a:t>
            </a:r>
            <a:r>
              <a:rPr lang="es-ES" dirty="0"/>
              <a:t>, que puedes usar para especificar ajustes en el paquete de herramientas de compilación de </a:t>
            </a:r>
            <a:r>
              <a:rPr lang="es-ES" dirty="0" err="1"/>
              <a:t>Gradle</a:t>
            </a:r>
            <a:r>
              <a:rPr lang="es-ES" dirty="0"/>
              <a:t>:</a:t>
            </a:r>
          </a:p>
          <a:p>
            <a:pPr algn="just"/>
            <a:endParaRPr lang="es-ES" dirty="0"/>
          </a:p>
          <a:p>
            <a:pPr algn="just"/>
            <a:r>
              <a:rPr lang="es-ES" b="1" dirty="0" err="1">
                <a:highlight>
                  <a:srgbClr val="00FFFF"/>
                </a:highlight>
              </a:rPr>
              <a:t>gradle.properties</a:t>
            </a:r>
            <a:r>
              <a:rPr lang="es-ES" b="1" dirty="0">
                <a:highlight>
                  <a:srgbClr val="00FFFF"/>
                </a:highlight>
              </a:rPr>
              <a:t> </a:t>
            </a:r>
            <a:r>
              <a:rPr lang="es-ES" dirty="0"/>
              <a:t>:Aquí puedes </a:t>
            </a:r>
            <a:r>
              <a:rPr lang="es-ES" dirty="0">
                <a:highlight>
                  <a:srgbClr val="FFFF00"/>
                </a:highlight>
              </a:rPr>
              <a:t>configurar ajustes </a:t>
            </a:r>
            <a:r>
              <a:rPr lang="es-ES" dirty="0" err="1">
                <a:highlight>
                  <a:srgbClr val="FFFF00"/>
                </a:highlight>
              </a:rPr>
              <a:t>Gradle</a:t>
            </a:r>
            <a:r>
              <a:rPr lang="es-ES" dirty="0">
                <a:highlight>
                  <a:srgbClr val="FFFF00"/>
                </a:highlight>
              </a:rPr>
              <a:t> para todo el proyecto</a:t>
            </a:r>
            <a:r>
              <a:rPr lang="es-ES" dirty="0"/>
              <a:t>, como el tamaño máximo pila del demonio </a:t>
            </a:r>
            <a:r>
              <a:rPr lang="es-ES" dirty="0" err="1"/>
              <a:t>Gradle</a:t>
            </a:r>
            <a:r>
              <a:rPr lang="es-ES" dirty="0"/>
              <a:t>. Para obtener más información, consulta Entorno de compilación.</a:t>
            </a:r>
          </a:p>
          <a:p>
            <a:pPr algn="just"/>
            <a:r>
              <a:rPr lang="es-ES" b="1" dirty="0" err="1">
                <a:highlight>
                  <a:srgbClr val="00FFFF"/>
                </a:highlight>
              </a:rPr>
              <a:t>local.properties</a:t>
            </a:r>
            <a:r>
              <a:rPr lang="es-ES" dirty="0">
                <a:highlight>
                  <a:srgbClr val="00FFFF"/>
                </a:highlight>
              </a:rPr>
              <a:t>: </a:t>
            </a:r>
            <a:r>
              <a:rPr lang="es-ES" dirty="0"/>
              <a:t>Configura </a:t>
            </a:r>
            <a:r>
              <a:rPr lang="es-ES" dirty="0">
                <a:highlight>
                  <a:srgbClr val="FFFF00"/>
                </a:highlight>
              </a:rPr>
              <a:t>propiedades del entorno local</a:t>
            </a:r>
            <a:r>
              <a:rPr lang="es-ES" dirty="0"/>
              <a:t> para el sistema de compilación, como la ruta de acceso de instalación del SDK. </a:t>
            </a:r>
          </a:p>
        </p:txBody>
      </p:sp>
    </p:spTree>
    <p:extLst>
      <p:ext uri="{BB962C8B-B14F-4D97-AF65-F5344CB8AC3E}">
        <p14:creationId xmlns:p14="http://schemas.microsoft.com/office/powerpoint/2010/main" val="4502167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264CC-A230-471E-A484-30C3591E9543}"/>
              </a:ext>
            </a:extLst>
          </p:cNvPr>
          <p:cNvSpPr>
            <a:spLocks noGrp="1"/>
          </p:cNvSpPr>
          <p:nvPr>
            <p:ph type="title"/>
          </p:nvPr>
        </p:nvSpPr>
        <p:spPr/>
        <p:txBody>
          <a:bodyPr>
            <a:normAutofit fontScale="90000"/>
          </a:bodyPr>
          <a:lstStyle/>
          <a:p>
            <a:pPr algn="ctr"/>
            <a:r>
              <a:rPr lang="es-ES" b="1" dirty="0"/>
              <a:t>Sincronización del proyecto con archivos de </a:t>
            </a:r>
            <a:r>
              <a:rPr lang="es-ES" b="1" dirty="0" err="1"/>
              <a:t>Gradle</a:t>
            </a:r>
            <a:br>
              <a:rPr lang="es-ES" b="1" dirty="0"/>
            </a:br>
            <a:endParaRPr lang="es-ES" b="1" dirty="0"/>
          </a:p>
        </p:txBody>
      </p:sp>
      <p:sp>
        <p:nvSpPr>
          <p:cNvPr id="3" name="Marcador de contenido 2">
            <a:extLst>
              <a:ext uri="{FF2B5EF4-FFF2-40B4-BE49-F238E27FC236}">
                <a16:creationId xmlns:a16="http://schemas.microsoft.com/office/drawing/2014/main" id="{1080C6AE-965B-42C6-A8E6-49D27A0931B0}"/>
              </a:ext>
            </a:extLst>
          </p:cNvPr>
          <p:cNvSpPr>
            <a:spLocks noGrp="1"/>
          </p:cNvSpPr>
          <p:nvPr>
            <p:ph idx="1"/>
          </p:nvPr>
        </p:nvSpPr>
        <p:spPr>
          <a:xfrm>
            <a:off x="838200" y="1406769"/>
            <a:ext cx="10515600" cy="4770194"/>
          </a:xfrm>
        </p:spPr>
        <p:txBody>
          <a:bodyPr>
            <a:normAutofit fontScale="92500" lnSpcReduction="10000"/>
          </a:bodyPr>
          <a:lstStyle/>
          <a:p>
            <a:pPr algn="just"/>
            <a:r>
              <a:rPr lang="es-ES" dirty="0"/>
              <a:t>Cuando </a:t>
            </a:r>
            <a:r>
              <a:rPr lang="es-ES" b="1" dirty="0">
                <a:highlight>
                  <a:srgbClr val="FFFF00"/>
                </a:highlight>
              </a:rPr>
              <a:t>realizas cambios en los archivos </a:t>
            </a:r>
            <a:r>
              <a:rPr lang="es-ES" dirty="0"/>
              <a:t>de configuración de la compilación de tu proyecto, </a:t>
            </a:r>
            <a:r>
              <a:rPr lang="es-ES" b="1" dirty="0"/>
              <a:t>Android Studio exige que sincronices </a:t>
            </a:r>
            <a:r>
              <a:rPr lang="es-ES" dirty="0"/>
              <a:t>los archivos de tu proyecto </a:t>
            </a:r>
            <a:r>
              <a:rPr lang="es-ES" b="1" dirty="0"/>
              <a:t>p</a:t>
            </a:r>
            <a:r>
              <a:rPr lang="es-ES" b="1" dirty="0">
                <a:highlight>
                  <a:srgbClr val="FFFF00"/>
                </a:highlight>
              </a:rPr>
              <a:t>ara poder importar tus cambios a la configuración de la compilación </a:t>
            </a:r>
            <a:r>
              <a:rPr lang="es-ES" b="1" dirty="0"/>
              <a:t>y </a:t>
            </a:r>
            <a:r>
              <a:rPr lang="es-ES" b="1" dirty="0">
                <a:highlight>
                  <a:srgbClr val="FFFF00"/>
                </a:highlight>
              </a:rPr>
              <a:t>ejecutar algunas comprobaciones </a:t>
            </a:r>
            <a:r>
              <a:rPr lang="es-ES" dirty="0"/>
              <a:t>a fin de controlar que tu </a:t>
            </a:r>
            <a:r>
              <a:rPr lang="es-ES" b="1" dirty="0"/>
              <a:t>configuración no genere errores de compilación</a:t>
            </a:r>
            <a:r>
              <a:rPr lang="es-ES" dirty="0"/>
              <a:t>.</a:t>
            </a:r>
          </a:p>
          <a:p>
            <a:pPr algn="just"/>
            <a:endParaRPr lang="es-ES" dirty="0"/>
          </a:p>
          <a:p>
            <a:pPr algn="just"/>
            <a:r>
              <a:rPr lang="es-ES" dirty="0"/>
              <a:t>Para sincronizar los archivos de tu proyecto, haz clic en </a:t>
            </a:r>
            <a:r>
              <a:rPr lang="es-ES" b="1" dirty="0">
                <a:highlight>
                  <a:srgbClr val="FFFF00"/>
                </a:highlight>
              </a:rPr>
              <a:t>Sincronizar ahora en la barra de notificaciones</a:t>
            </a:r>
            <a:r>
              <a:rPr lang="es-ES" dirty="0"/>
              <a:t> que aparece cuando realizas un cambio, como se muestra en la </a:t>
            </a:r>
            <a:r>
              <a:rPr lang="es-ES" dirty="0">
                <a:highlight>
                  <a:srgbClr val="00FFFF"/>
                </a:highlight>
              </a:rPr>
              <a:t>figura siguiente</a:t>
            </a:r>
            <a:r>
              <a:rPr lang="es-ES" dirty="0"/>
              <a:t>, o haz clic en Sincronizar proyecto  en la barra de menú</a:t>
            </a:r>
            <a:r>
              <a:rPr lang="es-ES" b="1" dirty="0"/>
              <a:t>. Si </a:t>
            </a:r>
            <a:r>
              <a:rPr lang="es-ES" b="1" dirty="0">
                <a:highlight>
                  <a:srgbClr val="FFFF00"/>
                </a:highlight>
              </a:rPr>
              <a:t>Android Studio detecta errores </a:t>
            </a:r>
            <a:r>
              <a:rPr lang="es-ES" dirty="0"/>
              <a:t>en tu configuración (por ejemplo, tu código fuente usa funciones de API que solo están disponibles en un nivel de API superior al de tu </a:t>
            </a:r>
            <a:r>
              <a:rPr lang="es-ES" dirty="0" err="1"/>
              <a:t>compileSdkVersion</a:t>
            </a:r>
            <a:r>
              <a:rPr lang="es-ES" dirty="0"/>
              <a:t>), </a:t>
            </a:r>
            <a:r>
              <a:rPr lang="es-ES" b="1" dirty="0">
                <a:highlight>
                  <a:srgbClr val="FFFF00"/>
                </a:highlight>
              </a:rPr>
              <a:t>aparece la ventana Mensajes </a:t>
            </a:r>
            <a:r>
              <a:rPr lang="es-ES" b="1" dirty="0"/>
              <a:t>con la </a:t>
            </a:r>
            <a:r>
              <a:rPr lang="es-ES" b="1" dirty="0">
                <a:highlight>
                  <a:srgbClr val="FFFF00"/>
                </a:highlight>
              </a:rPr>
              <a:t>descripción del problema</a:t>
            </a:r>
            <a:r>
              <a:rPr lang="es-ES" dirty="0"/>
              <a:t>.</a:t>
            </a:r>
          </a:p>
        </p:txBody>
      </p:sp>
    </p:spTree>
    <p:extLst>
      <p:ext uri="{BB962C8B-B14F-4D97-AF65-F5344CB8AC3E}">
        <p14:creationId xmlns:p14="http://schemas.microsoft.com/office/powerpoint/2010/main" val="9611631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1ED3C-974F-4B55-932B-9AE045C4B064}"/>
              </a:ext>
            </a:extLst>
          </p:cNvPr>
          <p:cNvSpPr>
            <a:spLocks noGrp="1"/>
          </p:cNvSpPr>
          <p:nvPr>
            <p:ph type="title"/>
          </p:nvPr>
        </p:nvSpPr>
        <p:spPr/>
        <p:txBody>
          <a:bodyPr/>
          <a:lstStyle/>
          <a:p>
            <a:r>
              <a:rPr lang="es-ES" b="1" dirty="0"/>
              <a:t>Sincronización</a:t>
            </a:r>
          </a:p>
        </p:txBody>
      </p:sp>
      <p:sp>
        <p:nvSpPr>
          <p:cNvPr id="3" name="Marcador de contenido 2">
            <a:extLst>
              <a:ext uri="{FF2B5EF4-FFF2-40B4-BE49-F238E27FC236}">
                <a16:creationId xmlns:a16="http://schemas.microsoft.com/office/drawing/2014/main" id="{37C96B93-EB5B-4143-95D2-5A12FEEEDE86}"/>
              </a:ext>
            </a:extLst>
          </p:cNvPr>
          <p:cNvSpPr>
            <a:spLocks noGrp="1"/>
          </p:cNvSpPr>
          <p:nvPr>
            <p:ph idx="1"/>
          </p:nvPr>
        </p:nvSpPr>
        <p:spPr/>
        <p:txBody>
          <a:bodyPr/>
          <a:lstStyle/>
          <a:p>
            <a:pPr algn="just"/>
            <a:r>
              <a:rPr lang="es-ES" dirty="0"/>
              <a:t>Cuando </a:t>
            </a:r>
            <a:r>
              <a:rPr lang="es-ES" dirty="0">
                <a:highlight>
                  <a:srgbClr val="FFFF00"/>
                </a:highlight>
              </a:rPr>
              <a:t>modificamos un fichero de configuración </a:t>
            </a:r>
            <a:r>
              <a:rPr lang="es-ES" dirty="0" err="1">
                <a:highlight>
                  <a:srgbClr val="FFFF00"/>
                </a:highlight>
              </a:rPr>
              <a:t>graddle</a:t>
            </a:r>
            <a:r>
              <a:rPr lang="es-ES" dirty="0"/>
              <a:t>, Android Studio </a:t>
            </a:r>
            <a:r>
              <a:rPr lang="es-ES" b="1" dirty="0">
                <a:highlight>
                  <a:srgbClr val="FFFF00"/>
                </a:highlight>
              </a:rPr>
              <a:t>nos pedirá sincronizar para ver que los cambios </a:t>
            </a:r>
            <a:r>
              <a:rPr lang="es-ES" dirty="0"/>
              <a:t>son correctos. Esto no es compilar. Es el paso previo comprobar que todas las librerías y parámetros de configuración están bien en nuestro proyecto, </a:t>
            </a:r>
            <a:r>
              <a:rPr lang="es-ES" b="1" dirty="0">
                <a:highlight>
                  <a:srgbClr val="FFFF00"/>
                </a:highlight>
              </a:rPr>
              <a:t>para luego poder hacer el </a:t>
            </a:r>
            <a:r>
              <a:rPr lang="es-ES" b="1" dirty="0" err="1">
                <a:highlight>
                  <a:srgbClr val="FFFF00"/>
                </a:highlight>
              </a:rPr>
              <a:t>Build</a:t>
            </a:r>
            <a:r>
              <a:rPr lang="es-ES" dirty="0"/>
              <a:t>, la </a:t>
            </a:r>
            <a:r>
              <a:rPr lang="es-ES" b="1" dirty="0"/>
              <a:t>compilación</a:t>
            </a:r>
            <a:r>
              <a:rPr lang="es-ES" dirty="0"/>
              <a:t> de nuestro código.</a:t>
            </a:r>
          </a:p>
          <a:p>
            <a:pPr algn="just"/>
            <a:endParaRPr lang="es-ES" dirty="0"/>
          </a:p>
          <a:p>
            <a:pPr algn="just"/>
            <a:endParaRPr lang="es-ES" dirty="0"/>
          </a:p>
        </p:txBody>
      </p:sp>
      <p:pic>
        <p:nvPicPr>
          <p:cNvPr id="4" name="Picture 7">
            <a:extLst>
              <a:ext uri="{FF2B5EF4-FFF2-40B4-BE49-F238E27FC236}">
                <a16:creationId xmlns:a16="http://schemas.microsoft.com/office/drawing/2014/main" id="{7AFB4435-B3EE-4201-A5B6-5EBD93804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11325"/>
            <a:ext cx="10515600" cy="138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482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E9FBE-5A5E-4C8B-A8AF-438C8D209DFF}"/>
              </a:ext>
            </a:extLst>
          </p:cNvPr>
          <p:cNvSpPr>
            <a:spLocks noGrp="1"/>
          </p:cNvSpPr>
          <p:nvPr>
            <p:ph type="title"/>
          </p:nvPr>
        </p:nvSpPr>
        <p:spPr>
          <a:xfrm>
            <a:off x="987689" y="3071183"/>
            <a:ext cx="9910296" cy="2590027"/>
          </a:xfrm>
        </p:spPr>
        <p:txBody>
          <a:bodyPr vert="horz" lIns="91440" tIns="45720" rIns="91440" bIns="45720" rtlCol="0" anchor="t">
            <a:normAutofit/>
          </a:bodyPr>
          <a:lstStyle/>
          <a:p>
            <a:pPr algn="ctr"/>
            <a:r>
              <a:rPr lang="en-US" sz="8000" kern="1200" dirty="0">
                <a:solidFill>
                  <a:schemeClr val="tx1"/>
                </a:solidFill>
                <a:latin typeface="+mj-lt"/>
                <a:ea typeface="+mj-ea"/>
                <a:cs typeface="+mj-cs"/>
              </a:rPr>
              <a:t>5. Manifest.xml</a:t>
            </a:r>
          </a:p>
        </p:txBody>
      </p:sp>
    </p:spTree>
    <p:extLst>
      <p:ext uri="{BB962C8B-B14F-4D97-AF65-F5344CB8AC3E}">
        <p14:creationId xmlns:p14="http://schemas.microsoft.com/office/powerpoint/2010/main" val="15243402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197CA-42E3-487C-A7C4-7C69AE13F84D}"/>
              </a:ext>
            </a:extLst>
          </p:cNvPr>
          <p:cNvSpPr>
            <a:spLocks noGrp="1"/>
          </p:cNvSpPr>
          <p:nvPr>
            <p:ph type="title"/>
          </p:nvPr>
        </p:nvSpPr>
        <p:spPr>
          <a:xfrm>
            <a:off x="4965430" y="629268"/>
            <a:ext cx="6586491" cy="1286160"/>
          </a:xfrm>
        </p:spPr>
        <p:txBody>
          <a:bodyPr anchor="b">
            <a:normAutofit/>
          </a:bodyPr>
          <a:lstStyle/>
          <a:p>
            <a:r>
              <a:rPr lang="es-ES" sz="4100" dirty="0"/>
              <a:t>Ubicación en el proyecto</a:t>
            </a:r>
          </a:p>
        </p:txBody>
      </p:sp>
      <p:sp>
        <p:nvSpPr>
          <p:cNvPr id="3" name="Marcador de contenido 2">
            <a:extLst>
              <a:ext uri="{FF2B5EF4-FFF2-40B4-BE49-F238E27FC236}">
                <a16:creationId xmlns:a16="http://schemas.microsoft.com/office/drawing/2014/main" id="{434D74A7-953B-490A-B97E-36BF4C8D1961}"/>
              </a:ext>
            </a:extLst>
          </p:cNvPr>
          <p:cNvSpPr>
            <a:spLocks noGrp="1"/>
          </p:cNvSpPr>
          <p:nvPr>
            <p:ph idx="1"/>
          </p:nvPr>
        </p:nvSpPr>
        <p:spPr>
          <a:xfrm>
            <a:off x="4965431" y="2438400"/>
            <a:ext cx="6586489" cy="3785419"/>
          </a:xfrm>
        </p:spPr>
        <p:txBody>
          <a:bodyPr>
            <a:normAutofit/>
          </a:bodyPr>
          <a:lstStyle/>
          <a:p>
            <a:r>
              <a:rPr lang="es-ES" sz="2000" dirty="0"/>
              <a:t>Lo </a:t>
            </a:r>
            <a:r>
              <a:rPr lang="es-ES" sz="2000" dirty="0">
                <a:highlight>
                  <a:srgbClr val="FFFF00"/>
                </a:highlight>
              </a:rPr>
              <a:t>encontrareis en el proyecto dentro </a:t>
            </a:r>
            <a:r>
              <a:rPr lang="es-ES" sz="2000" dirty="0"/>
              <a:t>de la carpeta </a:t>
            </a:r>
            <a:r>
              <a:rPr lang="es-ES" sz="2000" dirty="0" err="1">
                <a:highlight>
                  <a:srgbClr val="FFFF00"/>
                </a:highlight>
              </a:rPr>
              <a:t>manifest</a:t>
            </a:r>
            <a:r>
              <a:rPr lang="es-ES" sz="2000" dirty="0">
                <a:highlight>
                  <a:srgbClr val="FFFF00"/>
                </a:highlight>
              </a:rPr>
              <a:t>.</a:t>
            </a:r>
          </a:p>
        </p:txBody>
      </p:sp>
      <p:pic>
        <p:nvPicPr>
          <p:cNvPr id="4" name="Imagen 3">
            <a:extLst>
              <a:ext uri="{FF2B5EF4-FFF2-40B4-BE49-F238E27FC236}">
                <a16:creationId xmlns:a16="http://schemas.microsoft.com/office/drawing/2014/main" id="{D96BF5D4-6AEA-497D-A48E-59A331B926A3}"/>
              </a:ext>
            </a:extLst>
          </p:cNvPr>
          <p:cNvPicPr>
            <a:picLocks noChangeAspect="1"/>
          </p:cNvPicPr>
          <p:nvPr/>
        </p:nvPicPr>
        <p:blipFill rotWithShape="1">
          <a:blip r:embed="rId2"/>
          <a:srcRect r="3438"/>
          <a:stretch/>
        </p:blipFill>
        <p:spPr>
          <a:xfrm>
            <a:off x="536733" y="690293"/>
            <a:ext cx="3802511" cy="5625538"/>
          </a:xfrm>
          <a:prstGeom prst="rect">
            <a:avLst/>
          </a:prstGeom>
          <a:effectLst/>
        </p:spPr>
      </p:pic>
    </p:spTree>
    <p:extLst>
      <p:ext uri="{BB962C8B-B14F-4D97-AF65-F5344CB8AC3E}">
        <p14:creationId xmlns:p14="http://schemas.microsoft.com/office/powerpoint/2010/main" val="21092083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9BD24-780C-429B-8EE1-8F1E9E4AC831}"/>
              </a:ext>
            </a:extLst>
          </p:cNvPr>
          <p:cNvSpPr>
            <a:spLocks noGrp="1"/>
          </p:cNvSpPr>
          <p:nvPr>
            <p:ph type="title"/>
          </p:nvPr>
        </p:nvSpPr>
        <p:spPr/>
        <p:txBody>
          <a:bodyPr/>
          <a:lstStyle/>
          <a:p>
            <a:pPr algn="ctr"/>
            <a:r>
              <a:rPr lang="es-ES" b="1" dirty="0"/>
              <a:t>Fichero manifest.xml</a:t>
            </a:r>
          </a:p>
        </p:txBody>
      </p:sp>
      <p:sp>
        <p:nvSpPr>
          <p:cNvPr id="3" name="Marcador de contenido 2">
            <a:extLst>
              <a:ext uri="{FF2B5EF4-FFF2-40B4-BE49-F238E27FC236}">
                <a16:creationId xmlns:a16="http://schemas.microsoft.com/office/drawing/2014/main" id="{78DDEA6F-96A8-4BE5-94C7-993ADC517028}"/>
              </a:ext>
            </a:extLst>
          </p:cNvPr>
          <p:cNvSpPr>
            <a:spLocks noGrp="1"/>
          </p:cNvSpPr>
          <p:nvPr>
            <p:ph idx="1"/>
          </p:nvPr>
        </p:nvSpPr>
        <p:spPr/>
        <p:txBody>
          <a:bodyPr>
            <a:normAutofit/>
          </a:bodyPr>
          <a:lstStyle/>
          <a:p>
            <a:pPr algn="just"/>
            <a:r>
              <a:rPr lang="es-ES" dirty="0"/>
              <a:t>El </a:t>
            </a:r>
            <a:r>
              <a:rPr lang="es-ES" b="1" dirty="0">
                <a:highlight>
                  <a:srgbClr val="00FFFF"/>
                </a:highlight>
              </a:rPr>
              <a:t>archivo de manifiesto </a:t>
            </a:r>
            <a:r>
              <a:rPr lang="es-ES" dirty="0"/>
              <a:t>describe </a:t>
            </a:r>
            <a:r>
              <a:rPr lang="es-ES" b="1" dirty="0">
                <a:highlight>
                  <a:srgbClr val="FFFF00"/>
                </a:highlight>
              </a:rPr>
              <a:t>información esencial </a:t>
            </a:r>
            <a:r>
              <a:rPr lang="es-ES" dirty="0"/>
              <a:t>de tu aplicación </a:t>
            </a:r>
            <a:r>
              <a:rPr lang="es-ES" b="1" dirty="0"/>
              <a:t>para</a:t>
            </a:r>
            <a:r>
              <a:rPr lang="es-ES" dirty="0"/>
              <a:t> las </a:t>
            </a:r>
            <a:r>
              <a:rPr lang="es-ES" b="1" dirty="0">
                <a:highlight>
                  <a:srgbClr val="FFFF00"/>
                </a:highlight>
              </a:rPr>
              <a:t>herramientas de creación </a:t>
            </a:r>
            <a:r>
              <a:rPr lang="es-ES" dirty="0"/>
              <a:t>de Android, el </a:t>
            </a:r>
            <a:r>
              <a:rPr lang="es-ES" b="1" dirty="0"/>
              <a:t>sistema</a:t>
            </a:r>
            <a:r>
              <a:rPr lang="es-ES" dirty="0"/>
              <a:t> </a:t>
            </a:r>
            <a:r>
              <a:rPr lang="es-ES" b="1" dirty="0"/>
              <a:t>operativo </a:t>
            </a:r>
            <a:r>
              <a:rPr lang="es-ES" b="1" dirty="0">
                <a:highlight>
                  <a:srgbClr val="FFFF00"/>
                </a:highlight>
              </a:rPr>
              <a:t>Android y Google Play</a:t>
            </a:r>
            <a:r>
              <a:rPr lang="es-ES" dirty="0">
                <a:highlight>
                  <a:srgbClr val="FFFF00"/>
                </a:highlight>
              </a:rPr>
              <a:t>.</a:t>
            </a:r>
          </a:p>
          <a:p>
            <a:pPr algn="just"/>
            <a:r>
              <a:rPr lang="es-ES" dirty="0"/>
              <a:t>Entre muchas otras cosas, </a:t>
            </a:r>
            <a:r>
              <a:rPr lang="es-ES" b="1" dirty="0">
                <a:highlight>
                  <a:srgbClr val="FFFF00"/>
                </a:highlight>
              </a:rPr>
              <a:t>el archivo de manifiesto </a:t>
            </a:r>
            <a:r>
              <a:rPr lang="es-ES" dirty="0"/>
              <a:t>debe </a:t>
            </a:r>
            <a:r>
              <a:rPr lang="es-ES" b="1" dirty="0"/>
              <a:t>d</a:t>
            </a:r>
            <a:r>
              <a:rPr lang="es-ES" b="1" dirty="0">
                <a:highlight>
                  <a:srgbClr val="FFFF00"/>
                </a:highlight>
              </a:rPr>
              <a:t>eclara</a:t>
            </a:r>
            <a:r>
              <a:rPr lang="es-ES" b="1" dirty="0"/>
              <a:t>r</a:t>
            </a:r>
            <a:r>
              <a:rPr lang="es-ES" dirty="0"/>
              <a:t> lo siguiente:</a:t>
            </a:r>
          </a:p>
          <a:p>
            <a:pPr algn="just"/>
            <a:endParaRPr lang="es-ES" dirty="0"/>
          </a:p>
        </p:txBody>
      </p:sp>
    </p:spTree>
    <p:extLst>
      <p:ext uri="{BB962C8B-B14F-4D97-AF65-F5344CB8AC3E}">
        <p14:creationId xmlns:p14="http://schemas.microsoft.com/office/powerpoint/2010/main" val="328211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37E04-2DD5-44E5-998B-CEE4E36C25F2}"/>
              </a:ext>
            </a:extLst>
          </p:cNvPr>
          <p:cNvSpPr>
            <a:spLocks noGrp="1"/>
          </p:cNvSpPr>
          <p:nvPr>
            <p:ph type="title"/>
          </p:nvPr>
        </p:nvSpPr>
        <p:spPr/>
        <p:txBody>
          <a:bodyPr/>
          <a:lstStyle/>
          <a:p>
            <a:pPr algn="ctr"/>
            <a:r>
              <a:rPr lang="es-ES" b="1" dirty="0"/>
              <a:t>Interfaz gráfica de usuario del IDE</a:t>
            </a:r>
          </a:p>
        </p:txBody>
      </p:sp>
      <p:sp>
        <p:nvSpPr>
          <p:cNvPr id="3" name="Marcador de contenido 2">
            <a:extLst>
              <a:ext uri="{FF2B5EF4-FFF2-40B4-BE49-F238E27FC236}">
                <a16:creationId xmlns:a16="http://schemas.microsoft.com/office/drawing/2014/main" id="{DC1321EE-EED8-43DD-858B-A1F59106A058}"/>
              </a:ext>
            </a:extLst>
          </p:cNvPr>
          <p:cNvSpPr>
            <a:spLocks noGrp="1"/>
          </p:cNvSpPr>
          <p:nvPr>
            <p:ph idx="1"/>
          </p:nvPr>
        </p:nvSpPr>
        <p:spPr>
          <a:xfrm>
            <a:off x="1259441" y="1794804"/>
            <a:ext cx="10008140" cy="4351338"/>
          </a:xfrm>
        </p:spPr>
        <p:txBody>
          <a:bodyPr>
            <a:normAutofit/>
          </a:bodyPr>
          <a:lstStyle/>
          <a:p>
            <a:pPr marL="514350" indent="-514350" algn="just">
              <a:buFont typeface="+mj-lt"/>
              <a:buAutoNum type="arabicPeriod" startAt="2"/>
            </a:pPr>
            <a:r>
              <a:rPr lang="es-ES" dirty="0"/>
              <a:t>La </a:t>
            </a:r>
            <a:r>
              <a:rPr lang="es-ES" b="1" dirty="0">
                <a:highlight>
                  <a:srgbClr val="00FFFF"/>
                </a:highlight>
              </a:rPr>
              <a:t>barra de navegación</a:t>
            </a:r>
            <a:r>
              <a:rPr lang="es-ES" dirty="0">
                <a:highlight>
                  <a:srgbClr val="00FFFF"/>
                </a:highlight>
              </a:rPr>
              <a:t> </a:t>
            </a:r>
            <a:r>
              <a:rPr lang="es-ES" dirty="0"/>
              <a:t>te ayuda a </a:t>
            </a:r>
            <a:r>
              <a:rPr lang="es-ES" b="1" dirty="0"/>
              <a:t>explorar</a:t>
            </a:r>
            <a:r>
              <a:rPr lang="es-ES" dirty="0"/>
              <a:t> </a:t>
            </a:r>
            <a:r>
              <a:rPr lang="es-ES" b="1" dirty="0"/>
              <a:t>tu proyecto y abrir archivos para editar</a:t>
            </a:r>
            <a:r>
              <a:rPr lang="es-ES" dirty="0"/>
              <a:t>. Proporciona una vista más compacta de la estructura visible en la ventana </a:t>
            </a:r>
            <a:r>
              <a:rPr lang="es-ES" b="1" dirty="0"/>
              <a:t>Project</a:t>
            </a:r>
            <a:r>
              <a:rPr lang="es-ES" dirty="0"/>
              <a:t>.</a:t>
            </a:r>
          </a:p>
          <a:p>
            <a:pPr marL="514350" indent="-514350" algn="just">
              <a:buFont typeface="+mj-lt"/>
              <a:buAutoNum type="arabicPeriod" startAt="2"/>
            </a:pPr>
            <a:r>
              <a:rPr lang="es-ES" dirty="0"/>
              <a:t>La </a:t>
            </a:r>
            <a:r>
              <a:rPr lang="es-ES" b="1" dirty="0">
                <a:highlight>
                  <a:srgbClr val="00FFFF"/>
                </a:highlight>
              </a:rPr>
              <a:t>ventana del editor</a:t>
            </a:r>
            <a:r>
              <a:rPr lang="es-ES" dirty="0">
                <a:highlight>
                  <a:srgbClr val="00FFFF"/>
                </a:highlight>
              </a:rPr>
              <a:t> </a:t>
            </a:r>
            <a:r>
              <a:rPr lang="es-ES" dirty="0"/>
              <a:t>es el </a:t>
            </a:r>
            <a:r>
              <a:rPr lang="es-ES" b="1" dirty="0"/>
              <a:t>área en la que puedes crear y modificar código</a:t>
            </a:r>
            <a:r>
              <a:rPr lang="es-ES" dirty="0"/>
              <a:t>. Según el tipo de actividad actual, el editor puede cambiar. Por ejemplo, </a:t>
            </a:r>
            <a:r>
              <a:rPr lang="es-ES" b="1" dirty="0"/>
              <a:t>cuando ves un archivo de diseño, el editor muestra el Editor de diseño</a:t>
            </a:r>
            <a:r>
              <a:rPr lang="es-ES" dirty="0"/>
              <a:t>.</a:t>
            </a:r>
          </a:p>
          <a:p>
            <a:endParaRPr lang="es-ES" dirty="0"/>
          </a:p>
        </p:txBody>
      </p:sp>
    </p:spTree>
    <p:extLst>
      <p:ext uri="{BB962C8B-B14F-4D97-AF65-F5344CB8AC3E}">
        <p14:creationId xmlns:p14="http://schemas.microsoft.com/office/powerpoint/2010/main" val="2578159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9BD24-780C-429B-8EE1-8F1E9E4AC831}"/>
              </a:ext>
            </a:extLst>
          </p:cNvPr>
          <p:cNvSpPr>
            <a:spLocks noGrp="1"/>
          </p:cNvSpPr>
          <p:nvPr>
            <p:ph type="title"/>
          </p:nvPr>
        </p:nvSpPr>
        <p:spPr/>
        <p:txBody>
          <a:bodyPr/>
          <a:lstStyle/>
          <a:p>
            <a:pPr algn="ctr"/>
            <a:r>
              <a:rPr lang="es-ES" b="1" dirty="0"/>
              <a:t>Fichero manifest.xml</a:t>
            </a:r>
          </a:p>
        </p:txBody>
      </p:sp>
      <p:sp>
        <p:nvSpPr>
          <p:cNvPr id="3" name="Marcador de contenido 2">
            <a:extLst>
              <a:ext uri="{FF2B5EF4-FFF2-40B4-BE49-F238E27FC236}">
                <a16:creationId xmlns:a16="http://schemas.microsoft.com/office/drawing/2014/main" id="{78DDEA6F-96A8-4BE5-94C7-993ADC517028}"/>
              </a:ext>
            </a:extLst>
          </p:cNvPr>
          <p:cNvSpPr>
            <a:spLocks noGrp="1"/>
          </p:cNvSpPr>
          <p:nvPr>
            <p:ph idx="1"/>
          </p:nvPr>
        </p:nvSpPr>
        <p:spPr/>
        <p:txBody>
          <a:bodyPr>
            <a:normAutofit/>
          </a:bodyPr>
          <a:lstStyle/>
          <a:p>
            <a:pPr marL="514350" indent="-514350" algn="just">
              <a:buFont typeface="+mj-lt"/>
              <a:buAutoNum type="arabicPeriod"/>
            </a:pPr>
            <a:r>
              <a:rPr lang="es-ES" dirty="0"/>
              <a:t>El </a:t>
            </a:r>
            <a:r>
              <a:rPr lang="es-ES" b="1" dirty="0">
                <a:highlight>
                  <a:srgbClr val="00FFFF"/>
                </a:highlight>
              </a:rPr>
              <a:t>nombre del paquete de la aplicación</a:t>
            </a:r>
            <a:r>
              <a:rPr lang="es-ES" dirty="0"/>
              <a:t>, que normalmente coincide con el espacio de nombres de tu código.  Al empaquetar la aplicación, las herramientas de compilación sustituyen este valor </a:t>
            </a:r>
            <a:r>
              <a:rPr lang="es-ES" dirty="0">
                <a:highlight>
                  <a:srgbClr val="FFFF00"/>
                </a:highlight>
              </a:rPr>
              <a:t>por el ID de aplicación </a:t>
            </a:r>
            <a:r>
              <a:rPr lang="es-ES" dirty="0"/>
              <a:t>de los archivos de compilación de </a:t>
            </a:r>
            <a:r>
              <a:rPr lang="es-ES" dirty="0" err="1"/>
              <a:t>Gradle</a:t>
            </a:r>
            <a:r>
              <a:rPr lang="es-ES" dirty="0"/>
              <a:t>.</a:t>
            </a:r>
          </a:p>
          <a:p>
            <a:pPr marL="514350" indent="-514350" algn="just">
              <a:buFont typeface="+mj-lt"/>
              <a:buAutoNum type="arabicPeriod"/>
            </a:pPr>
            <a:r>
              <a:rPr lang="es-ES" dirty="0"/>
              <a:t>Los </a:t>
            </a:r>
            <a:r>
              <a:rPr lang="es-ES" b="1" dirty="0">
                <a:highlight>
                  <a:srgbClr val="00FFFF"/>
                </a:highlight>
              </a:rPr>
              <a:t>componentes de la aplicación</a:t>
            </a:r>
            <a:r>
              <a:rPr lang="es-ES" dirty="0"/>
              <a:t>, que incluyen todas las </a:t>
            </a:r>
            <a:r>
              <a:rPr lang="es-ES" b="1" dirty="0"/>
              <a:t>actividades, servicios, receptores de emisiones y proveedores de contenido</a:t>
            </a:r>
            <a:r>
              <a:rPr lang="es-ES" dirty="0"/>
              <a:t>. Cada </a:t>
            </a:r>
            <a:r>
              <a:rPr lang="es-ES" b="1" dirty="0">
                <a:highlight>
                  <a:srgbClr val="FFFF00"/>
                </a:highlight>
              </a:rPr>
              <a:t>componente debe definir propiedades básicas</a:t>
            </a:r>
            <a:r>
              <a:rPr lang="es-ES" dirty="0"/>
              <a:t>, como el nombre de su </a:t>
            </a:r>
            <a:r>
              <a:rPr lang="es-ES" b="1" dirty="0">
                <a:highlight>
                  <a:srgbClr val="FFFF00"/>
                </a:highlight>
              </a:rPr>
              <a:t>clase </a:t>
            </a:r>
            <a:r>
              <a:rPr lang="es-ES" b="1" dirty="0" err="1">
                <a:highlight>
                  <a:srgbClr val="FFFF00"/>
                </a:highlight>
              </a:rPr>
              <a:t>Kotlin</a:t>
            </a:r>
            <a:r>
              <a:rPr lang="es-ES" b="1" dirty="0">
                <a:highlight>
                  <a:srgbClr val="FFFF00"/>
                </a:highlight>
              </a:rPr>
              <a:t> o Java.</a:t>
            </a:r>
          </a:p>
          <a:p>
            <a:pPr algn="just"/>
            <a:endParaRPr lang="es-ES" dirty="0"/>
          </a:p>
        </p:txBody>
      </p:sp>
    </p:spTree>
    <p:extLst>
      <p:ext uri="{BB962C8B-B14F-4D97-AF65-F5344CB8AC3E}">
        <p14:creationId xmlns:p14="http://schemas.microsoft.com/office/powerpoint/2010/main" val="5061402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E1AC7-2726-4EBE-ACBB-BFADE5947E22}"/>
              </a:ext>
            </a:extLst>
          </p:cNvPr>
          <p:cNvSpPr>
            <a:spLocks noGrp="1"/>
          </p:cNvSpPr>
          <p:nvPr>
            <p:ph type="title"/>
          </p:nvPr>
        </p:nvSpPr>
        <p:spPr/>
        <p:txBody>
          <a:bodyPr/>
          <a:lstStyle/>
          <a:p>
            <a:pPr algn="ctr"/>
            <a:r>
              <a:rPr lang="es-ES" b="1" dirty="0"/>
              <a:t>Fichero manifest.xml</a:t>
            </a:r>
            <a:endParaRPr lang="es-ES" dirty="0"/>
          </a:p>
        </p:txBody>
      </p:sp>
      <p:sp>
        <p:nvSpPr>
          <p:cNvPr id="3" name="Marcador de contenido 2">
            <a:extLst>
              <a:ext uri="{FF2B5EF4-FFF2-40B4-BE49-F238E27FC236}">
                <a16:creationId xmlns:a16="http://schemas.microsoft.com/office/drawing/2014/main" id="{DAC57F62-4176-419D-BD70-CD24D94E4A80}"/>
              </a:ext>
            </a:extLst>
          </p:cNvPr>
          <p:cNvSpPr>
            <a:spLocks noGrp="1"/>
          </p:cNvSpPr>
          <p:nvPr>
            <p:ph idx="1"/>
          </p:nvPr>
        </p:nvSpPr>
        <p:spPr/>
        <p:txBody>
          <a:bodyPr/>
          <a:lstStyle/>
          <a:p>
            <a:pPr marL="514350" indent="-514350" algn="just">
              <a:buFont typeface="+mj-lt"/>
              <a:buAutoNum type="arabicPeriod" startAt="3"/>
            </a:pPr>
            <a:r>
              <a:rPr lang="es-ES" dirty="0"/>
              <a:t>Los </a:t>
            </a:r>
            <a:r>
              <a:rPr lang="es-ES" b="1" dirty="0">
                <a:highlight>
                  <a:srgbClr val="FFFF00"/>
                </a:highlight>
              </a:rPr>
              <a:t>permisos que necesita la aplicación </a:t>
            </a:r>
            <a:r>
              <a:rPr lang="es-ES" dirty="0"/>
              <a:t>para </a:t>
            </a:r>
            <a:r>
              <a:rPr lang="es-ES" b="1" dirty="0">
                <a:highlight>
                  <a:srgbClr val="FFFF00"/>
                </a:highlight>
              </a:rPr>
              <a:t>acceder a las partes protegidas</a:t>
            </a:r>
            <a:r>
              <a:rPr lang="es-ES" b="1" dirty="0"/>
              <a:t> del sistema </a:t>
            </a:r>
            <a:r>
              <a:rPr lang="es-ES" dirty="0"/>
              <a:t>o a otras aplicaciones. También declara </a:t>
            </a:r>
            <a:r>
              <a:rPr lang="es-ES" b="1" dirty="0"/>
              <a:t>cualquier permiso que otras aplicaciones </a:t>
            </a:r>
            <a:r>
              <a:rPr lang="es-ES" dirty="0"/>
              <a:t>deben tener si quieren acceder al </a:t>
            </a:r>
            <a:r>
              <a:rPr lang="es-ES" b="1" dirty="0"/>
              <a:t>contenido de esta aplicación</a:t>
            </a:r>
            <a:r>
              <a:rPr lang="es-ES" dirty="0"/>
              <a:t>. </a:t>
            </a:r>
          </a:p>
          <a:p>
            <a:pPr marL="514350" indent="-514350" algn="just">
              <a:buFont typeface="+mj-lt"/>
              <a:buAutoNum type="arabicPeriod" startAt="3"/>
            </a:pPr>
            <a:r>
              <a:rPr lang="es-ES" dirty="0"/>
              <a:t>Las </a:t>
            </a:r>
            <a:r>
              <a:rPr lang="es-ES" b="1" dirty="0">
                <a:highlight>
                  <a:srgbClr val="FFFF00"/>
                </a:highlight>
              </a:rPr>
              <a:t>funciones de hardware y softw</a:t>
            </a:r>
            <a:r>
              <a:rPr lang="es-ES" b="1" dirty="0"/>
              <a:t>are </a:t>
            </a:r>
            <a:r>
              <a:rPr lang="es-ES" dirty="0"/>
              <a:t>que requiere la </a:t>
            </a:r>
            <a:r>
              <a:rPr lang="es-ES" b="1" dirty="0">
                <a:highlight>
                  <a:srgbClr val="FFFF00"/>
                </a:highlight>
              </a:rPr>
              <a:t>aplicación afectan a los dispositivos</a:t>
            </a:r>
            <a:r>
              <a:rPr lang="es-ES" dirty="0">
                <a:highlight>
                  <a:srgbClr val="FFFF00"/>
                </a:highlight>
              </a:rPr>
              <a:t> </a:t>
            </a:r>
            <a:r>
              <a:rPr lang="es-ES" dirty="0"/>
              <a:t>que pueden </a:t>
            </a:r>
            <a:r>
              <a:rPr lang="es-ES" dirty="0">
                <a:highlight>
                  <a:srgbClr val="FFFF00"/>
                </a:highlight>
              </a:rPr>
              <a:t>instalar </a:t>
            </a:r>
            <a:r>
              <a:rPr lang="es-ES" b="1" dirty="0"/>
              <a:t>la aplicación </a:t>
            </a:r>
            <a:r>
              <a:rPr lang="es-ES" b="1" dirty="0">
                <a:highlight>
                  <a:srgbClr val="FFFF00"/>
                </a:highlight>
              </a:rPr>
              <a:t>desde Google Play</a:t>
            </a:r>
            <a:r>
              <a:rPr lang="es-ES" dirty="0">
                <a:highlight>
                  <a:srgbClr val="FFFF00"/>
                </a:highlight>
              </a:rPr>
              <a:t>.</a:t>
            </a:r>
          </a:p>
        </p:txBody>
      </p:sp>
    </p:spTree>
    <p:extLst>
      <p:ext uri="{BB962C8B-B14F-4D97-AF65-F5344CB8AC3E}">
        <p14:creationId xmlns:p14="http://schemas.microsoft.com/office/powerpoint/2010/main" val="9199090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2FF6D-32D5-45FB-B5EA-76833E18D1A7}"/>
              </a:ext>
            </a:extLst>
          </p:cNvPr>
          <p:cNvSpPr>
            <a:spLocks noGrp="1"/>
          </p:cNvSpPr>
          <p:nvPr>
            <p:ph type="title"/>
          </p:nvPr>
        </p:nvSpPr>
        <p:spPr/>
        <p:txBody>
          <a:bodyPr>
            <a:normAutofit fontScale="90000"/>
          </a:bodyPr>
          <a:lstStyle/>
          <a:p>
            <a:pPr algn="ctr"/>
            <a:r>
              <a:rPr lang="es-ES" b="1" dirty="0"/>
              <a:t>Nombre del paquete e ID de la aplicación</a:t>
            </a:r>
            <a:br>
              <a:rPr lang="es-ES" dirty="0"/>
            </a:br>
            <a:endParaRPr lang="es-ES" dirty="0"/>
          </a:p>
        </p:txBody>
      </p:sp>
      <p:sp>
        <p:nvSpPr>
          <p:cNvPr id="3" name="Marcador de contenido 2">
            <a:extLst>
              <a:ext uri="{FF2B5EF4-FFF2-40B4-BE49-F238E27FC236}">
                <a16:creationId xmlns:a16="http://schemas.microsoft.com/office/drawing/2014/main" id="{FD6F5FB9-2536-4995-825D-9A1238BCFC07}"/>
              </a:ext>
            </a:extLst>
          </p:cNvPr>
          <p:cNvSpPr>
            <a:spLocks noGrp="1"/>
          </p:cNvSpPr>
          <p:nvPr>
            <p:ph idx="1"/>
          </p:nvPr>
        </p:nvSpPr>
        <p:spPr/>
        <p:txBody>
          <a:bodyPr>
            <a:normAutofit/>
          </a:bodyPr>
          <a:lstStyle/>
          <a:p>
            <a:pPr algn="just"/>
            <a:r>
              <a:rPr lang="es-ES" dirty="0"/>
              <a:t>El </a:t>
            </a:r>
            <a:r>
              <a:rPr lang="es-ES" b="1" dirty="0">
                <a:highlight>
                  <a:srgbClr val="FFFF00"/>
                </a:highlight>
              </a:rPr>
              <a:t>elemento raíz del archivo de manifiesto </a:t>
            </a:r>
            <a:r>
              <a:rPr lang="es-ES" dirty="0"/>
              <a:t>requiere </a:t>
            </a:r>
            <a:r>
              <a:rPr lang="es-ES" b="1" dirty="0">
                <a:highlight>
                  <a:srgbClr val="FFFF00"/>
                </a:highlight>
              </a:rPr>
              <a:t>un atributo para el nombre del paquete de tu aplicación </a:t>
            </a:r>
            <a:r>
              <a:rPr lang="es-ES" dirty="0"/>
              <a:t>(que normalmente coincide con la estructura del directorio del proyecto: el espacio de nombres de Java). Por ejemplo, el siguiente fragmento muestra el elemento raíz &lt;</a:t>
            </a:r>
            <a:r>
              <a:rPr lang="es-ES" dirty="0" err="1"/>
              <a:t>manifest</a:t>
            </a:r>
            <a:r>
              <a:rPr lang="es-ES" dirty="0"/>
              <a:t>&gt; con el nombre de paquete "</a:t>
            </a:r>
            <a:r>
              <a:rPr lang="es-ES" dirty="0" err="1"/>
              <a:t>com.example.myapp</a:t>
            </a:r>
            <a:r>
              <a:rPr lang="es-ES" dirty="0"/>
              <a:t>":</a:t>
            </a:r>
          </a:p>
          <a:p>
            <a:endParaRPr lang="es-ES" dirty="0"/>
          </a:p>
        </p:txBody>
      </p:sp>
    </p:spTree>
    <p:extLst>
      <p:ext uri="{BB962C8B-B14F-4D97-AF65-F5344CB8AC3E}">
        <p14:creationId xmlns:p14="http://schemas.microsoft.com/office/powerpoint/2010/main" val="24759884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2FF6D-32D5-45FB-B5EA-76833E18D1A7}"/>
              </a:ext>
            </a:extLst>
          </p:cNvPr>
          <p:cNvSpPr>
            <a:spLocks noGrp="1"/>
          </p:cNvSpPr>
          <p:nvPr>
            <p:ph type="title"/>
          </p:nvPr>
        </p:nvSpPr>
        <p:spPr/>
        <p:txBody>
          <a:bodyPr>
            <a:normAutofit fontScale="90000"/>
          </a:bodyPr>
          <a:lstStyle/>
          <a:p>
            <a:pPr algn="ctr"/>
            <a:r>
              <a:rPr lang="es-ES" b="1" dirty="0"/>
              <a:t>Nombre del paquete e ID de la aplicación</a:t>
            </a:r>
            <a:br>
              <a:rPr lang="es-ES" dirty="0"/>
            </a:br>
            <a:endParaRPr lang="es-ES" dirty="0"/>
          </a:p>
        </p:txBody>
      </p:sp>
      <p:sp>
        <p:nvSpPr>
          <p:cNvPr id="3" name="Marcador de contenido 2">
            <a:extLst>
              <a:ext uri="{FF2B5EF4-FFF2-40B4-BE49-F238E27FC236}">
                <a16:creationId xmlns:a16="http://schemas.microsoft.com/office/drawing/2014/main" id="{FD6F5FB9-2536-4995-825D-9A1238BCFC07}"/>
              </a:ext>
            </a:extLst>
          </p:cNvPr>
          <p:cNvSpPr>
            <a:spLocks noGrp="1"/>
          </p:cNvSpPr>
          <p:nvPr>
            <p:ph idx="1"/>
          </p:nvPr>
        </p:nvSpPr>
        <p:spPr>
          <a:xfrm>
            <a:off x="1651000" y="1690688"/>
            <a:ext cx="10008140" cy="4351338"/>
          </a:xfrm>
        </p:spPr>
        <p:txBody>
          <a:bodyPr>
            <a:normAutofit lnSpcReduction="10000"/>
          </a:bodyPr>
          <a:lstStyle/>
          <a:p>
            <a:endParaRPr lang="es-ES" dirty="0"/>
          </a:p>
          <a:p>
            <a:pPr marL="0" indent="0">
              <a:buNone/>
            </a:pPr>
            <a:r>
              <a:rPr lang="es-ES" dirty="0"/>
              <a:t>&lt;?</a:t>
            </a:r>
            <a:r>
              <a:rPr lang="es-ES" dirty="0" err="1"/>
              <a:t>xml</a:t>
            </a:r>
            <a:r>
              <a:rPr lang="es-ES" dirty="0"/>
              <a:t> </a:t>
            </a:r>
            <a:r>
              <a:rPr lang="es-ES" dirty="0" err="1"/>
              <a:t>version</a:t>
            </a:r>
            <a:r>
              <a:rPr lang="es-ES" dirty="0"/>
              <a:t>="1.0" </a:t>
            </a:r>
            <a:r>
              <a:rPr lang="es-ES" dirty="0" err="1"/>
              <a:t>encoding</a:t>
            </a:r>
            <a:r>
              <a:rPr lang="es-ES" dirty="0"/>
              <a:t>="utf-8"?&gt;</a:t>
            </a:r>
          </a:p>
          <a:p>
            <a:pPr marL="0" indent="0">
              <a:buNone/>
            </a:pPr>
            <a:r>
              <a:rPr lang="es-ES" dirty="0"/>
              <a:t>&lt;</a:t>
            </a:r>
            <a:r>
              <a:rPr lang="es-ES" dirty="0" err="1"/>
              <a:t>manifest</a:t>
            </a:r>
            <a:r>
              <a:rPr lang="es-ES" dirty="0"/>
              <a:t> </a:t>
            </a:r>
            <a:r>
              <a:rPr lang="es-ES" dirty="0" err="1"/>
              <a:t>xmlns:android</a:t>
            </a:r>
            <a:r>
              <a:rPr lang="es-ES" dirty="0"/>
              <a:t>="http://schemas.android.com/</a:t>
            </a:r>
            <a:r>
              <a:rPr lang="es-ES" dirty="0" err="1"/>
              <a:t>apk</a:t>
            </a:r>
            <a:r>
              <a:rPr lang="es-ES" dirty="0"/>
              <a:t>/res/</a:t>
            </a:r>
            <a:r>
              <a:rPr lang="es-ES" dirty="0" err="1"/>
              <a:t>android</a:t>
            </a:r>
            <a:r>
              <a:rPr lang="es-ES" dirty="0"/>
              <a:t>"</a:t>
            </a:r>
          </a:p>
          <a:p>
            <a:pPr marL="0" indent="0">
              <a:buNone/>
            </a:pPr>
            <a:r>
              <a:rPr lang="es-ES" dirty="0"/>
              <a:t>    </a:t>
            </a:r>
            <a:r>
              <a:rPr lang="es-ES" dirty="0" err="1">
                <a:highlight>
                  <a:srgbClr val="FFFF00"/>
                </a:highlight>
              </a:rPr>
              <a:t>package</a:t>
            </a:r>
            <a:r>
              <a:rPr lang="es-ES" dirty="0">
                <a:highlight>
                  <a:srgbClr val="FFFF00"/>
                </a:highlight>
              </a:rPr>
              <a:t>="</a:t>
            </a:r>
            <a:r>
              <a:rPr lang="es-ES" dirty="0" err="1">
                <a:highlight>
                  <a:srgbClr val="FFFF00"/>
                </a:highlight>
              </a:rPr>
              <a:t>com.example.myapp</a:t>
            </a:r>
            <a:r>
              <a:rPr lang="es-ES" dirty="0">
                <a:highlight>
                  <a:srgbClr val="FFFF00"/>
                </a:highlight>
              </a:rPr>
              <a:t>"</a:t>
            </a:r>
          </a:p>
          <a:p>
            <a:pPr marL="0" indent="0">
              <a:buNone/>
            </a:pPr>
            <a:r>
              <a:rPr lang="es-ES" dirty="0"/>
              <a:t>    </a:t>
            </a:r>
            <a:r>
              <a:rPr lang="es-ES" dirty="0" err="1"/>
              <a:t>android:versionCode</a:t>
            </a:r>
            <a:r>
              <a:rPr lang="es-ES" dirty="0"/>
              <a:t>="1"</a:t>
            </a:r>
          </a:p>
          <a:p>
            <a:pPr marL="0" indent="0">
              <a:buNone/>
            </a:pPr>
            <a:r>
              <a:rPr lang="es-ES" dirty="0"/>
              <a:t>    </a:t>
            </a:r>
            <a:r>
              <a:rPr lang="es-ES" dirty="0" err="1"/>
              <a:t>android:versionName</a:t>
            </a:r>
            <a:r>
              <a:rPr lang="es-ES" dirty="0"/>
              <a:t>="1.0" &gt;</a:t>
            </a:r>
          </a:p>
          <a:p>
            <a:pPr marL="0" indent="0">
              <a:buNone/>
            </a:pPr>
            <a:r>
              <a:rPr lang="es-ES" dirty="0"/>
              <a:t>    ...</a:t>
            </a:r>
          </a:p>
          <a:p>
            <a:pPr marL="0" indent="0">
              <a:buNone/>
            </a:pPr>
            <a:r>
              <a:rPr lang="es-ES" dirty="0"/>
              <a:t>&lt;/</a:t>
            </a:r>
            <a:r>
              <a:rPr lang="es-ES" dirty="0" err="1"/>
              <a:t>manifest</a:t>
            </a:r>
            <a:r>
              <a:rPr lang="es-ES" dirty="0"/>
              <a:t>&gt;</a:t>
            </a:r>
          </a:p>
        </p:txBody>
      </p:sp>
    </p:spTree>
    <p:extLst>
      <p:ext uri="{BB962C8B-B14F-4D97-AF65-F5344CB8AC3E}">
        <p14:creationId xmlns:p14="http://schemas.microsoft.com/office/powerpoint/2010/main" val="2397114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3EB21-8504-4D46-ACD8-C4F2F0E82891}"/>
              </a:ext>
            </a:extLst>
          </p:cNvPr>
          <p:cNvSpPr>
            <a:spLocks noGrp="1"/>
          </p:cNvSpPr>
          <p:nvPr>
            <p:ph type="title"/>
          </p:nvPr>
        </p:nvSpPr>
        <p:spPr/>
        <p:txBody>
          <a:bodyPr/>
          <a:lstStyle/>
          <a:p>
            <a:pPr algn="ctr"/>
            <a:r>
              <a:rPr lang="es-ES" b="1" dirty="0"/>
              <a:t>Nombre del paquete e ID de la aplicación</a:t>
            </a:r>
          </a:p>
        </p:txBody>
      </p:sp>
      <p:sp>
        <p:nvSpPr>
          <p:cNvPr id="3" name="Marcador de contenido 2">
            <a:extLst>
              <a:ext uri="{FF2B5EF4-FFF2-40B4-BE49-F238E27FC236}">
                <a16:creationId xmlns:a16="http://schemas.microsoft.com/office/drawing/2014/main" id="{05BC4E7C-8313-45E7-A3B3-DC9BC43A48BE}"/>
              </a:ext>
            </a:extLst>
          </p:cNvPr>
          <p:cNvSpPr>
            <a:spLocks noGrp="1"/>
          </p:cNvSpPr>
          <p:nvPr>
            <p:ph idx="1"/>
          </p:nvPr>
        </p:nvSpPr>
        <p:spPr/>
        <p:txBody>
          <a:bodyPr>
            <a:normAutofit/>
          </a:bodyPr>
          <a:lstStyle/>
          <a:p>
            <a:pPr algn="just"/>
            <a:r>
              <a:rPr lang="es-ES" dirty="0"/>
              <a:t>Mientras compilas tu aplicación en el paquete de aplicación final (APK), las herramientas de compilación de Android utilizan </a:t>
            </a:r>
            <a:r>
              <a:rPr lang="es-ES" dirty="0">
                <a:highlight>
                  <a:srgbClr val="FFFF00"/>
                </a:highlight>
              </a:rPr>
              <a:t>el </a:t>
            </a:r>
            <a:r>
              <a:rPr lang="es-ES" b="1" dirty="0">
                <a:highlight>
                  <a:srgbClr val="FFFF00"/>
                </a:highlight>
              </a:rPr>
              <a:t>atributo </a:t>
            </a:r>
            <a:r>
              <a:rPr lang="es-ES" b="1" dirty="0" err="1">
                <a:highlight>
                  <a:srgbClr val="FFFF00"/>
                </a:highlight>
              </a:rPr>
              <a:t>package</a:t>
            </a:r>
            <a:r>
              <a:rPr lang="es-ES" b="1" dirty="0">
                <a:highlight>
                  <a:srgbClr val="FFFF00"/>
                </a:highlight>
              </a:rPr>
              <a:t> para dos cosas</a:t>
            </a:r>
            <a:r>
              <a:rPr lang="es-ES" dirty="0"/>
              <a:t>:</a:t>
            </a:r>
          </a:p>
          <a:p>
            <a:pPr marL="514350" indent="-514350" algn="just">
              <a:buFont typeface="+mj-lt"/>
              <a:buAutoNum type="arabicPeriod"/>
            </a:pPr>
            <a:r>
              <a:rPr lang="es-ES" b="1" dirty="0">
                <a:highlight>
                  <a:srgbClr val="FFFF00"/>
                </a:highlight>
              </a:rPr>
              <a:t>Aplica este nombre como espacio de nombres </a:t>
            </a:r>
            <a:r>
              <a:rPr lang="es-ES" dirty="0"/>
              <a:t>para la </a:t>
            </a:r>
            <a:r>
              <a:rPr lang="es-ES" b="1" dirty="0">
                <a:highlight>
                  <a:srgbClr val="FFFF00"/>
                </a:highlight>
              </a:rPr>
              <a:t>clase R.java </a:t>
            </a:r>
            <a:r>
              <a:rPr lang="es-ES" dirty="0"/>
              <a:t>generada de tu app (se usa para acceder a los recursos de la aplicación). Ejemplo: Con el manifiesto anterior, se crea la clase R en </a:t>
            </a:r>
            <a:r>
              <a:rPr lang="es-ES" dirty="0" err="1"/>
              <a:t>com.example.myapp.R</a:t>
            </a:r>
            <a:r>
              <a:rPr lang="es-ES" dirty="0"/>
              <a:t>.</a:t>
            </a:r>
          </a:p>
        </p:txBody>
      </p:sp>
    </p:spTree>
    <p:extLst>
      <p:ext uri="{BB962C8B-B14F-4D97-AF65-F5344CB8AC3E}">
        <p14:creationId xmlns:p14="http://schemas.microsoft.com/office/powerpoint/2010/main" val="2441379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3EB21-8504-4D46-ACD8-C4F2F0E82891}"/>
              </a:ext>
            </a:extLst>
          </p:cNvPr>
          <p:cNvSpPr>
            <a:spLocks noGrp="1"/>
          </p:cNvSpPr>
          <p:nvPr>
            <p:ph type="title"/>
          </p:nvPr>
        </p:nvSpPr>
        <p:spPr/>
        <p:txBody>
          <a:bodyPr/>
          <a:lstStyle/>
          <a:p>
            <a:pPr algn="ctr"/>
            <a:r>
              <a:rPr lang="es-ES" b="1" dirty="0"/>
              <a:t>Nombre del paquete e ID de la aplicación</a:t>
            </a:r>
          </a:p>
        </p:txBody>
      </p:sp>
      <p:sp>
        <p:nvSpPr>
          <p:cNvPr id="3" name="Marcador de contenido 2">
            <a:extLst>
              <a:ext uri="{FF2B5EF4-FFF2-40B4-BE49-F238E27FC236}">
                <a16:creationId xmlns:a16="http://schemas.microsoft.com/office/drawing/2014/main" id="{05BC4E7C-8313-45E7-A3B3-DC9BC43A48BE}"/>
              </a:ext>
            </a:extLst>
          </p:cNvPr>
          <p:cNvSpPr>
            <a:spLocks noGrp="1"/>
          </p:cNvSpPr>
          <p:nvPr>
            <p:ph idx="1"/>
          </p:nvPr>
        </p:nvSpPr>
        <p:spPr/>
        <p:txBody>
          <a:bodyPr>
            <a:normAutofit/>
          </a:bodyPr>
          <a:lstStyle/>
          <a:p>
            <a:pPr marL="514350" indent="-514350" algn="just">
              <a:buFont typeface="+mj-lt"/>
              <a:buAutoNum type="arabicPeriod" startAt="2"/>
            </a:pPr>
            <a:r>
              <a:rPr lang="es-ES" dirty="0"/>
              <a:t>Usa este nombre para </a:t>
            </a:r>
            <a:r>
              <a:rPr lang="es-ES" b="1" dirty="0">
                <a:highlight>
                  <a:srgbClr val="FFFF00"/>
                </a:highlight>
              </a:rPr>
              <a:t>resolver cualquier nombre de clase relativo que se declare en el archivo de manifiesto</a:t>
            </a:r>
            <a:r>
              <a:rPr lang="es-ES" dirty="0"/>
              <a:t>. Ejemplo: Con el manifiesto anterior, se resuelve una actividad declarada como </a:t>
            </a:r>
            <a:r>
              <a:rPr lang="es-ES" dirty="0">
                <a:highlight>
                  <a:srgbClr val="FFFF00"/>
                </a:highlight>
              </a:rPr>
              <a:t>&lt;</a:t>
            </a:r>
            <a:r>
              <a:rPr lang="es-ES" dirty="0" err="1">
                <a:highlight>
                  <a:srgbClr val="FFFF00"/>
                </a:highlight>
              </a:rPr>
              <a:t>activity</a:t>
            </a:r>
            <a:r>
              <a:rPr lang="es-ES" dirty="0">
                <a:highlight>
                  <a:srgbClr val="FFFF00"/>
                </a:highlight>
              </a:rPr>
              <a:t> </a:t>
            </a:r>
            <a:r>
              <a:rPr lang="es-ES" dirty="0" err="1">
                <a:highlight>
                  <a:srgbClr val="FFFF00"/>
                </a:highlight>
              </a:rPr>
              <a:t>android:name</a:t>
            </a:r>
            <a:r>
              <a:rPr lang="es-ES" dirty="0">
                <a:highlight>
                  <a:srgbClr val="FFFF00"/>
                </a:highlight>
              </a:rPr>
              <a:t>=".</a:t>
            </a:r>
            <a:r>
              <a:rPr lang="es-ES" dirty="0" err="1">
                <a:highlight>
                  <a:srgbClr val="FFFF00"/>
                </a:highlight>
              </a:rPr>
              <a:t>MainActivity</a:t>
            </a:r>
            <a:r>
              <a:rPr lang="es-ES" dirty="0">
                <a:highlight>
                  <a:srgbClr val="FFFF00"/>
                </a:highlight>
              </a:rPr>
              <a:t>"&gt;</a:t>
            </a:r>
            <a:r>
              <a:rPr lang="es-ES" dirty="0"/>
              <a:t> y pasa a ser </a:t>
            </a:r>
            <a:r>
              <a:rPr lang="es-ES" dirty="0" err="1"/>
              <a:t>com.example.myapp.MainActivity</a:t>
            </a:r>
            <a:r>
              <a:rPr lang="es-ES" dirty="0"/>
              <a:t>.</a:t>
            </a:r>
          </a:p>
        </p:txBody>
      </p:sp>
    </p:spTree>
    <p:extLst>
      <p:ext uri="{BB962C8B-B14F-4D97-AF65-F5344CB8AC3E}">
        <p14:creationId xmlns:p14="http://schemas.microsoft.com/office/powerpoint/2010/main" val="26751468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C4686-FD43-4356-825E-F4290AFC6C16}"/>
              </a:ext>
            </a:extLst>
          </p:cNvPr>
          <p:cNvSpPr>
            <a:spLocks noGrp="1"/>
          </p:cNvSpPr>
          <p:nvPr>
            <p:ph type="title"/>
          </p:nvPr>
        </p:nvSpPr>
        <p:spPr/>
        <p:txBody>
          <a:bodyPr/>
          <a:lstStyle/>
          <a:p>
            <a:pPr algn="ctr"/>
            <a:r>
              <a:rPr lang="es-ES" b="1" dirty="0" err="1"/>
              <a:t>Package</a:t>
            </a:r>
            <a:r>
              <a:rPr lang="es-ES" b="1" dirty="0"/>
              <a:t> y </a:t>
            </a:r>
            <a:r>
              <a:rPr lang="es-ES" b="1" dirty="0" err="1"/>
              <a:t>AplicationId</a:t>
            </a:r>
            <a:endParaRPr lang="es-ES" b="1" dirty="0"/>
          </a:p>
        </p:txBody>
      </p:sp>
      <p:sp>
        <p:nvSpPr>
          <p:cNvPr id="3" name="Marcador de contenido 2">
            <a:extLst>
              <a:ext uri="{FF2B5EF4-FFF2-40B4-BE49-F238E27FC236}">
                <a16:creationId xmlns:a16="http://schemas.microsoft.com/office/drawing/2014/main" id="{4469637F-5018-481A-9876-10444E0CDBC3}"/>
              </a:ext>
            </a:extLst>
          </p:cNvPr>
          <p:cNvSpPr>
            <a:spLocks noGrp="1"/>
          </p:cNvSpPr>
          <p:nvPr>
            <p:ph idx="1"/>
          </p:nvPr>
        </p:nvSpPr>
        <p:spPr/>
        <p:txBody>
          <a:bodyPr>
            <a:normAutofit/>
          </a:bodyPr>
          <a:lstStyle/>
          <a:p>
            <a:pPr algn="just"/>
            <a:r>
              <a:rPr lang="es-ES" dirty="0"/>
              <a:t>Una vez </a:t>
            </a:r>
            <a:r>
              <a:rPr lang="es-ES" b="1" dirty="0">
                <a:highlight>
                  <a:srgbClr val="FFFF00"/>
                </a:highlight>
              </a:rPr>
              <a:t>compilado el APK</a:t>
            </a:r>
            <a:r>
              <a:rPr lang="es-ES" dirty="0">
                <a:highlight>
                  <a:srgbClr val="FFFF00"/>
                </a:highlight>
              </a:rPr>
              <a:t>, el </a:t>
            </a:r>
            <a:r>
              <a:rPr lang="es-ES" b="1" dirty="0">
                <a:highlight>
                  <a:srgbClr val="FFFF00"/>
                </a:highlight>
              </a:rPr>
              <a:t>atributo </a:t>
            </a:r>
            <a:r>
              <a:rPr lang="es-ES" b="1" dirty="0" err="1">
                <a:highlight>
                  <a:srgbClr val="FFFF00"/>
                </a:highlight>
              </a:rPr>
              <a:t>package</a:t>
            </a:r>
            <a:r>
              <a:rPr lang="es-ES" b="1" dirty="0">
                <a:highlight>
                  <a:srgbClr val="FFFF00"/>
                </a:highlight>
              </a:rPr>
              <a:t> </a:t>
            </a:r>
            <a:r>
              <a:rPr lang="es-ES" b="1" dirty="0"/>
              <a:t>también </a:t>
            </a:r>
            <a:r>
              <a:rPr lang="es-ES" b="1" dirty="0">
                <a:highlight>
                  <a:srgbClr val="FFFF00"/>
                </a:highlight>
              </a:rPr>
              <a:t>representa el ID </a:t>
            </a:r>
            <a:r>
              <a:rPr lang="es-ES" dirty="0"/>
              <a:t>único de tu aplicación. Después de que las herramientas de compilación realizan </a:t>
            </a:r>
            <a:r>
              <a:rPr lang="es-ES" b="1" dirty="0">
                <a:highlight>
                  <a:srgbClr val="FFFF00"/>
                </a:highlight>
              </a:rPr>
              <a:t>las tareas anteriores basadas </a:t>
            </a:r>
            <a:r>
              <a:rPr lang="es-ES" b="1" dirty="0"/>
              <a:t>en el nombre </a:t>
            </a:r>
            <a:r>
              <a:rPr lang="es-ES" b="1" dirty="0" err="1">
                <a:highlight>
                  <a:srgbClr val="FFFF00"/>
                </a:highlight>
              </a:rPr>
              <a:t>package</a:t>
            </a:r>
            <a:r>
              <a:rPr lang="es-ES" dirty="0"/>
              <a:t>, sustituyen el </a:t>
            </a:r>
            <a:r>
              <a:rPr lang="es-ES" b="1" dirty="0">
                <a:highlight>
                  <a:srgbClr val="FFFF00"/>
                </a:highlight>
              </a:rPr>
              <a:t>valor </a:t>
            </a:r>
            <a:r>
              <a:rPr lang="es-ES" b="1" dirty="0" err="1">
                <a:highlight>
                  <a:srgbClr val="FFFF00"/>
                </a:highlight>
              </a:rPr>
              <a:t>package</a:t>
            </a:r>
            <a:r>
              <a:rPr lang="es-ES" b="1" dirty="0">
                <a:highlight>
                  <a:srgbClr val="FFFF00"/>
                </a:highlight>
              </a:rPr>
              <a:t> por el asignado </a:t>
            </a:r>
            <a:r>
              <a:rPr lang="es-ES" b="1" dirty="0"/>
              <a:t>a la propiedad </a:t>
            </a:r>
            <a:r>
              <a:rPr lang="es-ES" b="1" dirty="0" err="1"/>
              <a:t>a</a:t>
            </a:r>
            <a:r>
              <a:rPr lang="es-ES" b="1" dirty="0" err="1">
                <a:highlight>
                  <a:srgbClr val="FFFF00"/>
                </a:highlight>
              </a:rPr>
              <a:t>pplicationId</a:t>
            </a:r>
            <a:r>
              <a:rPr lang="es-ES" b="1" dirty="0">
                <a:highlight>
                  <a:srgbClr val="FFFF00"/>
                </a:highlight>
              </a:rPr>
              <a:t> </a:t>
            </a:r>
            <a:r>
              <a:rPr lang="es-ES" dirty="0"/>
              <a:t>en el archivo </a:t>
            </a:r>
            <a:r>
              <a:rPr lang="es-ES" dirty="0" err="1"/>
              <a:t>build.gradle</a:t>
            </a:r>
            <a:r>
              <a:rPr lang="es-ES" dirty="0"/>
              <a:t> de tu proyecto.</a:t>
            </a:r>
          </a:p>
        </p:txBody>
      </p:sp>
    </p:spTree>
    <p:extLst>
      <p:ext uri="{BB962C8B-B14F-4D97-AF65-F5344CB8AC3E}">
        <p14:creationId xmlns:p14="http://schemas.microsoft.com/office/powerpoint/2010/main" val="21360647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C4686-FD43-4356-825E-F4290AFC6C16}"/>
              </a:ext>
            </a:extLst>
          </p:cNvPr>
          <p:cNvSpPr>
            <a:spLocks noGrp="1"/>
          </p:cNvSpPr>
          <p:nvPr>
            <p:ph type="title"/>
          </p:nvPr>
        </p:nvSpPr>
        <p:spPr/>
        <p:txBody>
          <a:bodyPr/>
          <a:lstStyle/>
          <a:p>
            <a:pPr algn="ctr"/>
            <a:r>
              <a:rPr lang="es-ES" b="1" dirty="0" err="1"/>
              <a:t>Package</a:t>
            </a:r>
            <a:r>
              <a:rPr lang="es-ES" b="1" dirty="0"/>
              <a:t> y </a:t>
            </a:r>
            <a:r>
              <a:rPr lang="es-ES" b="1" dirty="0" err="1"/>
              <a:t>AplicationId</a:t>
            </a:r>
            <a:endParaRPr lang="es-ES" b="1" dirty="0"/>
          </a:p>
        </p:txBody>
      </p:sp>
      <p:sp>
        <p:nvSpPr>
          <p:cNvPr id="3" name="Marcador de contenido 2">
            <a:extLst>
              <a:ext uri="{FF2B5EF4-FFF2-40B4-BE49-F238E27FC236}">
                <a16:creationId xmlns:a16="http://schemas.microsoft.com/office/drawing/2014/main" id="{4469637F-5018-481A-9876-10444E0CDBC3}"/>
              </a:ext>
            </a:extLst>
          </p:cNvPr>
          <p:cNvSpPr>
            <a:spLocks noGrp="1"/>
          </p:cNvSpPr>
          <p:nvPr>
            <p:ph idx="1"/>
          </p:nvPr>
        </p:nvSpPr>
        <p:spPr/>
        <p:txBody>
          <a:bodyPr>
            <a:normAutofit/>
          </a:bodyPr>
          <a:lstStyle/>
          <a:p>
            <a:pPr algn="just"/>
            <a:r>
              <a:rPr lang="es-ES" dirty="0"/>
              <a:t>Este </a:t>
            </a:r>
            <a:r>
              <a:rPr lang="es-ES" b="1" dirty="0">
                <a:highlight>
                  <a:srgbClr val="FFFF00"/>
                </a:highlight>
              </a:rPr>
              <a:t>valor final del atributo </a:t>
            </a:r>
            <a:r>
              <a:rPr lang="es-ES" b="1" dirty="0" err="1">
                <a:highlight>
                  <a:srgbClr val="FFFF00"/>
                </a:highlight>
              </a:rPr>
              <a:t>package</a:t>
            </a:r>
            <a:r>
              <a:rPr lang="es-ES" b="1" dirty="0">
                <a:highlight>
                  <a:srgbClr val="FFFF00"/>
                </a:highlight>
              </a:rPr>
              <a:t> </a:t>
            </a:r>
            <a:r>
              <a:rPr lang="es-ES" b="1" dirty="0"/>
              <a:t>debe ser </a:t>
            </a:r>
            <a:r>
              <a:rPr lang="es-ES" b="1" dirty="0">
                <a:highlight>
                  <a:srgbClr val="FFFF00"/>
                </a:highlight>
              </a:rPr>
              <a:t>único</a:t>
            </a:r>
            <a:r>
              <a:rPr lang="es-ES" dirty="0">
                <a:highlight>
                  <a:srgbClr val="FFFF00"/>
                </a:highlight>
              </a:rPr>
              <a:t>,</a:t>
            </a:r>
            <a:r>
              <a:rPr lang="es-ES" dirty="0"/>
              <a:t> ya que es la única </a:t>
            </a:r>
            <a:r>
              <a:rPr lang="es-ES" b="1" dirty="0"/>
              <a:t>forma garantizada </a:t>
            </a:r>
            <a:r>
              <a:rPr lang="es-ES" b="1" dirty="0">
                <a:highlight>
                  <a:srgbClr val="FFFF00"/>
                </a:highlight>
              </a:rPr>
              <a:t>de identificar tu aplicación en el sis</a:t>
            </a:r>
            <a:r>
              <a:rPr lang="es-ES" b="1" dirty="0"/>
              <a:t>tema </a:t>
            </a:r>
            <a:r>
              <a:rPr lang="es-ES" dirty="0"/>
              <a:t>y en Google Play.</a:t>
            </a:r>
          </a:p>
          <a:p>
            <a:pPr algn="just"/>
            <a:r>
              <a:rPr lang="es-ES" dirty="0"/>
              <a:t>La distinción entre </a:t>
            </a:r>
            <a:r>
              <a:rPr lang="es-ES" b="1" dirty="0"/>
              <a:t>el </a:t>
            </a:r>
            <a:r>
              <a:rPr lang="es-ES" b="1" dirty="0">
                <a:highlight>
                  <a:srgbClr val="FFFF00"/>
                </a:highlight>
              </a:rPr>
              <a:t>nombre </a:t>
            </a:r>
            <a:r>
              <a:rPr lang="es-ES" b="1" dirty="0" err="1">
                <a:highlight>
                  <a:srgbClr val="FFFF00"/>
                </a:highlight>
              </a:rPr>
              <a:t>package</a:t>
            </a:r>
            <a:r>
              <a:rPr lang="es-ES" b="1" dirty="0">
                <a:highlight>
                  <a:srgbClr val="FFFF00"/>
                </a:highlight>
              </a:rPr>
              <a:t> en el manifiesto </a:t>
            </a:r>
            <a:r>
              <a:rPr lang="es-ES" dirty="0">
                <a:highlight>
                  <a:srgbClr val="FFFF00"/>
                </a:highlight>
              </a:rPr>
              <a:t>y el </a:t>
            </a:r>
            <a:r>
              <a:rPr lang="es-ES" b="1" dirty="0">
                <a:highlight>
                  <a:srgbClr val="FFFF00"/>
                </a:highlight>
              </a:rPr>
              <a:t>objeto </a:t>
            </a:r>
            <a:r>
              <a:rPr lang="es-ES" b="1" dirty="0" err="1">
                <a:highlight>
                  <a:srgbClr val="FFFF00"/>
                </a:highlight>
              </a:rPr>
              <a:t>applicationId</a:t>
            </a:r>
            <a:r>
              <a:rPr lang="es-ES" b="1" dirty="0">
                <a:highlight>
                  <a:srgbClr val="FFFF00"/>
                </a:highlight>
              </a:rPr>
              <a:t> en</a:t>
            </a:r>
            <a:r>
              <a:rPr lang="es-ES" b="1" dirty="0"/>
              <a:t> el archivo </a:t>
            </a:r>
            <a:r>
              <a:rPr lang="es-ES" b="1" dirty="0" err="1">
                <a:highlight>
                  <a:srgbClr val="FFFF00"/>
                </a:highlight>
              </a:rPr>
              <a:t>build.gradle</a:t>
            </a:r>
            <a:r>
              <a:rPr lang="es-ES" b="1" dirty="0">
                <a:highlight>
                  <a:srgbClr val="FFFF00"/>
                </a:highlight>
              </a:rPr>
              <a:t> </a:t>
            </a:r>
            <a:r>
              <a:rPr lang="es-ES" dirty="0"/>
              <a:t>puede ser un </a:t>
            </a:r>
            <a:r>
              <a:rPr lang="es-ES" b="1" dirty="0"/>
              <a:t>poco </a:t>
            </a:r>
            <a:r>
              <a:rPr lang="es-ES" b="1" dirty="0">
                <a:highlight>
                  <a:srgbClr val="FFFF00"/>
                </a:highlight>
              </a:rPr>
              <a:t>confusa</a:t>
            </a:r>
            <a:r>
              <a:rPr lang="es-ES" dirty="0">
                <a:highlight>
                  <a:srgbClr val="FFFF00"/>
                </a:highlight>
              </a:rPr>
              <a:t>. </a:t>
            </a:r>
            <a:r>
              <a:rPr lang="es-ES" dirty="0"/>
              <a:t>Sin embargo, </a:t>
            </a:r>
            <a:r>
              <a:rPr lang="es-ES" b="1" dirty="0"/>
              <a:t>si son iguales</a:t>
            </a:r>
            <a:r>
              <a:rPr lang="es-ES" dirty="0"/>
              <a:t>, no deberás preocuparte. Intentar configurarlos iguales.</a:t>
            </a:r>
          </a:p>
        </p:txBody>
      </p:sp>
    </p:spTree>
    <p:extLst>
      <p:ext uri="{BB962C8B-B14F-4D97-AF65-F5344CB8AC3E}">
        <p14:creationId xmlns:p14="http://schemas.microsoft.com/office/powerpoint/2010/main" val="28700127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CD27D-80F5-4B4F-8E47-A3048B5AF1C4}"/>
              </a:ext>
            </a:extLst>
          </p:cNvPr>
          <p:cNvSpPr>
            <a:spLocks noGrp="1"/>
          </p:cNvSpPr>
          <p:nvPr>
            <p:ph type="title"/>
          </p:nvPr>
        </p:nvSpPr>
        <p:spPr>
          <a:xfrm>
            <a:off x="838200" y="365126"/>
            <a:ext cx="10515600" cy="667261"/>
          </a:xfrm>
        </p:spPr>
        <p:txBody>
          <a:bodyPr>
            <a:normAutofit fontScale="90000"/>
          </a:bodyPr>
          <a:lstStyle/>
          <a:p>
            <a:pPr algn="ctr"/>
            <a:r>
              <a:rPr lang="es-ES" b="1" dirty="0"/>
              <a:t>Componentes de la aplicación</a:t>
            </a:r>
            <a:br>
              <a:rPr lang="es-ES" dirty="0"/>
            </a:br>
            <a:endParaRPr lang="es-ES" dirty="0"/>
          </a:p>
        </p:txBody>
      </p:sp>
      <p:sp>
        <p:nvSpPr>
          <p:cNvPr id="3" name="Marcador de contenido 2">
            <a:extLst>
              <a:ext uri="{FF2B5EF4-FFF2-40B4-BE49-F238E27FC236}">
                <a16:creationId xmlns:a16="http://schemas.microsoft.com/office/drawing/2014/main" id="{3D5EA7E0-7C77-4FAC-9A94-41C0EBCE5927}"/>
              </a:ext>
            </a:extLst>
          </p:cNvPr>
          <p:cNvSpPr>
            <a:spLocks noGrp="1"/>
          </p:cNvSpPr>
          <p:nvPr>
            <p:ph idx="1"/>
          </p:nvPr>
        </p:nvSpPr>
        <p:spPr/>
        <p:txBody>
          <a:bodyPr/>
          <a:lstStyle/>
          <a:p>
            <a:pPr algn="just"/>
            <a:r>
              <a:rPr lang="es-ES" dirty="0"/>
              <a:t>Por cada </a:t>
            </a:r>
            <a:r>
              <a:rPr lang="es-ES" b="1" dirty="0">
                <a:highlight>
                  <a:srgbClr val="FFFF00"/>
                </a:highlight>
              </a:rPr>
              <a:t>componente de ap</a:t>
            </a:r>
            <a:r>
              <a:rPr lang="es-ES" b="1" dirty="0"/>
              <a:t>p </a:t>
            </a:r>
            <a:r>
              <a:rPr lang="es-ES" dirty="0"/>
              <a:t>que crees en tu aplicación, deberás </a:t>
            </a:r>
            <a:r>
              <a:rPr lang="es-ES" b="1" dirty="0">
                <a:highlight>
                  <a:srgbClr val="FFFF00"/>
                </a:highlight>
              </a:rPr>
              <a:t>declarar un elemento XML </a:t>
            </a:r>
            <a:r>
              <a:rPr lang="es-ES" dirty="0"/>
              <a:t>correspondiente en el </a:t>
            </a:r>
            <a:r>
              <a:rPr lang="es-ES" b="1" dirty="0"/>
              <a:t>archivo de manifiesto</a:t>
            </a:r>
            <a:r>
              <a:rPr lang="es-ES" dirty="0"/>
              <a:t>:</a:t>
            </a:r>
          </a:p>
          <a:p>
            <a:pPr>
              <a:buFont typeface="Wingdings" panose="05000000000000000000" pitchFamily="2" charset="2"/>
              <a:buChar char="ü"/>
            </a:pPr>
            <a:r>
              <a:rPr lang="es-ES" dirty="0">
                <a:highlight>
                  <a:srgbClr val="00FFFF"/>
                </a:highlight>
              </a:rPr>
              <a:t>&lt;</a:t>
            </a:r>
            <a:r>
              <a:rPr lang="es-ES" dirty="0" err="1">
                <a:highlight>
                  <a:srgbClr val="00FFFF"/>
                </a:highlight>
              </a:rPr>
              <a:t>activity</a:t>
            </a:r>
            <a:r>
              <a:rPr lang="es-ES" dirty="0">
                <a:highlight>
                  <a:srgbClr val="00FFFF"/>
                </a:highlight>
              </a:rPr>
              <a:t>&gt; </a:t>
            </a:r>
            <a:r>
              <a:rPr lang="es-ES" dirty="0"/>
              <a:t>para cada clase de </a:t>
            </a:r>
            <a:r>
              <a:rPr lang="es-ES" dirty="0" err="1"/>
              <a:t>Activity</a:t>
            </a:r>
            <a:r>
              <a:rPr lang="es-ES" dirty="0"/>
              <a:t>.</a:t>
            </a:r>
          </a:p>
          <a:p>
            <a:pPr>
              <a:buFont typeface="Wingdings" panose="05000000000000000000" pitchFamily="2" charset="2"/>
              <a:buChar char="ü"/>
            </a:pPr>
            <a:r>
              <a:rPr lang="es-ES" dirty="0">
                <a:highlight>
                  <a:srgbClr val="00FFFF"/>
                </a:highlight>
              </a:rPr>
              <a:t>&lt;</a:t>
            </a:r>
            <a:r>
              <a:rPr lang="es-ES" dirty="0" err="1">
                <a:highlight>
                  <a:srgbClr val="00FFFF"/>
                </a:highlight>
              </a:rPr>
              <a:t>service</a:t>
            </a:r>
            <a:r>
              <a:rPr lang="es-ES" dirty="0">
                <a:highlight>
                  <a:srgbClr val="00FFFF"/>
                </a:highlight>
              </a:rPr>
              <a:t>&gt;</a:t>
            </a:r>
            <a:r>
              <a:rPr lang="es-ES" dirty="0"/>
              <a:t> para cada clase de </a:t>
            </a:r>
            <a:r>
              <a:rPr lang="es-ES" dirty="0" err="1"/>
              <a:t>Service</a:t>
            </a:r>
            <a:r>
              <a:rPr lang="es-ES" dirty="0"/>
              <a:t>.</a:t>
            </a:r>
          </a:p>
          <a:p>
            <a:pPr>
              <a:buFont typeface="Wingdings" panose="05000000000000000000" pitchFamily="2" charset="2"/>
              <a:buChar char="ü"/>
            </a:pPr>
            <a:r>
              <a:rPr lang="es-ES" dirty="0">
                <a:highlight>
                  <a:srgbClr val="00FFFF"/>
                </a:highlight>
              </a:rPr>
              <a:t>&lt;receiver&gt; </a:t>
            </a:r>
            <a:r>
              <a:rPr lang="es-ES" dirty="0"/>
              <a:t>para cada clase de </a:t>
            </a:r>
            <a:r>
              <a:rPr lang="es-ES" dirty="0" err="1"/>
              <a:t>BroadcastReceiver</a:t>
            </a:r>
            <a:r>
              <a:rPr lang="es-ES" dirty="0"/>
              <a:t>.</a:t>
            </a:r>
          </a:p>
          <a:p>
            <a:pPr>
              <a:buFont typeface="Wingdings" panose="05000000000000000000" pitchFamily="2" charset="2"/>
              <a:buChar char="ü"/>
            </a:pPr>
            <a:r>
              <a:rPr lang="es-ES" dirty="0">
                <a:highlight>
                  <a:srgbClr val="00FFFF"/>
                </a:highlight>
              </a:rPr>
              <a:t>&lt;</a:t>
            </a:r>
            <a:r>
              <a:rPr lang="es-ES" dirty="0" err="1">
                <a:highlight>
                  <a:srgbClr val="00FFFF"/>
                </a:highlight>
              </a:rPr>
              <a:t>provider</a:t>
            </a:r>
            <a:r>
              <a:rPr lang="es-ES" dirty="0">
                <a:highlight>
                  <a:srgbClr val="00FFFF"/>
                </a:highlight>
              </a:rPr>
              <a:t>&gt; </a:t>
            </a:r>
            <a:r>
              <a:rPr lang="es-ES" dirty="0"/>
              <a:t>para cada clase de </a:t>
            </a:r>
            <a:r>
              <a:rPr lang="es-ES" dirty="0" err="1"/>
              <a:t>ContentProvider</a:t>
            </a:r>
            <a:r>
              <a:rPr lang="es-ES" dirty="0"/>
              <a:t>.</a:t>
            </a:r>
          </a:p>
        </p:txBody>
      </p:sp>
    </p:spTree>
    <p:extLst>
      <p:ext uri="{BB962C8B-B14F-4D97-AF65-F5344CB8AC3E}">
        <p14:creationId xmlns:p14="http://schemas.microsoft.com/office/powerpoint/2010/main" val="20844530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459DB-72E2-4162-B907-6E63AABD2B98}"/>
              </a:ext>
            </a:extLst>
          </p:cNvPr>
          <p:cNvSpPr>
            <a:spLocks noGrp="1"/>
          </p:cNvSpPr>
          <p:nvPr>
            <p:ph type="title"/>
          </p:nvPr>
        </p:nvSpPr>
        <p:spPr/>
        <p:txBody>
          <a:bodyPr/>
          <a:lstStyle/>
          <a:p>
            <a:pPr algn="ctr"/>
            <a:r>
              <a:rPr lang="es-ES" b="1" dirty="0"/>
              <a:t>Usando </a:t>
            </a:r>
            <a:r>
              <a:rPr lang="es-ES" b="1" dirty="0" err="1"/>
              <a:t>package</a:t>
            </a:r>
            <a:r>
              <a:rPr lang="es-ES" b="1" dirty="0"/>
              <a:t> en el </a:t>
            </a:r>
            <a:r>
              <a:rPr lang="es-ES" b="1" dirty="0" err="1"/>
              <a:t>manifest</a:t>
            </a:r>
            <a:endParaRPr lang="es-ES" dirty="0"/>
          </a:p>
        </p:txBody>
      </p:sp>
      <p:sp>
        <p:nvSpPr>
          <p:cNvPr id="3" name="Marcador de contenido 2">
            <a:extLst>
              <a:ext uri="{FF2B5EF4-FFF2-40B4-BE49-F238E27FC236}">
                <a16:creationId xmlns:a16="http://schemas.microsoft.com/office/drawing/2014/main" id="{E3A3DC7B-72C8-480D-84AB-54C4FF6649C3}"/>
              </a:ext>
            </a:extLst>
          </p:cNvPr>
          <p:cNvSpPr>
            <a:spLocks noGrp="1"/>
          </p:cNvSpPr>
          <p:nvPr>
            <p:ph idx="1"/>
          </p:nvPr>
        </p:nvSpPr>
        <p:spPr/>
        <p:txBody>
          <a:bodyPr/>
          <a:lstStyle/>
          <a:p>
            <a:pPr marL="0" indent="0">
              <a:buNone/>
            </a:pPr>
            <a:r>
              <a:rPr lang="es-ES" dirty="0">
                <a:highlight>
                  <a:srgbClr val="00FFFF"/>
                </a:highlight>
              </a:rPr>
              <a:t>&lt;</a:t>
            </a:r>
            <a:r>
              <a:rPr lang="es-ES" dirty="0" err="1">
                <a:highlight>
                  <a:srgbClr val="00FFFF"/>
                </a:highlight>
              </a:rPr>
              <a:t>manifest</a:t>
            </a:r>
            <a:r>
              <a:rPr lang="es-ES" dirty="0">
                <a:highlight>
                  <a:srgbClr val="00FFFF"/>
                </a:highlight>
              </a:rPr>
              <a:t> </a:t>
            </a:r>
            <a:r>
              <a:rPr lang="es-ES" dirty="0" err="1">
                <a:highlight>
                  <a:srgbClr val="00FFFF"/>
                </a:highlight>
              </a:rPr>
              <a:t>package</a:t>
            </a:r>
            <a:r>
              <a:rPr lang="es-ES" dirty="0">
                <a:highlight>
                  <a:srgbClr val="00FFFF"/>
                </a:highlight>
              </a:rPr>
              <a:t>="</a:t>
            </a:r>
            <a:r>
              <a:rPr lang="es-ES" dirty="0" err="1">
                <a:highlight>
                  <a:srgbClr val="00FFFF"/>
                </a:highlight>
              </a:rPr>
              <a:t>com.example.myapp</a:t>
            </a:r>
            <a:r>
              <a:rPr lang="es-ES" dirty="0">
                <a:highlight>
                  <a:srgbClr val="00FFFF"/>
                </a:highlight>
              </a:rPr>
              <a:t>" ... &gt;</a:t>
            </a:r>
          </a:p>
          <a:p>
            <a:pPr marL="0" indent="0">
              <a:buNone/>
            </a:pPr>
            <a:r>
              <a:rPr lang="es-ES" dirty="0"/>
              <a:t>    &lt;</a:t>
            </a:r>
            <a:r>
              <a:rPr lang="es-ES" dirty="0" err="1"/>
              <a:t>application</a:t>
            </a:r>
            <a:r>
              <a:rPr lang="es-ES" dirty="0"/>
              <a:t> ... &gt;</a:t>
            </a:r>
          </a:p>
          <a:p>
            <a:pPr marL="0" indent="0">
              <a:buNone/>
            </a:pPr>
            <a:r>
              <a:rPr lang="es-ES" dirty="0">
                <a:highlight>
                  <a:srgbClr val="00FFFF"/>
                </a:highlight>
              </a:rPr>
              <a:t>        &lt;</a:t>
            </a:r>
            <a:r>
              <a:rPr lang="es-ES" dirty="0" err="1">
                <a:highlight>
                  <a:srgbClr val="00FFFF"/>
                </a:highlight>
              </a:rPr>
              <a:t>activity</a:t>
            </a:r>
            <a:r>
              <a:rPr lang="es-ES" dirty="0">
                <a:highlight>
                  <a:srgbClr val="00FFFF"/>
                </a:highlight>
              </a:rPr>
              <a:t> </a:t>
            </a:r>
            <a:r>
              <a:rPr lang="es-ES" dirty="0" err="1">
                <a:highlight>
                  <a:srgbClr val="00FFFF"/>
                </a:highlight>
              </a:rPr>
              <a:t>android:name</a:t>
            </a:r>
            <a:r>
              <a:rPr lang="es-ES" dirty="0">
                <a:highlight>
                  <a:srgbClr val="00FFFF"/>
                </a:highlight>
              </a:rPr>
              <a:t>=".</a:t>
            </a:r>
            <a:r>
              <a:rPr lang="es-ES" dirty="0" err="1">
                <a:highlight>
                  <a:srgbClr val="00FFFF"/>
                </a:highlight>
              </a:rPr>
              <a:t>MainActivity</a:t>
            </a:r>
            <a:r>
              <a:rPr lang="es-ES" dirty="0">
                <a:highlight>
                  <a:srgbClr val="00FFFF"/>
                </a:highlight>
              </a:rPr>
              <a:t>" ... &gt;</a:t>
            </a:r>
          </a:p>
          <a:p>
            <a:pPr marL="0" indent="0">
              <a:buNone/>
            </a:pPr>
            <a:r>
              <a:rPr lang="es-ES" dirty="0"/>
              <a:t>            ...</a:t>
            </a:r>
          </a:p>
          <a:p>
            <a:pPr marL="0" indent="0">
              <a:buNone/>
            </a:pPr>
            <a:r>
              <a:rPr lang="es-ES" dirty="0"/>
              <a:t>        &lt;/</a:t>
            </a:r>
            <a:r>
              <a:rPr lang="es-ES" dirty="0" err="1"/>
              <a:t>activity</a:t>
            </a:r>
            <a:r>
              <a:rPr lang="es-ES" dirty="0"/>
              <a:t>&gt;</a:t>
            </a:r>
          </a:p>
          <a:p>
            <a:pPr marL="0" indent="0">
              <a:buNone/>
            </a:pPr>
            <a:r>
              <a:rPr lang="es-ES" dirty="0"/>
              <a:t>    &lt;/</a:t>
            </a:r>
            <a:r>
              <a:rPr lang="es-ES" dirty="0" err="1"/>
              <a:t>application</a:t>
            </a:r>
            <a:r>
              <a:rPr lang="es-ES" dirty="0"/>
              <a:t>&gt;</a:t>
            </a:r>
          </a:p>
          <a:p>
            <a:pPr marL="0" indent="0">
              <a:buNone/>
            </a:pPr>
            <a:r>
              <a:rPr lang="es-ES" dirty="0"/>
              <a:t>&lt;/</a:t>
            </a:r>
            <a:r>
              <a:rPr lang="es-ES" dirty="0" err="1"/>
              <a:t>manifest</a:t>
            </a:r>
            <a:r>
              <a:rPr lang="es-ES" dirty="0"/>
              <a:t>&gt;</a:t>
            </a:r>
          </a:p>
        </p:txBody>
      </p:sp>
    </p:spTree>
    <p:extLst>
      <p:ext uri="{BB962C8B-B14F-4D97-AF65-F5344CB8AC3E}">
        <p14:creationId xmlns:p14="http://schemas.microsoft.com/office/powerpoint/2010/main" val="56108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C2989-8366-4F5D-81FA-3A815ED955B3}"/>
              </a:ext>
            </a:extLst>
          </p:cNvPr>
          <p:cNvSpPr>
            <a:spLocks noGrp="1"/>
          </p:cNvSpPr>
          <p:nvPr>
            <p:ph type="title"/>
          </p:nvPr>
        </p:nvSpPr>
        <p:spPr/>
        <p:txBody>
          <a:bodyPr/>
          <a:lstStyle/>
          <a:p>
            <a:pPr algn="ctr"/>
            <a:r>
              <a:rPr lang="es-ES" b="1" dirty="0"/>
              <a:t>Interfaz gráfica de usuario del IDE</a:t>
            </a:r>
            <a:endParaRPr lang="es-ES" dirty="0"/>
          </a:p>
        </p:txBody>
      </p:sp>
      <p:sp>
        <p:nvSpPr>
          <p:cNvPr id="3" name="Marcador de contenido 2">
            <a:extLst>
              <a:ext uri="{FF2B5EF4-FFF2-40B4-BE49-F238E27FC236}">
                <a16:creationId xmlns:a16="http://schemas.microsoft.com/office/drawing/2014/main" id="{EBA9FA8B-A7BE-40C9-9686-255B7283F2E8}"/>
              </a:ext>
            </a:extLst>
          </p:cNvPr>
          <p:cNvSpPr>
            <a:spLocks noGrp="1"/>
          </p:cNvSpPr>
          <p:nvPr>
            <p:ph idx="1"/>
          </p:nvPr>
        </p:nvSpPr>
        <p:spPr/>
        <p:txBody>
          <a:bodyPr>
            <a:normAutofit/>
          </a:bodyPr>
          <a:lstStyle/>
          <a:p>
            <a:pPr marL="514350" indent="-514350" algn="just">
              <a:buFont typeface="+mj-lt"/>
              <a:buAutoNum type="arabicPeriod" startAt="4"/>
            </a:pPr>
            <a:r>
              <a:rPr lang="es-ES" dirty="0"/>
              <a:t>La </a:t>
            </a:r>
            <a:r>
              <a:rPr lang="es-ES" b="1" dirty="0">
                <a:highlight>
                  <a:srgbClr val="00FFFF"/>
                </a:highlight>
              </a:rPr>
              <a:t>barra de la ventana de herramientas</a:t>
            </a:r>
            <a:r>
              <a:rPr lang="es-ES" dirty="0">
                <a:highlight>
                  <a:srgbClr val="00FFFF"/>
                </a:highlight>
              </a:rPr>
              <a:t> </a:t>
            </a:r>
            <a:r>
              <a:rPr lang="es-ES" dirty="0"/>
              <a:t>se encuentra afuera de la ventana del IDE y </a:t>
            </a:r>
            <a:r>
              <a:rPr lang="es-ES" b="1" dirty="0"/>
              <a:t>contiene los botones que te permiten expandir o contraer ventanas de herramientas individuales</a:t>
            </a:r>
            <a:r>
              <a:rPr lang="es-ES" dirty="0"/>
              <a:t>.</a:t>
            </a:r>
          </a:p>
          <a:p>
            <a:pPr marL="514350" indent="-514350" algn="just">
              <a:buFont typeface="+mj-lt"/>
              <a:buAutoNum type="arabicPeriod" startAt="4"/>
            </a:pPr>
            <a:r>
              <a:rPr lang="es-ES" dirty="0"/>
              <a:t>Las </a:t>
            </a:r>
            <a:r>
              <a:rPr lang="es-ES" b="1" dirty="0">
                <a:highlight>
                  <a:srgbClr val="00FFFF"/>
                </a:highlight>
              </a:rPr>
              <a:t>ventanas de herramientas</a:t>
            </a:r>
            <a:r>
              <a:rPr lang="es-ES" dirty="0">
                <a:highlight>
                  <a:srgbClr val="00FFFF"/>
                </a:highlight>
              </a:rPr>
              <a:t> </a:t>
            </a:r>
            <a:r>
              <a:rPr lang="es-ES" dirty="0"/>
              <a:t>te brindan acceso a tareas específicas, como la </a:t>
            </a:r>
            <a:r>
              <a:rPr lang="es-ES" b="1" dirty="0"/>
              <a:t>administración de proyectos, la búsqueda, el control de versiones</a:t>
            </a:r>
            <a:r>
              <a:rPr lang="es-ES" dirty="0"/>
              <a:t>, entre otras. Puedes expandirlas y contraerlas.</a:t>
            </a:r>
          </a:p>
          <a:p>
            <a:pPr marL="514350" indent="-514350" algn="just">
              <a:buFont typeface="+mj-lt"/>
              <a:buAutoNum type="arabicPeriod" startAt="4"/>
            </a:pPr>
            <a:r>
              <a:rPr lang="es-ES" dirty="0"/>
              <a:t>En la </a:t>
            </a:r>
            <a:r>
              <a:rPr lang="es-ES" b="1" dirty="0">
                <a:highlight>
                  <a:srgbClr val="00FFFF"/>
                </a:highlight>
              </a:rPr>
              <a:t>barra de estado</a:t>
            </a:r>
            <a:r>
              <a:rPr lang="es-ES" dirty="0"/>
              <a:t>, se muestra </a:t>
            </a:r>
            <a:r>
              <a:rPr lang="es-ES" b="1" dirty="0"/>
              <a:t>el estado de tu proyecto y el IDE</a:t>
            </a:r>
            <a:r>
              <a:rPr lang="es-ES" dirty="0"/>
              <a:t>, además de </a:t>
            </a:r>
            <a:r>
              <a:rPr lang="es-ES" b="1" dirty="0"/>
              <a:t>advertencias o mensajes</a:t>
            </a:r>
            <a:r>
              <a:rPr lang="es-ES" dirty="0"/>
              <a:t>.</a:t>
            </a:r>
          </a:p>
          <a:p>
            <a:endParaRPr lang="es-ES" dirty="0"/>
          </a:p>
        </p:txBody>
      </p:sp>
    </p:spTree>
    <p:extLst>
      <p:ext uri="{BB962C8B-B14F-4D97-AF65-F5344CB8AC3E}">
        <p14:creationId xmlns:p14="http://schemas.microsoft.com/office/powerpoint/2010/main" val="30537490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588EF-C649-4889-9A74-145AB2AB02A9}"/>
              </a:ext>
            </a:extLst>
          </p:cNvPr>
          <p:cNvSpPr>
            <a:spLocks noGrp="1"/>
          </p:cNvSpPr>
          <p:nvPr>
            <p:ph type="title"/>
          </p:nvPr>
        </p:nvSpPr>
        <p:spPr/>
        <p:txBody>
          <a:bodyPr/>
          <a:lstStyle/>
          <a:p>
            <a:pPr algn="ctr"/>
            <a:r>
              <a:rPr lang="es-ES" b="1" dirty="0"/>
              <a:t>Valores para </a:t>
            </a:r>
            <a:r>
              <a:rPr lang="es-ES" b="1" dirty="0" err="1"/>
              <a:t>aplication</a:t>
            </a:r>
            <a:r>
              <a:rPr lang="es-ES" b="1" dirty="0"/>
              <a:t> en el </a:t>
            </a:r>
            <a:r>
              <a:rPr lang="es-ES" b="1" dirty="0" err="1"/>
              <a:t>manifest</a:t>
            </a:r>
            <a:endParaRPr lang="es-ES" b="1" dirty="0"/>
          </a:p>
        </p:txBody>
      </p:sp>
      <p:sp>
        <p:nvSpPr>
          <p:cNvPr id="3" name="Marcador de contenido 2">
            <a:extLst>
              <a:ext uri="{FF2B5EF4-FFF2-40B4-BE49-F238E27FC236}">
                <a16:creationId xmlns:a16="http://schemas.microsoft.com/office/drawing/2014/main" id="{EE697718-470A-4C67-A96D-0EC8D8AC7FD0}"/>
              </a:ext>
            </a:extLst>
          </p:cNvPr>
          <p:cNvSpPr>
            <a:spLocks noGrp="1"/>
          </p:cNvSpPr>
          <p:nvPr>
            <p:ph idx="1"/>
          </p:nvPr>
        </p:nvSpPr>
        <p:spPr/>
        <p:txBody>
          <a:bodyPr>
            <a:normAutofit fontScale="92500" lnSpcReduction="20000"/>
          </a:bodyPr>
          <a:lstStyle/>
          <a:p>
            <a:pPr marL="0" indent="0">
              <a:buNone/>
            </a:pPr>
            <a:r>
              <a:rPr lang="en-US" dirty="0"/>
              <a:t>&lt;application</a:t>
            </a:r>
          </a:p>
          <a:p>
            <a:pPr marL="0" indent="0">
              <a:buNone/>
            </a:pPr>
            <a:r>
              <a:rPr lang="en-US" dirty="0"/>
              <a:t>//PERMITE HACER BACK UP DE LA APLICACION</a:t>
            </a:r>
          </a:p>
          <a:p>
            <a:pPr marL="0" indent="0">
              <a:buNone/>
            </a:pPr>
            <a:r>
              <a:rPr lang="en-US" dirty="0"/>
              <a:t>        </a:t>
            </a:r>
            <a:r>
              <a:rPr lang="en-US" dirty="0" err="1"/>
              <a:t>android:allowBackup</a:t>
            </a:r>
            <a:r>
              <a:rPr lang="en-US" dirty="0"/>
              <a:t>="true“ </a:t>
            </a:r>
          </a:p>
          <a:p>
            <a:pPr marL="0" indent="0">
              <a:buNone/>
            </a:pPr>
            <a:r>
              <a:rPr lang="en-US" dirty="0">
                <a:highlight>
                  <a:srgbClr val="00FF00"/>
                </a:highlight>
              </a:rPr>
              <a:t>//</a:t>
            </a:r>
            <a:r>
              <a:rPr lang="en-US" dirty="0" err="1">
                <a:highlight>
                  <a:srgbClr val="00FF00"/>
                </a:highlight>
              </a:rPr>
              <a:t>Nombre</a:t>
            </a:r>
            <a:r>
              <a:rPr lang="en-US" dirty="0">
                <a:highlight>
                  <a:srgbClr val="00FF00"/>
                </a:highlight>
              </a:rPr>
              <a:t> de la </a:t>
            </a:r>
            <a:r>
              <a:rPr lang="en-US" dirty="0" err="1">
                <a:highlight>
                  <a:srgbClr val="00FF00"/>
                </a:highlight>
              </a:rPr>
              <a:t>clase</a:t>
            </a:r>
            <a:r>
              <a:rPr lang="en-US" dirty="0">
                <a:highlight>
                  <a:srgbClr val="00FF00"/>
                </a:highlight>
              </a:rPr>
              <a:t> </a:t>
            </a:r>
            <a:r>
              <a:rPr lang="en-US" dirty="0" err="1">
                <a:highlight>
                  <a:srgbClr val="00FF00"/>
                </a:highlight>
              </a:rPr>
              <a:t>Aplication</a:t>
            </a:r>
            <a:r>
              <a:rPr lang="en-US" dirty="0">
                <a:highlight>
                  <a:srgbClr val="00FF00"/>
                </a:highlight>
              </a:rPr>
              <a:t>, solo se </a:t>
            </a:r>
            <a:r>
              <a:rPr lang="en-US" dirty="0" err="1">
                <a:highlight>
                  <a:srgbClr val="00FF00"/>
                </a:highlight>
              </a:rPr>
              <a:t>incluye</a:t>
            </a:r>
            <a:r>
              <a:rPr lang="en-US" dirty="0">
                <a:highlight>
                  <a:srgbClr val="00FF00"/>
                </a:highlight>
              </a:rPr>
              <a:t> </a:t>
            </a:r>
            <a:r>
              <a:rPr lang="en-US" dirty="0" err="1">
                <a:highlight>
                  <a:srgbClr val="00FF00"/>
                </a:highlight>
              </a:rPr>
              <a:t>si</a:t>
            </a:r>
            <a:r>
              <a:rPr lang="en-US" dirty="0">
                <a:highlight>
                  <a:srgbClr val="00FF00"/>
                </a:highlight>
              </a:rPr>
              <a:t> </a:t>
            </a:r>
            <a:r>
              <a:rPr lang="en-US" dirty="0" err="1">
                <a:highlight>
                  <a:srgbClr val="00FF00"/>
                </a:highlight>
              </a:rPr>
              <a:t>añadimos</a:t>
            </a:r>
            <a:r>
              <a:rPr lang="en-US" dirty="0">
                <a:highlight>
                  <a:srgbClr val="00FF00"/>
                </a:highlight>
              </a:rPr>
              <a:t> la </a:t>
            </a:r>
            <a:r>
              <a:rPr lang="en-US" dirty="0" err="1">
                <a:highlight>
                  <a:srgbClr val="00FF00"/>
                </a:highlight>
              </a:rPr>
              <a:t>clase</a:t>
            </a:r>
            <a:r>
              <a:rPr lang="en-US" dirty="0">
                <a:highlight>
                  <a:srgbClr val="00FF00"/>
                </a:highlight>
              </a:rPr>
              <a:t>  Application </a:t>
            </a:r>
          </a:p>
          <a:p>
            <a:pPr marL="0" indent="0">
              <a:buNone/>
            </a:pPr>
            <a:r>
              <a:rPr lang="en-US" dirty="0" err="1">
                <a:highlight>
                  <a:srgbClr val="FFFF00"/>
                </a:highlight>
              </a:rPr>
              <a:t>android:name</a:t>
            </a:r>
            <a:r>
              <a:rPr lang="en-US" dirty="0">
                <a:highlight>
                  <a:srgbClr val="FFFF00"/>
                </a:highlight>
              </a:rPr>
              <a:t>="com.example.mislugares2019.presentacion.Aplicacion"</a:t>
            </a:r>
          </a:p>
          <a:p>
            <a:pPr marL="0" indent="0">
              <a:buNone/>
            </a:pPr>
            <a:r>
              <a:rPr lang="en-US" dirty="0"/>
              <a:t>//ICONO LANZADOR DE LA APLICACIÓN QUE APARECERÁ EN ANDROID</a:t>
            </a:r>
          </a:p>
          <a:p>
            <a:pPr marL="0" indent="0">
              <a:buNone/>
            </a:pPr>
            <a:r>
              <a:rPr lang="en-US" dirty="0"/>
              <a:t>//DE LA CARPETA /res/mipmap</a:t>
            </a:r>
          </a:p>
          <a:p>
            <a:pPr marL="0" indent="0">
              <a:buNone/>
            </a:pPr>
            <a:r>
              <a:rPr lang="en-US" dirty="0"/>
              <a:t>        </a:t>
            </a:r>
            <a:r>
              <a:rPr lang="en-US" dirty="0" err="1"/>
              <a:t>android:icon</a:t>
            </a:r>
            <a:r>
              <a:rPr lang="en-US" dirty="0"/>
              <a:t>="@mipmap/</a:t>
            </a:r>
            <a:r>
              <a:rPr lang="en-US" dirty="0" err="1"/>
              <a:t>ic_launcher</a:t>
            </a:r>
            <a:r>
              <a:rPr lang="en-US" dirty="0"/>
              <a:t>“</a:t>
            </a:r>
          </a:p>
          <a:p>
            <a:pPr marL="0" indent="0">
              <a:buNone/>
            </a:pPr>
            <a:r>
              <a:rPr lang="en-US" dirty="0"/>
              <a:t>//N0MBRE DE LA APLICACIÓN</a:t>
            </a:r>
          </a:p>
          <a:p>
            <a:pPr marL="0" indent="0">
              <a:buNone/>
            </a:pPr>
            <a:r>
              <a:rPr lang="en-US" dirty="0"/>
              <a:t>        </a:t>
            </a:r>
            <a:r>
              <a:rPr lang="en-US" dirty="0" err="1"/>
              <a:t>android:label</a:t>
            </a:r>
            <a:r>
              <a:rPr lang="en-US" dirty="0"/>
              <a:t>="@string/</a:t>
            </a:r>
            <a:r>
              <a:rPr lang="en-US" dirty="0" err="1"/>
              <a:t>app_name</a:t>
            </a:r>
            <a:r>
              <a:rPr lang="en-US" dirty="0"/>
              <a:t>"</a:t>
            </a:r>
          </a:p>
        </p:txBody>
      </p:sp>
    </p:spTree>
    <p:extLst>
      <p:ext uri="{BB962C8B-B14F-4D97-AF65-F5344CB8AC3E}">
        <p14:creationId xmlns:p14="http://schemas.microsoft.com/office/powerpoint/2010/main" val="18170858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E1C21-53A3-49FA-B6DA-26BC21CDB651}"/>
              </a:ext>
            </a:extLst>
          </p:cNvPr>
          <p:cNvSpPr>
            <a:spLocks noGrp="1"/>
          </p:cNvSpPr>
          <p:nvPr>
            <p:ph type="title"/>
          </p:nvPr>
        </p:nvSpPr>
        <p:spPr/>
        <p:txBody>
          <a:bodyPr/>
          <a:lstStyle/>
          <a:p>
            <a:pPr algn="ctr"/>
            <a:r>
              <a:rPr lang="es-ES" b="1" dirty="0"/>
              <a:t>Valores para </a:t>
            </a:r>
            <a:r>
              <a:rPr lang="es-ES" b="1" dirty="0" err="1"/>
              <a:t>aplication</a:t>
            </a:r>
            <a:r>
              <a:rPr lang="es-ES" b="1" dirty="0"/>
              <a:t> en el </a:t>
            </a:r>
            <a:r>
              <a:rPr lang="es-ES" b="1" dirty="0" err="1"/>
              <a:t>manifest</a:t>
            </a:r>
            <a:endParaRPr lang="es-ES" dirty="0"/>
          </a:p>
        </p:txBody>
      </p:sp>
      <p:sp>
        <p:nvSpPr>
          <p:cNvPr id="3" name="Marcador de contenido 2">
            <a:extLst>
              <a:ext uri="{FF2B5EF4-FFF2-40B4-BE49-F238E27FC236}">
                <a16:creationId xmlns:a16="http://schemas.microsoft.com/office/drawing/2014/main" id="{7B266EE4-169E-45F9-A649-E8534FFCAB31}"/>
              </a:ext>
            </a:extLst>
          </p:cNvPr>
          <p:cNvSpPr>
            <a:spLocks noGrp="1"/>
          </p:cNvSpPr>
          <p:nvPr>
            <p:ph idx="1"/>
          </p:nvPr>
        </p:nvSpPr>
        <p:spPr/>
        <p:txBody>
          <a:bodyPr>
            <a:normAutofit lnSpcReduction="10000"/>
          </a:bodyPr>
          <a:lstStyle/>
          <a:p>
            <a:pPr marL="0" indent="0">
              <a:buNone/>
            </a:pPr>
            <a:r>
              <a:rPr lang="en-US" dirty="0"/>
              <a:t>//ICONO REDONDEADO PARA LANZAR LA APLICACIÓN EN SISTEMAS QUE USEN REDONDEADOS DEFINIDO EN LA CARPETA RES</a:t>
            </a:r>
          </a:p>
          <a:p>
            <a:pPr marL="0" indent="0">
              <a:buNone/>
            </a:pPr>
            <a:r>
              <a:rPr lang="en-US" dirty="0"/>
              <a:t>        </a:t>
            </a:r>
            <a:r>
              <a:rPr lang="en-US" dirty="0" err="1">
                <a:highlight>
                  <a:srgbClr val="00FFFF"/>
                </a:highlight>
              </a:rPr>
              <a:t>android:roundIcon</a:t>
            </a:r>
            <a:r>
              <a:rPr lang="en-US" dirty="0">
                <a:highlight>
                  <a:srgbClr val="00FFFF"/>
                </a:highlight>
              </a:rPr>
              <a:t>="@mipmap/</a:t>
            </a:r>
            <a:r>
              <a:rPr lang="en-US" dirty="0" err="1">
                <a:highlight>
                  <a:srgbClr val="00FFFF"/>
                </a:highlight>
              </a:rPr>
              <a:t>ic_launcher_round</a:t>
            </a:r>
            <a:r>
              <a:rPr lang="en-US" dirty="0">
                <a:highlight>
                  <a:srgbClr val="00FFFF"/>
                </a:highlight>
              </a:rPr>
              <a:t>“</a:t>
            </a:r>
          </a:p>
          <a:p>
            <a:pPr marL="0" indent="0">
              <a:buNone/>
            </a:pPr>
            <a:r>
              <a:rPr lang="en-US" dirty="0"/>
              <a:t>//TU APLICACIÓN SOPORTA LECTURA DERECHA IZQUIERDA POR DEFECTO</a:t>
            </a:r>
          </a:p>
          <a:p>
            <a:pPr marL="0" indent="0">
              <a:buNone/>
            </a:pPr>
            <a:r>
              <a:rPr lang="en-US" dirty="0"/>
              <a:t>        </a:t>
            </a:r>
            <a:r>
              <a:rPr lang="en-US" dirty="0" err="1">
                <a:highlight>
                  <a:srgbClr val="00FF00"/>
                </a:highlight>
              </a:rPr>
              <a:t>android:supportsRtl</a:t>
            </a:r>
            <a:r>
              <a:rPr lang="en-US" dirty="0">
                <a:highlight>
                  <a:srgbClr val="00FF00"/>
                </a:highlight>
              </a:rPr>
              <a:t>="true“</a:t>
            </a:r>
          </a:p>
          <a:p>
            <a:pPr marL="0" indent="0">
              <a:buNone/>
            </a:pPr>
            <a:r>
              <a:rPr lang="en-US" dirty="0"/>
              <a:t>//INDICAMOS EL ESTILO VISUAL DE LA APLICACIÓN QUE ESTA DEFINIDO </a:t>
            </a:r>
          </a:p>
          <a:p>
            <a:pPr marL="0" indent="0">
              <a:buNone/>
            </a:pPr>
            <a:r>
              <a:rPr lang="en-US" dirty="0"/>
              <a:t>//EN EL FICHERO STYLES.XML DE LA CARPETA RES/VALUES</a:t>
            </a:r>
          </a:p>
          <a:p>
            <a:pPr marL="0" indent="0">
              <a:buNone/>
            </a:pPr>
            <a:r>
              <a:rPr lang="en-US" dirty="0"/>
              <a:t>        </a:t>
            </a:r>
            <a:r>
              <a:rPr lang="en-US" dirty="0" err="1">
                <a:highlight>
                  <a:srgbClr val="00FFFF"/>
                </a:highlight>
              </a:rPr>
              <a:t>android:theme</a:t>
            </a:r>
            <a:r>
              <a:rPr lang="en-US" dirty="0">
                <a:highlight>
                  <a:srgbClr val="00FFFF"/>
                </a:highlight>
              </a:rPr>
              <a:t>="@style/</a:t>
            </a:r>
            <a:r>
              <a:rPr lang="en-US" dirty="0" err="1">
                <a:highlight>
                  <a:srgbClr val="00FFFF"/>
                </a:highlight>
              </a:rPr>
              <a:t>AppTheme</a:t>
            </a:r>
            <a:r>
              <a:rPr lang="en-US" dirty="0"/>
              <a:t>"&gt;</a:t>
            </a:r>
            <a:endParaRPr lang="es-ES" dirty="0"/>
          </a:p>
          <a:p>
            <a:endParaRPr lang="es-ES" dirty="0"/>
          </a:p>
        </p:txBody>
      </p:sp>
    </p:spTree>
    <p:extLst>
      <p:ext uri="{BB962C8B-B14F-4D97-AF65-F5344CB8AC3E}">
        <p14:creationId xmlns:p14="http://schemas.microsoft.com/office/powerpoint/2010/main" val="35128651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99ECC-CF07-4F25-B629-B76EE70AC763}"/>
              </a:ext>
            </a:extLst>
          </p:cNvPr>
          <p:cNvSpPr>
            <a:spLocks noGrp="1"/>
          </p:cNvSpPr>
          <p:nvPr>
            <p:ph type="title"/>
          </p:nvPr>
        </p:nvSpPr>
        <p:spPr/>
        <p:txBody>
          <a:bodyPr/>
          <a:lstStyle/>
          <a:p>
            <a:pPr algn="ctr"/>
            <a:r>
              <a:rPr lang="es-ES" b="1" dirty="0"/>
              <a:t>Actividades en el </a:t>
            </a:r>
            <a:r>
              <a:rPr lang="es-ES" b="1" dirty="0" err="1"/>
              <a:t>manifest</a:t>
            </a:r>
            <a:endParaRPr lang="es-ES" b="1" dirty="0"/>
          </a:p>
        </p:txBody>
      </p:sp>
      <p:sp>
        <p:nvSpPr>
          <p:cNvPr id="3" name="Marcador de contenido 2">
            <a:extLst>
              <a:ext uri="{FF2B5EF4-FFF2-40B4-BE49-F238E27FC236}">
                <a16:creationId xmlns:a16="http://schemas.microsoft.com/office/drawing/2014/main" id="{B0E887E5-75F8-4D7E-998B-F26DF7082E61}"/>
              </a:ext>
            </a:extLst>
          </p:cNvPr>
          <p:cNvSpPr>
            <a:spLocks noGrp="1"/>
          </p:cNvSpPr>
          <p:nvPr>
            <p:ph idx="1"/>
          </p:nvPr>
        </p:nvSpPr>
        <p:spPr/>
        <p:txBody>
          <a:bodyPr>
            <a:normAutofit/>
          </a:bodyPr>
          <a:lstStyle/>
          <a:p>
            <a:pPr algn="just"/>
            <a:r>
              <a:rPr lang="es-ES" dirty="0"/>
              <a:t>Todas </a:t>
            </a:r>
            <a:r>
              <a:rPr lang="es-ES" b="1" dirty="0">
                <a:highlight>
                  <a:srgbClr val="FFFF00"/>
                </a:highlight>
              </a:rPr>
              <a:t>las actividades, pantallas</a:t>
            </a:r>
            <a:r>
              <a:rPr lang="es-ES" dirty="0"/>
              <a:t>, que tenemos en nuestra aplicación han de ser </a:t>
            </a:r>
            <a:r>
              <a:rPr lang="es-ES" b="1" dirty="0">
                <a:highlight>
                  <a:srgbClr val="FFFF00"/>
                </a:highlight>
              </a:rPr>
              <a:t>declaradas en el </a:t>
            </a:r>
            <a:r>
              <a:rPr lang="es-ES" b="1" dirty="0" err="1">
                <a:highlight>
                  <a:srgbClr val="FFFF00"/>
                </a:highlight>
              </a:rPr>
              <a:t>manifest</a:t>
            </a:r>
            <a:r>
              <a:rPr lang="es-ES" dirty="0"/>
              <a:t>.</a:t>
            </a:r>
          </a:p>
          <a:p>
            <a:pPr algn="just"/>
            <a:r>
              <a:rPr lang="es-ES" dirty="0"/>
              <a:t>La </a:t>
            </a:r>
            <a:r>
              <a:rPr lang="es-ES" dirty="0">
                <a:highlight>
                  <a:srgbClr val="FFFF00"/>
                </a:highlight>
              </a:rPr>
              <a:t>actividad inicial o principal </a:t>
            </a:r>
            <a:r>
              <a:rPr lang="es-ES" dirty="0"/>
              <a:t>se declara con un </a:t>
            </a:r>
            <a:r>
              <a:rPr lang="es-ES" dirty="0" err="1">
                <a:highlight>
                  <a:srgbClr val="FFFF00"/>
                </a:highlight>
              </a:rPr>
              <a:t>intent-filter</a:t>
            </a:r>
            <a:r>
              <a:rPr lang="es-ES" dirty="0">
                <a:highlight>
                  <a:srgbClr val="FFFF00"/>
                </a:highlight>
              </a:rPr>
              <a:t> </a:t>
            </a:r>
            <a:r>
              <a:rPr lang="es-ES" dirty="0" err="1">
                <a:highlight>
                  <a:srgbClr val="FFFF00"/>
                </a:highlight>
              </a:rPr>
              <a:t>launcher</a:t>
            </a:r>
            <a:r>
              <a:rPr lang="es-ES" dirty="0"/>
              <a:t>, que explicaremos más adelante.</a:t>
            </a:r>
          </a:p>
          <a:p>
            <a:pPr algn="just"/>
            <a:r>
              <a:rPr lang="es-ES" dirty="0"/>
              <a:t>Con el atributo </a:t>
            </a:r>
            <a:r>
              <a:rPr lang="es-ES" b="1" dirty="0" err="1">
                <a:highlight>
                  <a:srgbClr val="FFFF00"/>
                </a:highlight>
              </a:rPr>
              <a:t>activity</a:t>
            </a:r>
            <a:r>
              <a:rPr lang="es-ES" b="1" dirty="0">
                <a:highlight>
                  <a:srgbClr val="FFFF00"/>
                </a:highlight>
              </a:rPr>
              <a:t> </a:t>
            </a:r>
            <a:r>
              <a:rPr lang="es-ES" b="1" dirty="0" err="1">
                <a:highlight>
                  <a:srgbClr val="FFFF00"/>
                </a:highlight>
              </a:rPr>
              <a:t>android:name</a:t>
            </a:r>
            <a:r>
              <a:rPr lang="es-ES" b="1" dirty="0">
                <a:highlight>
                  <a:srgbClr val="FFFF00"/>
                </a:highlight>
              </a:rPr>
              <a:t>=".</a:t>
            </a:r>
            <a:r>
              <a:rPr lang="es-ES" b="1" dirty="0" err="1">
                <a:highlight>
                  <a:srgbClr val="FFFF00"/>
                </a:highlight>
              </a:rPr>
              <a:t>MainActivity</a:t>
            </a:r>
            <a:r>
              <a:rPr lang="es-ES" dirty="0"/>
              <a:t>“ indicamos la </a:t>
            </a:r>
            <a:r>
              <a:rPr lang="es-ES" b="1" dirty="0"/>
              <a:t>clase java </a:t>
            </a:r>
            <a:r>
              <a:rPr lang="es-ES" dirty="0"/>
              <a:t>que implementa esa actividad.</a:t>
            </a:r>
          </a:p>
        </p:txBody>
      </p:sp>
    </p:spTree>
    <p:extLst>
      <p:ext uri="{BB962C8B-B14F-4D97-AF65-F5344CB8AC3E}">
        <p14:creationId xmlns:p14="http://schemas.microsoft.com/office/powerpoint/2010/main" val="40858409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99ECC-CF07-4F25-B629-B76EE70AC763}"/>
              </a:ext>
            </a:extLst>
          </p:cNvPr>
          <p:cNvSpPr>
            <a:spLocks noGrp="1"/>
          </p:cNvSpPr>
          <p:nvPr>
            <p:ph type="title"/>
          </p:nvPr>
        </p:nvSpPr>
        <p:spPr/>
        <p:txBody>
          <a:bodyPr/>
          <a:lstStyle/>
          <a:p>
            <a:pPr algn="ctr"/>
            <a:r>
              <a:rPr lang="es-ES" b="1" dirty="0"/>
              <a:t>Actividades en el </a:t>
            </a:r>
            <a:r>
              <a:rPr lang="es-ES" b="1" dirty="0" err="1"/>
              <a:t>manifest</a:t>
            </a:r>
            <a:endParaRPr lang="es-ES" b="1" dirty="0"/>
          </a:p>
        </p:txBody>
      </p:sp>
      <p:sp>
        <p:nvSpPr>
          <p:cNvPr id="3" name="Marcador de contenido 2">
            <a:extLst>
              <a:ext uri="{FF2B5EF4-FFF2-40B4-BE49-F238E27FC236}">
                <a16:creationId xmlns:a16="http://schemas.microsoft.com/office/drawing/2014/main" id="{B0E887E5-75F8-4D7E-998B-F26DF7082E61}"/>
              </a:ext>
            </a:extLst>
          </p:cNvPr>
          <p:cNvSpPr>
            <a:spLocks noGrp="1"/>
          </p:cNvSpPr>
          <p:nvPr>
            <p:ph idx="1"/>
          </p:nvPr>
        </p:nvSpPr>
        <p:spPr/>
        <p:txBody>
          <a:bodyPr>
            <a:normAutofit/>
          </a:bodyPr>
          <a:lstStyle/>
          <a:p>
            <a:pPr algn="just"/>
            <a:r>
              <a:rPr lang="es-ES" dirty="0"/>
              <a:t>El </a:t>
            </a:r>
            <a:r>
              <a:rPr lang="es-ES" b="1" dirty="0">
                <a:highlight>
                  <a:srgbClr val="FFFF00"/>
                </a:highlight>
              </a:rPr>
              <a:t>resto de actividades se declaran sin </a:t>
            </a:r>
            <a:r>
              <a:rPr lang="es-ES" b="1" dirty="0" err="1">
                <a:highlight>
                  <a:srgbClr val="FFFF00"/>
                </a:highlight>
              </a:rPr>
              <a:t>intent-filter</a:t>
            </a:r>
            <a:r>
              <a:rPr lang="es-ES" b="1" dirty="0">
                <a:highlight>
                  <a:srgbClr val="FFFF00"/>
                </a:highlight>
              </a:rPr>
              <a:t> </a:t>
            </a:r>
            <a:r>
              <a:rPr lang="es-ES" dirty="0">
                <a:highlight>
                  <a:srgbClr val="FFFF00"/>
                </a:highlight>
              </a:rPr>
              <a:t>a no ser </a:t>
            </a:r>
            <a:r>
              <a:rPr lang="es-ES" dirty="0"/>
              <a:t>que </a:t>
            </a:r>
            <a:r>
              <a:rPr lang="es-ES" dirty="0">
                <a:highlight>
                  <a:srgbClr val="FFFF00"/>
                </a:highlight>
              </a:rPr>
              <a:t>realicen</a:t>
            </a:r>
            <a:r>
              <a:rPr lang="es-ES" dirty="0"/>
              <a:t> </a:t>
            </a:r>
            <a:r>
              <a:rPr lang="es-ES" b="1" dirty="0">
                <a:highlight>
                  <a:srgbClr val="FFFF00"/>
                </a:highlight>
              </a:rPr>
              <a:t>acciones especiales</a:t>
            </a:r>
            <a:r>
              <a:rPr lang="es-ES" dirty="0"/>
              <a:t>.</a:t>
            </a:r>
          </a:p>
          <a:p>
            <a:pPr algn="just"/>
            <a:r>
              <a:rPr lang="es-ES" dirty="0"/>
              <a:t>Solemos </a:t>
            </a:r>
            <a:r>
              <a:rPr lang="es-ES" dirty="0">
                <a:highlight>
                  <a:srgbClr val="FFFF00"/>
                </a:highlight>
              </a:rPr>
              <a:t>indicar en el </a:t>
            </a:r>
            <a:r>
              <a:rPr lang="es-ES" dirty="0" err="1">
                <a:highlight>
                  <a:srgbClr val="FFFF00"/>
                </a:highlight>
              </a:rPr>
              <a:t>manifest</a:t>
            </a:r>
            <a:r>
              <a:rPr lang="es-ES" dirty="0"/>
              <a:t>, pero no es obligatorio, si una actividad es iniciada por otra con </a:t>
            </a:r>
            <a:r>
              <a:rPr lang="es-ES" b="1" dirty="0" err="1">
                <a:highlight>
                  <a:srgbClr val="FFFF00"/>
                </a:highlight>
              </a:rPr>
              <a:t>android:parentActivityName</a:t>
            </a:r>
            <a:r>
              <a:rPr lang="es-ES" b="1" dirty="0">
                <a:highlight>
                  <a:srgbClr val="FFFF00"/>
                </a:highlight>
              </a:rPr>
              <a:t>=".</a:t>
            </a:r>
            <a:r>
              <a:rPr lang="es-ES" b="1" dirty="0" err="1">
                <a:highlight>
                  <a:srgbClr val="FFFF00"/>
                </a:highlight>
              </a:rPr>
              <a:t>MainActivity</a:t>
            </a:r>
            <a:r>
              <a:rPr lang="es-ES" b="1" dirty="0"/>
              <a:t>" .</a:t>
            </a:r>
            <a:endParaRPr lang="es-ES" dirty="0"/>
          </a:p>
        </p:txBody>
      </p:sp>
    </p:spTree>
    <p:extLst>
      <p:ext uri="{BB962C8B-B14F-4D97-AF65-F5344CB8AC3E}">
        <p14:creationId xmlns:p14="http://schemas.microsoft.com/office/powerpoint/2010/main" val="23254132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C5426-922D-47FC-8241-7CA090D7BEAB}"/>
              </a:ext>
            </a:extLst>
          </p:cNvPr>
          <p:cNvSpPr>
            <a:spLocks noGrp="1"/>
          </p:cNvSpPr>
          <p:nvPr>
            <p:ph type="title"/>
          </p:nvPr>
        </p:nvSpPr>
        <p:spPr/>
        <p:txBody>
          <a:bodyPr/>
          <a:lstStyle/>
          <a:p>
            <a:pPr algn="ctr"/>
            <a:r>
              <a:rPr lang="es-ES" b="1" dirty="0"/>
              <a:t>Actividades</a:t>
            </a:r>
          </a:p>
        </p:txBody>
      </p:sp>
      <p:sp>
        <p:nvSpPr>
          <p:cNvPr id="3" name="Marcador de contenido 2">
            <a:extLst>
              <a:ext uri="{FF2B5EF4-FFF2-40B4-BE49-F238E27FC236}">
                <a16:creationId xmlns:a16="http://schemas.microsoft.com/office/drawing/2014/main" id="{BED16A75-DD8F-41F6-A9F0-D0629A32666D}"/>
              </a:ext>
            </a:extLst>
          </p:cNvPr>
          <p:cNvSpPr>
            <a:spLocks noGrp="1"/>
          </p:cNvSpPr>
          <p:nvPr>
            <p:ph idx="1"/>
          </p:nvPr>
        </p:nvSpPr>
        <p:spPr/>
        <p:txBody>
          <a:bodyPr>
            <a:normAutofit fontScale="85000" lnSpcReduction="20000"/>
          </a:bodyPr>
          <a:lstStyle/>
          <a:p>
            <a:pPr marL="0" indent="0">
              <a:buNone/>
            </a:pPr>
            <a:r>
              <a:rPr lang="es-ES" dirty="0"/>
              <a:t>&lt;</a:t>
            </a:r>
            <a:r>
              <a:rPr lang="es-ES" dirty="0" err="1"/>
              <a:t>activity</a:t>
            </a:r>
            <a:r>
              <a:rPr lang="es-ES" dirty="0"/>
              <a:t> </a:t>
            </a:r>
            <a:r>
              <a:rPr lang="es-ES" dirty="0" err="1"/>
              <a:t>android:name</a:t>
            </a:r>
            <a:r>
              <a:rPr lang="es-ES" dirty="0"/>
              <a:t>=".</a:t>
            </a:r>
            <a:r>
              <a:rPr lang="es-ES" dirty="0" err="1"/>
              <a:t>MainActivity</a:t>
            </a:r>
            <a:r>
              <a:rPr lang="es-ES" dirty="0"/>
              <a:t>"&gt;</a:t>
            </a:r>
          </a:p>
          <a:p>
            <a:pPr marL="0" indent="0">
              <a:buNone/>
            </a:pPr>
            <a:r>
              <a:rPr lang="es-ES" dirty="0"/>
              <a:t>            &lt;</a:t>
            </a:r>
            <a:r>
              <a:rPr lang="es-ES" dirty="0" err="1"/>
              <a:t>intent-filter</a:t>
            </a:r>
            <a:r>
              <a:rPr lang="es-ES" dirty="0"/>
              <a:t>&gt;</a:t>
            </a:r>
          </a:p>
          <a:p>
            <a:pPr marL="0" indent="0">
              <a:buNone/>
            </a:pPr>
            <a:r>
              <a:rPr lang="es-ES" dirty="0"/>
              <a:t>                &lt;</a:t>
            </a:r>
            <a:r>
              <a:rPr lang="es-ES" dirty="0" err="1"/>
              <a:t>action</a:t>
            </a:r>
            <a:r>
              <a:rPr lang="es-ES" dirty="0"/>
              <a:t> </a:t>
            </a:r>
            <a:r>
              <a:rPr lang="es-ES" dirty="0" err="1"/>
              <a:t>android:name</a:t>
            </a:r>
            <a:r>
              <a:rPr lang="es-ES" dirty="0"/>
              <a:t>="</a:t>
            </a:r>
            <a:r>
              <a:rPr lang="es-ES" dirty="0" err="1"/>
              <a:t>android.intent.action.MAIN</a:t>
            </a:r>
            <a:r>
              <a:rPr lang="es-ES" dirty="0"/>
              <a:t>" /&gt;</a:t>
            </a:r>
          </a:p>
          <a:p>
            <a:pPr marL="0" indent="0">
              <a:buNone/>
            </a:pPr>
            <a:r>
              <a:rPr lang="es-ES" dirty="0"/>
              <a:t>                &lt;</a:t>
            </a:r>
            <a:r>
              <a:rPr lang="es-ES" dirty="0" err="1"/>
              <a:t>category</a:t>
            </a:r>
            <a:r>
              <a:rPr lang="es-ES" dirty="0"/>
              <a:t> </a:t>
            </a:r>
            <a:r>
              <a:rPr lang="es-ES" dirty="0" err="1"/>
              <a:t>android:name</a:t>
            </a:r>
            <a:r>
              <a:rPr lang="es-ES" dirty="0"/>
              <a:t>="</a:t>
            </a:r>
            <a:r>
              <a:rPr lang="es-ES" dirty="0" err="1"/>
              <a:t>android.intent.category.LAUNCHER</a:t>
            </a:r>
            <a:r>
              <a:rPr lang="es-ES" dirty="0"/>
              <a:t>" /&gt;</a:t>
            </a:r>
          </a:p>
          <a:p>
            <a:pPr marL="0" indent="0">
              <a:buNone/>
            </a:pPr>
            <a:r>
              <a:rPr lang="es-ES" dirty="0"/>
              <a:t>            &lt;/</a:t>
            </a:r>
            <a:r>
              <a:rPr lang="es-ES" dirty="0" err="1"/>
              <a:t>intent-filter</a:t>
            </a:r>
            <a:r>
              <a:rPr lang="es-ES" dirty="0"/>
              <a:t>&gt;</a:t>
            </a:r>
          </a:p>
          <a:p>
            <a:pPr marL="0" indent="0">
              <a:buNone/>
            </a:pPr>
            <a:r>
              <a:rPr lang="es-ES" dirty="0"/>
              <a:t>        &lt;/</a:t>
            </a:r>
            <a:r>
              <a:rPr lang="es-ES" dirty="0" err="1"/>
              <a:t>activity</a:t>
            </a:r>
            <a:r>
              <a:rPr lang="es-ES" dirty="0"/>
              <a:t>&gt;</a:t>
            </a:r>
          </a:p>
          <a:p>
            <a:pPr marL="0" indent="0">
              <a:buNone/>
            </a:pPr>
            <a:r>
              <a:rPr lang="es-ES" dirty="0"/>
              <a:t>//LA ACTIVIDAD </a:t>
            </a:r>
            <a:r>
              <a:rPr lang="es-ES" dirty="0" err="1"/>
              <a:t>DisplayMessageActivity</a:t>
            </a:r>
            <a:r>
              <a:rPr lang="es-ES" dirty="0"/>
              <a:t> ES INICIADA DESDE LA ACTIVIDAD PRINCIPAL O INICIAL</a:t>
            </a:r>
          </a:p>
          <a:p>
            <a:pPr marL="0" indent="0">
              <a:buNone/>
            </a:pPr>
            <a:r>
              <a:rPr lang="es-ES" dirty="0"/>
              <a:t>        &lt;</a:t>
            </a:r>
            <a:r>
              <a:rPr lang="es-ES" dirty="0" err="1"/>
              <a:t>activity</a:t>
            </a:r>
            <a:endParaRPr lang="es-ES" dirty="0"/>
          </a:p>
          <a:p>
            <a:pPr marL="0" indent="0">
              <a:buNone/>
            </a:pPr>
            <a:r>
              <a:rPr lang="es-ES" dirty="0"/>
              <a:t>            </a:t>
            </a:r>
            <a:r>
              <a:rPr lang="es-ES" dirty="0" err="1"/>
              <a:t>android:name</a:t>
            </a:r>
            <a:r>
              <a:rPr lang="es-ES" dirty="0"/>
              <a:t>=".</a:t>
            </a:r>
            <a:r>
              <a:rPr lang="es-ES" dirty="0" err="1"/>
              <a:t>DisplayMessageActivity</a:t>
            </a:r>
            <a:r>
              <a:rPr lang="es-ES" dirty="0"/>
              <a:t>"</a:t>
            </a:r>
          </a:p>
          <a:p>
            <a:pPr marL="0" indent="0">
              <a:buNone/>
            </a:pPr>
            <a:r>
              <a:rPr lang="es-ES" dirty="0">
                <a:highlight>
                  <a:srgbClr val="FFFF00"/>
                </a:highlight>
              </a:rPr>
              <a:t>            </a:t>
            </a:r>
            <a:r>
              <a:rPr lang="es-ES" b="1" dirty="0" err="1">
                <a:highlight>
                  <a:srgbClr val="FFFF00"/>
                </a:highlight>
              </a:rPr>
              <a:t>android:parentActivityName</a:t>
            </a:r>
            <a:r>
              <a:rPr lang="es-ES" b="1" dirty="0">
                <a:highlight>
                  <a:srgbClr val="FFFF00"/>
                </a:highlight>
              </a:rPr>
              <a:t>=".</a:t>
            </a:r>
            <a:r>
              <a:rPr lang="es-ES" b="1" dirty="0" err="1">
                <a:highlight>
                  <a:srgbClr val="FFFF00"/>
                </a:highlight>
              </a:rPr>
              <a:t>MainActivity</a:t>
            </a:r>
            <a:r>
              <a:rPr lang="es-ES" b="1" dirty="0">
                <a:highlight>
                  <a:srgbClr val="FFFF00"/>
                </a:highlight>
              </a:rPr>
              <a:t>" /&gt;</a:t>
            </a:r>
          </a:p>
        </p:txBody>
      </p:sp>
    </p:spTree>
    <p:extLst>
      <p:ext uri="{BB962C8B-B14F-4D97-AF65-F5344CB8AC3E}">
        <p14:creationId xmlns:p14="http://schemas.microsoft.com/office/powerpoint/2010/main" val="38839514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D126AD-983A-4E9C-87F4-877D0A2A2F54}"/>
              </a:ext>
            </a:extLst>
          </p:cNvPr>
          <p:cNvSpPr>
            <a:spLocks noGrp="1"/>
          </p:cNvSpPr>
          <p:nvPr>
            <p:ph type="title"/>
          </p:nvPr>
        </p:nvSpPr>
        <p:spPr/>
        <p:txBody>
          <a:bodyPr/>
          <a:lstStyle/>
          <a:p>
            <a:pPr algn="ctr"/>
            <a:r>
              <a:rPr lang="es-ES" b="1" dirty="0"/>
              <a:t>Actividades y Filtros de </a:t>
            </a:r>
            <a:r>
              <a:rPr lang="es-ES" b="1" dirty="0" err="1"/>
              <a:t>intents</a:t>
            </a:r>
            <a:endParaRPr lang="es-ES" b="1" dirty="0"/>
          </a:p>
        </p:txBody>
      </p:sp>
      <p:sp>
        <p:nvSpPr>
          <p:cNvPr id="3" name="Marcador de contenido 2">
            <a:extLst>
              <a:ext uri="{FF2B5EF4-FFF2-40B4-BE49-F238E27FC236}">
                <a16:creationId xmlns:a16="http://schemas.microsoft.com/office/drawing/2014/main" id="{DC93423A-8AC4-4BB8-82DD-8F53394D55B3}"/>
              </a:ext>
            </a:extLst>
          </p:cNvPr>
          <p:cNvSpPr>
            <a:spLocks noGrp="1"/>
          </p:cNvSpPr>
          <p:nvPr>
            <p:ph idx="1"/>
          </p:nvPr>
        </p:nvSpPr>
        <p:spPr>
          <a:xfrm>
            <a:off x="647114" y="1589649"/>
            <a:ext cx="10706686" cy="4587314"/>
          </a:xfrm>
        </p:spPr>
        <p:txBody>
          <a:bodyPr>
            <a:normAutofit/>
          </a:bodyPr>
          <a:lstStyle/>
          <a:p>
            <a:pPr algn="just"/>
            <a:r>
              <a:rPr lang="es-ES" dirty="0"/>
              <a:t>Las </a:t>
            </a:r>
            <a:r>
              <a:rPr lang="es-ES" b="1" dirty="0">
                <a:highlight>
                  <a:srgbClr val="FFFF00"/>
                </a:highlight>
              </a:rPr>
              <a:t>actividades, servicios y receptores de emisión </a:t>
            </a:r>
            <a:r>
              <a:rPr lang="es-ES" dirty="0"/>
              <a:t>de una aplicación se </a:t>
            </a:r>
            <a:r>
              <a:rPr lang="es-ES" b="1" dirty="0">
                <a:highlight>
                  <a:srgbClr val="FFFF00"/>
                </a:highlight>
              </a:rPr>
              <a:t>activan mediante </a:t>
            </a:r>
            <a:r>
              <a:rPr lang="es-ES" b="1" dirty="0" err="1">
                <a:highlight>
                  <a:srgbClr val="FFFF00"/>
                </a:highlight>
              </a:rPr>
              <a:t>intents</a:t>
            </a:r>
            <a:r>
              <a:rPr lang="es-ES" b="1" dirty="0"/>
              <a:t>. </a:t>
            </a:r>
            <a:r>
              <a:rPr lang="es-ES" dirty="0"/>
              <a:t>Una </a:t>
            </a:r>
            <a:r>
              <a:rPr lang="es-ES" b="1" dirty="0" err="1">
                <a:highlight>
                  <a:srgbClr val="FFFF00"/>
                </a:highlight>
              </a:rPr>
              <a:t>intent</a:t>
            </a:r>
            <a:r>
              <a:rPr lang="es-ES" b="1" dirty="0">
                <a:highlight>
                  <a:srgbClr val="FFFF00"/>
                </a:highlight>
              </a:rPr>
              <a:t> es un mensaje definido por un objeto </a:t>
            </a:r>
            <a:r>
              <a:rPr lang="es-ES" b="1" dirty="0" err="1">
                <a:highlight>
                  <a:srgbClr val="FFFF00"/>
                </a:highlight>
              </a:rPr>
              <a:t>Intent</a:t>
            </a:r>
            <a:r>
              <a:rPr lang="es-ES" b="1" dirty="0"/>
              <a:t> </a:t>
            </a:r>
            <a:r>
              <a:rPr lang="es-ES" dirty="0"/>
              <a:t>que </a:t>
            </a:r>
            <a:r>
              <a:rPr lang="es-ES" b="1" dirty="0">
                <a:highlight>
                  <a:srgbClr val="FFFF00"/>
                </a:highlight>
              </a:rPr>
              <a:t>describe una acción que se realizará</a:t>
            </a:r>
            <a:r>
              <a:rPr lang="es-ES" dirty="0"/>
              <a:t>, incluidos </a:t>
            </a:r>
            <a:r>
              <a:rPr lang="es-ES" b="1" dirty="0">
                <a:highlight>
                  <a:srgbClr val="FFFF00"/>
                </a:highlight>
              </a:rPr>
              <a:t>los datos </a:t>
            </a:r>
            <a:r>
              <a:rPr lang="es-ES" b="1" dirty="0"/>
              <a:t>sobre los que se debe actuar, la </a:t>
            </a:r>
            <a:r>
              <a:rPr lang="es-ES" b="1" dirty="0">
                <a:highlight>
                  <a:srgbClr val="FFFF00"/>
                </a:highlight>
              </a:rPr>
              <a:t>categoría del componente </a:t>
            </a:r>
            <a:r>
              <a:rPr lang="es-ES" b="1" dirty="0"/>
              <a:t>que debe realizar la acción </a:t>
            </a:r>
            <a:r>
              <a:rPr lang="es-ES" b="1" dirty="0">
                <a:highlight>
                  <a:srgbClr val="FFFF00"/>
                </a:highlight>
              </a:rPr>
              <a:t>y otras instrucciones</a:t>
            </a:r>
            <a:r>
              <a:rPr lang="es-ES" b="1" dirty="0"/>
              <a:t>.</a:t>
            </a:r>
          </a:p>
        </p:txBody>
      </p:sp>
    </p:spTree>
    <p:extLst>
      <p:ext uri="{BB962C8B-B14F-4D97-AF65-F5344CB8AC3E}">
        <p14:creationId xmlns:p14="http://schemas.microsoft.com/office/powerpoint/2010/main" val="14066207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D126AD-983A-4E9C-87F4-877D0A2A2F54}"/>
              </a:ext>
            </a:extLst>
          </p:cNvPr>
          <p:cNvSpPr>
            <a:spLocks noGrp="1"/>
          </p:cNvSpPr>
          <p:nvPr>
            <p:ph type="title"/>
          </p:nvPr>
        </p:nvSpPr>
        <p:spPr/>
        <p:txBody>
          <a:bodyPr/>
          <a:lstStyle/>
          <a:p>
            <a:pPr algn="ctr"/>
            <a:r>
              <a:rPr lang="es-ES" b="1" dirty="0"/>
              <a:t>Actividades y Filtros de </a:t>
            </a:r>
            <a:r>
              <a:rPr lang="es-ES" b="1" dirty="0" err="1"/>
              <a:t>intents</a:t>
            </a:r>
            <a:endParaRPr lang="es-ES" b="1" dirty="0"/>
          </a:p>
        </p:txBody>
      </p:sp>
      <p:sp>
        <p:nvSpPr>
          <p:cNvPr id="3" name="Marcador de contenido 2">
            <a:extLst>
              <a:ext uri="{FF2B5EF4-FFF2-40B4-BE49-F238E27FC236}">
                <a16:creationId xmlns:a16="http://schemas.microsoft.com/office/drawing/2014/main" id="{DC93423A-8AC4-4BB8-82DD-8F53394D55B3}"/>
              </a:ext>
            </a:extLst>
          </p:cNvPr>
          <p:cNvSpPr>
            <a:spLocks noGrp="1"/>
          </p:cNvSpPr>
          <p:nvPr>
            <p:ph idx="1"/>
          </p:nvPr>
        </p:nvSpPr>
        <p:spPr>
          <a:xfrm>
            <a:off x="647114" y="1589649"/>
            <a:ext cx="10706686" cy="4587314"/>
          </a:xfrm>
        </p:spPr>
        <p:txBody>
          <a:bodyPr>
            <a:normAutofit/>
          </a:bodyPr>
          <a:lstStyle/>
          <a:p>
            <a:pPr algn="just"/>
            <a:r>
              <a:rPr lang="es-ES" dirty="0"/>
              <a:t>Cuando una </a:t>
            </a:r>
            <a:r>
              <a:rPr lang="es-ES" b="1" dirty="0">
                <a:highlight>
                  <a:srgbClr val="00FFFF"/>
                </a:highlight>
              </a:rPr>
              <a:t>aplicación emite un </a:t>
            </a:r>
            <a:r>
              <a:rPr lang="es-ES" b="1" dirty="0" err="1">
                <a:highlight>
                  <a:srgbClr val="00FFFF"/>
                </a:highlight>
              </a:rPr>
              <a:t>intent</a:t>
            </a:r>
            <a:r>
              <a:rPr lang="es-ES" b="1" dirty="0">
                <a:highlight>
                  <a:srgbClr val="00FFFF"/>
                </a:highlight>
              </a:rPr>
              <a:t> al sistema</a:t>
            </a:r>
            <a:r>
              <a:rPr lang="es-ES" dirty="0"/>
              <a:t>, el </a:t>
            </a:r>
            <a:r>
              <a:rPr lang="es-ES" b="1" dirty="0"/>
              <a:t>sistema localiza un </a:t>
            </a:r>
            <a:r>
              <a:rPr lang="es-ES" b="1" dirty="0">
                <a:highlight>
                  <a:srgbClr val="FFFF00"/>
                </a:highlight>
              </a:rPr>
              <a:t>componente de la aplicación </a:t>
            </a:r>
            <a:r>
              <a:rPr lang="es-ES" b="1" dirty="0"/>
              <a:t>que puede </a:t>
            </a:r>
            <a:r>
              <a:rPr lang="es-ES" b="1" dirty="0">
                <a:highlight>
                  <a:srgbClr val="FFFF00"/>
                </a:highlight>
              </a:rPr>
              <a:t>manejar la </a:t>
            </a:r>
            <a:r>
              <a:rPr lang="es-ES" b="1" dirty="0" err="1">
                <a:highlight>
                  <a:srgbClr val="FFFF00"/>
                </a:highlight>
              </a:rPr>
              <a:t>intent</a:t>
            </a:r>
            <a:r>
              <a:rPr lang="es-ES" b="1" dirty="0">
                <a:highlight>
                  <a:srgbClr val="FFFF00"/>
                </a:highlight>
              </a:rPr>
              <a:t> </a:t>
            </a:r>
            <a:r>
              <a:rPr lang="es-ES" dirty="0"/>
              <a:t>según las </a:t>
            </a:r>
            <a:r>
              <a:rPr lang="es-ES" b="1" dirty="0">
                <a:highlight>
                  <a:srgbClr val="FFFF00"/>
                </a:highlight>
              </a:rPr>
              <a:t>declaraciones del filtro de </a:t>
            </a:r>
            <a:r>
              <a:rPr lang="es-ES" b="1" dirty="0" err="1">
                <a:highlight>
                  <a:srgbClr val="FFFF00"/>
                </a:highlight>
              </a:rPr>
              <a:t>intent</a:t>
            </a:r>
            <a:r>
              <a:rPr lang="es-ES" b="1" dirty="0">
                <a:highlight>
                  <a:srgbClr val="FFFF00"/>
                </a:highlight>
              </a:rPr>
              <a:t> </a:t>
            </a:r>
            <a:r>
              <a:rPr lang="es-ES" b="1" dirty="0"/>
              <a:t>en el archivo de manifiesto </a:t>
            </a:r>
            <a:r>
              <a:rPr lang="es-ES" dirty="0"/>
              <a:t>de cada aplicación. El sistema </a:t>
            </a:r>
            <a:r>
              <a:rPr lang="es-ES" b="1" dirty="0">
                <a:highlight>
                  <a:srgbClr val="FFFF00"/>
                </a:highlight>
              </a:rPr>
              <a:t>lanza una instancia del componente </a:t>
            </a:r>
            <a:r>
              <a:rPr lang="es-ES" b="1" dirty="0"/>
              <a:t>corr</a:t>
            </a:r>
            <a:r>
              <a:rPr lang="es-ES" dirty="0"/>
              <a:t>espondiente y </a:t>
            </a:r>
            <a:r>
              <a:rPr lang="es-ES" b="1" dirty="0">
                <a:highlight>
                  <a:srgbClr val="FFFF00"/>
                </a:highlight>
              </a:rPr>
              <a:t>pasa el objeto </a:t>
            </a:r>
            <a:r>
              <a:rPr lang="es-ES" b="1" dirty="0" err="1">
                <a:highlight>
                  <a:srgbClr val="FFFF00"/>
                </a:highlight>
              </a:rPr>
              <a:t>Intent</a:t>
            </a:r>
            <a:r>
              <a:rPr lang="es-ES" b="1" dirty="0">
                <a:highlight>
                  <a:srgbClr val="FFFF00"/>
                </a:highlight>
              </a:rPr>
              <a:t> </a:t>
            </a:r>
            <a:r>
              <a:rPr lang="es-ES" dirty="0"/>
              <a:t>a ese </a:t>
            </a:r>
            <a:r>
              <a:rPr lang="es-ES" b="1" dirty="0"/>
              <a:t>c</a:t>
            </a:r>
            <a:r>
              <a:rPr lang="es-ES" b="1" dirty="0">
                <a:highlight>
                  <a:srgbClr val="FFFF00"/>
                </a:highlight>
              </a:rPr>
              <a:t>omponente</a:t>
            </a:r>
            <a:r>
              <a:rPr lang="es-ES" dirty="0"/>
              <a:t>. Si más de una aplicación puede manejar la </a:t>
            </a:r>
            <a:r>
              <a:rPr lang="es-ES" dirty="0" err="1"/>
              <a:t>intent</a:t>
            </a:r>
            <a:r>
              <a:rPr lang="es-ES" dirty="0"/>
              <a:t>, entonces el usuario puede seleccionar qué aplicación usar.</a:t>
            </a:r>
          </a:p>
          <a:p>
            <a:pPr algn="just"/>
            <a:r>
              <a:rPr lang="es-ES" dirty="0"/>
              <a:t>Un </a:t>
            </a:r>
            <a:r>
              <a:rPr lang="es-ES" b="1" dirty="0">
                <a:highlight>
                  <a:srgbClr val="FFFF00"/>
                </a:highlight>
              </a:rPr>
              <a:t>componente de aplicación</a:t>
            </a:r>
            <a:r>
              <a:rPr lang="es-ES" dirty="0">
                <a:highlight>
                  <a:srgbClr val="FFFF00"/>
                </a:highlight>
              </a:rPr>
              <a:t> </a:t>
            </a:r>
            <a:r>
              <a:rPr lang="es-ES" dirty="0"/>
              <a:t>puede </a:t>
            </a:r>
            <a:r>
              <a:rPr lang="es-ES" b="1" dirty="0">
                <a:highlight>
                  <a:srgbClr val="FFFF00"/>
                </a:highlight>
              </a:rPr>
              <a:t>tener cualquier número de filtros</a:t>
            </a:r>
            <a:r>
              <a:rPr lang="es-ES" dirty="0">
                <a:highlight>
                  <a:srgbClr val="FFFF00"/>
                </a:highlight>
              </a:rPr>
              <a:t> </a:t>
            </a:r>
            <a:r>
              <a:rPr lang="es-ES" dirty="0"/>
              <a:t>de </a:t>
            </a:r>
            <a:r>
              <a:rPr lang="es-ES" dirty="0" err="1"/>
              <a:t>intent</a:t>
            </a:r>
            <a:r>
              <a:rPr lang="es-ES" dirty="0"/>
              <a:t> (definidos con el elemento </a:t>
            </a:r>
            <a:r>
              <a:rPr lang="es-ES" dirty="0">
                <a:highlight>
                  <a:srgbClr val="00FFFF"/>
                </a:highlight>
              </a:rPr>
              <a:t>&lt;</a:t>
            </a:r>
            <a:r>
              <a:rPr lang="es-ES" dirty="0" err="1">
                <a:highlight>
                  <a:srgbClr val="00FFFF"/>
                </a:highlight>
              </a:rPr>
              <a:t>intent-filter</a:t>
            </a:r>
            <a:r>
              <a:rPr lang="es-ES" dirty="0">
                <a:highlight>
                  <a:srgbClr val="00FFFF"/>
                </a:highlight>
              </a:rPr>
              <a:t>&gt;</a:t>
            </a:r>
            <a:r>
              <a:rPr lang="es-ES" dirty="0"/>
              <a:t>), </a:t>
            </a:r>
            <a:r>
              <a:rPr lang="es-ES" b="1" dirty="0"/>
              <a:t>cada uno de los cuales </a:t>
            </a:r>
            <a:r>
              <a:rPr lang="es-ES" b="1" dirty="0">
                <a:highlight>
                  <a:srgbClr val="FFFF00"/>
                </a:highlight>
              </a:rPr>
              <a:t>describe</a:t>
            </a:r>
            <a:r>
              <a:rPr lang="es-ES" dirty="0"/>
              <a:t> una </a:t>
            </a:r>
            <a:r>
              <a:rPr lang="es-ES" b="1" dirty="0">
                <a:highlight>
                  <a:srgbClr val="FFFF00"/>
                </a:highlight>
              </a:rPr>
              <a:t>capacidad diferente </a:t>
            </a:r>
            <a:r>
              <a:rPr lang="es-ES" dirty="0"/>
              <a:t>de ese componente.</a:t>
            </a:r>
          </a:p>
        </p:txBody>
      </p:sp>
    </p:spTree>
    <p:extLst>
      <p:ext uri="{BB962C8B-B14F-4D97-AF65-F5344CB8AC3E}">
        <p14:creationId xmlns:p14="http://schemas.microsoft.com/office/powerpoint/2010/main" val="15853383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85266-CA5B-4009-A54D-C217C20BD135}"/>
              </a:ext>
            </a:extLst>
          </p:cNvPr>
          <p:cNvSpPr>
            <a:spLocks noGrp="1"/>
          </p:cNvSpPr>
          <p:nvPr>
            <p:ph type="title"/>
          </p:nvPr>
        </p:nvSpPr>
        <p:spPr/>
        <p:txBody>
          <a:bodyPr/>
          <a:lstStyle/>
          <a:p>
            <a:pPr algn="ctr"/>
            <a:r>
              <a:rPr lang="es-ES" b="1" dirty="0"/>
              <a:t>Ejemplo </a:t>
            </a:r>
            <a:r>
              <a:rPr lang="es-ES" b="1" dirty="0" err="1"/>
              <a:t>Intent-filter</a:t>
            </a:r>
            <a:r>
              <a:rPr lang="es-ES" b="1" dirty="0"/>
              <a:t> actividad principal</a:t>
            </a:r>
          </a:p>
        </p:txBody>
      </p:sp>
      <p:sp>
        <p:nvSpPr>
          <p:cNvPr id="3" name="Marcador de contenido 2">
            <a:extLst>
              <a:ext uri="{FF2B5EF4-FFF2-40B4-BE49-F238E27FC236}">
                <a16:creationId xmlns:a16="http://schemas.microsoft.com/office/drawing/2014/main" id="{6702207E-51D4-410D-93B9-2C1AE8AB759D}"/>
              </a:ext>
            </a:extLst>
          </p:cNvPr>
          <p:cNvSpPr>
            <a:spLocks noGrp="1"/>
          </p:cNvSpPr>
          <p:nvPr>
            <p:ph idx="1"/>
          </p:nvPr>
        </p:nvSpPr>
        <p:spPr/>
        <p:txBody>
          <a:bodyPr/>
          <a:lstStyle/>
          <a:p>
            <a:pPr marL="0" indent="0">
              <a:buNone/>
            </a:pPr>
            <a:r>
              <a:rPr lang="es-ES" b="1" dirty="0">
                <a:highlight>
                  <a:srgbClr val="FFFF00"/>
                </a:highlight>
              </a:rPr>
              <a:t>&lt;</a:t>
            </a:r>
            <a:r>
              <a:rPr lang="es-ES" b="1" dirty="0" err="1">
                <a:highlight>
                  <a:srgbClr val="FFFF00"/>
                </a:highlight>
              </a:rPr>
              <a:t>activity</a:t>
            </a:r>
            <a:r>
              <a:rPr lang="es-ES" b="1" dirty="0">
                <a:highlight>
                  <a:srgbClr val="FFFF00"/>
                </a:highlight>
              </a:rPr>
              <a:t> </a:t>
            </a:r>
            <a:r>
              <a:rPr lang="es-ES" b="1" dirty="0" err="1">
                <a:highlight>
                  <a:srgbClr val="FFFF00"/>
                </a:highlight>
              </a:rPr>
              <a:t>android:name</a:t>
            </a:r>
            <a:r>
              <a:rPr lang="es-ES" b="1" dirty="0">
                <a:highlight>
                  <a:srgbClr val="FFFF00"/>
                </a:highlight>
              </a:rPr>
              <a:t>="</a:t>
            </a:r>
            <a:r>
              <a:rPr lang="es-ES" b="1" dirty="0" err="1">
                <a:highlight>
                  <a:srgbClr val="FFFF00"/>
                </a:highlight>
              </a:rPr>
              <a:t>MainActivity</a:t>
            </a:r>
            <a:r>
              <a:rPr lang="es-ES" b="1" dirty="0">
                <a:highlight>
                  <a:srgbClr val="FFFF00"/>
                </a:highlight>
              </a:rPr>
              <a:t>"&gt;</a:t>
            </a:r>
          </a:p>
          <a:p>
            <a:pPr marL="0" indent="0">
              <a:buNone/>
            </a:pPr>
            <a:r>
              <a:rPr lang="es-ES" dirty="0"/>
              <a:t>    &lt;!-- </a:t>
            </a:r>
            <a:r>
              <a:rPr lang="es-ES" dirty="0" err="1"/>
              <a:t>This</a:t>
            </a:r>
            <a:r>
              <a:rPr lang="es-ES" dirty="0"/>
              <a:t> </a:t>
            </a:r>
            <a:r>
              <a:rPr lang="es-ES" dirty="0" err="1"/>
              <a:t>activity</a:t>
            </a:r>
            <a:r>
              <a:rPr lang="es-ES" dirty="0"/>
              <a:t> </a:t>
            </a:r>
            <a:r>
              <a:rPr lang="es-ES" dirty="0" err="1"/>
              <a:t>is</a:t>
            </a:r>
            <a:r>
              <a:rPr lang="es-ES" dirty="0"/>
              <a:t> </a:t>
            </a:r>
            <a:r>
              <a:rPr lang="es-ES" dirty="0" err="1"/>
              <a:t>the</a:t>
            </a:r>
            <a:r>
              <a:rPr lang="es-ES" dirty="0"/>
              <a:t> </a:t>
            </a:r>
            <a:r>
              <a:rPr lang="es-ES" dirty="0" err="1"/>
              <a:t>main</a:t>
            </a:r>
            <a:r>
              <a:rPr lang="es-ES" dirty="0"/>
              <a:t> </a:t>
            </a:r>
            <a:r>
              <a:rPr lang="es-ES" dirty="0" err="1"/>
              <a:t>entry</a:t>
            </a:r>
            <a:r>
              <a:rPr lang="es-ES" dirty="0"/>
              <a:t>, </a:t>
            </a:r>
            <a:r>
              <a:rPr lang="es-ES" dirty="0" err="1"/>
              <a:t>should</a:t>
            </a:r>
            <a:r>
              <a:rPr lang="es-ES" dirty="0"/>
              <a:t> </a:t>
            </a:r>
            <a:r>
              <a:rPr lang="es-ES" dirty="0" err="1"/>
              <a:t>appear</a:t>
            </a:r>
            <a:r>
              <a:rPr lang="es-ES" dirty="0"/>
              <a:t> in app </a:t>
            </a:r>
            <a:r>
              <a:rPr lang="es-ES" dirty="0" err="1"/>
              <a:t>launcher</a:t>
            </a:r>
            <a:r>
              <a:rPr lang="es-ES" dirty="0"/>
              <a:t> --&gt;</a:t>
            </a:r>
          </a:p>
          <a:p>
            <a:pPr marL="0" indent="0">
              <a:buNone/>
            </a:pPr>
            <a:r>
              <a:rPr lang="es-ES" dirty="0"/>
              <a:t>    &lt;</a:t>
            </a:r>
            <a:r>
              <a:rPr lang="es-ES" dirty="0" err="1"/>
              <a:t>intent-filter</a:t>
            </a:r>
            <a:r>
              <a:rPr lang="es-ES" dirty="0"/>
              <a:t>&gt;</a:t>
            </a:r>
          </a:p>
          <a:p>
            <a:pPr marL="0" indent="0">
              <a:buNone/>
            </a:pPr>
            <a:r>
              <a:rPr lang="es-ES" dirty="0">
                <a:highlight>
                  <a:srgbClr val="00FF00"/>
                </a:highlight>
              </a:rPr>
              <a:t>        &lt;</a:t>
            </a:r>
            <a:r>
              <a:rPr lang="es-ES" dirty="0" err="1">
                <a:highlight>
                  <a:srgbClr val="00FF00"/>
                </a:highlight>
              </a:rPr>
              <a:t>action</a:t>
            </a:r>
            <a:r>
              <a:rPr lang="es-ES" dirty="0">
                <a:highlight>
                  <a:srgbClr val="00FF00"/>
                </a:highlight>
              </a:rPr>
              <a:t> </a:t>
            </a:r>
            <a:r>
              <a:rPr lang="es-ES" dirty="0" err="1">
                <a:highlight>
                  <a:srgbClr val="00FF00"/>
                </a:highlight>
              </a:rPr>
              <a:t>android:name</a:t>
            </a:r>
            <a:r>
              <a:rPr lang="es-ES" dirty="0">
                <a:highlight>
                  <a:srgbClr val="00FF00"/>
                </a:highlight>
              </a:rPr>
              <a:t>="</a:t>
            </a:r>
            <a:r>
              <a:rPr lang="es-ES" dirty="0" err="1">
                <a:highlight>
                  <a:srgbClr val="00FF00"/>
                </a:highlight>
              </a:rPr>
              <a:t>android.intent.action.MAIN</a:t>
            </a:r>
            <a:r>
              <a:rPr lang="es-ES" dirty="0">
                <a:highlight>
                  <a:srgbClr val="00FF00"/>
                </a:highlight>
              </a:rPr>
              <a:t>" /&gt;</a:t>
            </a:r>
          </a:p>
          <a:p>
            <a:pPr marL="0" indent="0">
              <a:buNone/>
            </a:pPr>
            <a:r>
              <a:rPr lang="es-ES" dirty="0">
                <a:highlight>
                  <a:srgbClr val="00FF00"/>
                </a:highlight>
              </a:rPr>
              <a:t>        &lt;</a:t>
            </a:r>
            <a:r>
              <a:rPr lang="es-ES" dirty="0" err="1">
                <a:highlight>
                  <a:srgbClr val="00FF00"/>
                </a:highlight>
              </a:rPr>
              <a:t>category</a:t>
            </a:r>
            <a:r>
              <a:rPr lang="es-ES" dirty="0">
                <a:highlight>
                  <a:srgbClr val="00FF00"/>
                </a:highlight>
              </a:rPr>
              <a:t> </a:t>
            </a:r>
            <a:r>
              <a:rPr lang="es-ES" dirty="0" err="1">
                <a:highlight>
                  <a:srgbClr val="00FF00"/>
                </a:highlight>
              </a:rPr>
              <a:t>android:name</a:t>
            </a:r>
            <a:r>
              <a:rPr lang="es-ES" dirty="0">
                <a:highlight>
                  <a:srgbClr val="00FF00"/>
                </a:highlight>
              </a:rPr>
              <a:t>="</a:t>
            </a:r>
            <a:r>
              <a:rPr lang="es-ES" dirty="0" err="1">
                <a:highlight>
                  <a:srgbClr val="00FF00"/>
                </a:highlight>
              </a:rPr>
              <a:t>android.intent.category.LAUNCHER</a:t>
            </a:r>
            <a:r>
              <a:rPr lang="es-ES" dirty="0">
                <a:highlight>
                  <a:srgbClr val="00FF00"/>
                </a:highlight>
              </a:rPr>
              <a:t>" /&gt;</a:t>
            </a:r>
          </a:p>
          <a:p>
            <a:pPr marL="0" indent="0">
              <a:buNone/>
            </a:pPr>
            <a:r>
              <a:rPr lang="es-ES" dirty="0"/>
              <a:t>    &lt;/</a:t>
            </a:r>
            <a:r>
              <a:rPr lang="es-ES" dirty="0" err="1"/>
              <a:t>intent-filter</a:t>
            </a:r>
            <a:r>
              <a:rPr lang="es-ES" dirty="0"/>
              <a:t>&gt;</a:t>
            </a:r>
          </a:p>
          <a:p>
            <a:pPr marL="0" indent="0">
              <a:buNone/>
            </a:pPr>
            <a:r>
              <a:rPr lang="es-ES" dirty="0"/>
              <a:t>&lt;/</a:t>
            </a:r>
            <a:r>
              <a:rPr lang="es-ES" dirty="0" err="1"/>
              <a:t>activity</a:t>
            </a:r>
            <a:r>
              <a:rPr lang="es-ES" dirty="0"/>
              <a:t>&gt;</a:t>
            </a:r>
          </a:p>
          <a:p>
            <a:endParaRPr lang="es-ES" dirty="0"/>
          </a:p>
        </p:txBody>
      </p:sp>
    </p:spTree>
    <p:extLst>
      <p:ext uri="{BB962C8B-B14F-4D97-AF65-F5344CB8AC3E}">
        <p14:creationId xmlns:p14="http://schemas.microsoft.com/office/powerpoint/2010/main" val="24669765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16880-3470-465B-AD68-B8A5931EFF6C}"/>
              </a:ext>
            </a:extLst>
          </p:cNvPr>
          <p:cNvSpPr>
            <a:spLocks noGrp="1"/>
          </p:cNvSpPr>
          <p:nvPr>
            <p:ph type="title"/>
          </p:nvPr>
        </p:nvSpPr>
        <p:spPr/>
        <p:txBody>
          <a:bodyPr/>
          <a:lstStyle/>
          <a:p>
            <a:pPr algn="ctr"/>
            <a:r>
              <a:rPr lang="es-ES" b="1" dirty="0"/>
              <a:t>Ejemplo </a:t>
            </a:r>
            <a:r>
              <a:rPr lang="es-ES" b="1" dirty="0" err="1"/>
              <a:t>Intent-filter</a:t>
            </a:r>
            <a:r>
              <a:rPr lang="es-ES" b="1" dirty="0"/>
              <a:t> actividad principal</a:t>
            </a:r>
            <a:endParaRPr lang="es-ES" dirty="0"/>
          </a:p>
        </p:txBody>
      </p:sp>
      <p:sp>
        <p:nvSpPr>
          <p:cNvPr id="3" name="Marcador de contenido 2">
            <a:extLst>
              <a:ext uri="{FF2B5EF4-FFF2-40B4-BE49-F238E27FC236}">
                <a16:creationId xmlns:a16="http://schemas.microsoft.com/office/drawing/2014/main" id="{27CCE856-9D4A-4697-BEE6-C873B6029D02}"/>
              </a:ext>
            </a:extLst>
          </p:cNvPr>
          <p:cNvSpPr>
            <a:spLocks noGrp="1"/>
          </p:cNvSpPr>
          <p:nvPr>
            <p:ph idx="1"/>
          </p:nvPr>
        </p:nvSpPr>
        <p:spPr/>
        <p:txBody>
          <a:bodyPr>
            <a:normAutofit/>
          </a:bodyPr>
          <a:lstStyle/>
          <a:p>
            <a:pPr algn="just"/>
            <a:r>
              <a:rPr lang="es-ES" dirty="0"/>
              <a:t>La primera </a:t>
            </a:r>
            <a:r>
              <a:rPr lang="es-ES" b="1" dirty="0"/>
              <a:t>actividad es la actividad principal de la aplicación</a:t>
            </a:r>
            <a:r>
              <a:rPr lang="es-ES" dirty="0"/>
              <a:t>. La definimos como tal en el </a:t>
            </a:r>
            <a:r>
              <a:rPr lang="es-ES" dirty="0" err="1"/>
              <a:t>action</a:t>
            </a:r>
            <a:r>
              <a:rPr lang="es-ES" dirty="0"/>
              <a:t> del </a:t>
            </a:r>
            <a:r>
              <a:rPr lang="es-ES" b="1" dirty="0" err="1"/>
              <a:t>interfilter</a:t>
            </a:r>
            <a:r>
              <a:rPr lang="es-ES" b="1" dirty="0"/>
              <a:t> </a:t>
            </a:r>
            <a:r>
              <a:rPr lang="es-ES" b="1" dirty="0" err="1">
                <a:highlight>
                  <a:srgbClr val="FFFF00"/>
                </a:highlight>
              </a:rPr>
              <a:t>android.intent.action.MAIN</a:t>
            </a:r>
            <a:r>
              <a:rPr lang="es-ES" dirty="0">
                <a:highlight>
                  <a:srgbClr val="FFFF00"/>
                </a:highlight>
              </a:rPr>
              <a:t>.</a:t>
            </a:r>
            <a:r>
              <a:rPr lang="es-ES" dirty="0"/>
              <a:t> Indica que </a:t>
            </a:r>
            <a:r>
              <a:rPr lang="es-ES" b="1" dirty="0"/>
              <a:t>este es el punto de entrada </a:t>
            </a:r>
            <a:r>
              <a:rPr lang="es-ES" dirty="0"/>
              <a:t>principal a la aplicación y que </a:t>
            </a:r>
            <a:r>
              <a:rPr lang="es-ES" b="1" dirty="0"/>
              <a:t>no se esperan datos de </a:t>
            </a:r>
            <a:r>
              <a:rPr lang="es-ES" b="1" dirty="0" err="1"/>
              <a:t>intents</a:t>
            </a:r>
            <a:r>
              <a:rPr lang="es-ES" dirty="0"/>
              <a:t>. Se espera el evento del sistema que abrirá la aplicación, </a:t>
            </a:r>
            <a:r>
              <a:rPr lang="es-ES" b="1" dirty="0"/>
              <a:t>pulsar</a:t>
            </a:r>
            <a:r>
              <a:rPr lang="es-ES" dirty="0"/>
              <a:t> el </a:t>
            </a:r>
            <a:r>
              <a:rPr lang="es-ES" b="1" dirty="0"/>
              <a:t>icono de aplicación del selector del sistema</a:t>
            </a:r>
            <a:r>
              <a:rPr lang="es-ES" dirty="0"/>
              <a:t>.</a:t>
            </a:r>
          </a:p>
          <a:p>
            <a:endParaRPr lang="es-ES" dirty="0"/>
          </a:p>
        </p:txBody>
      </p:sp>
    </p:spTree>
    <p:extLst>
      <p:ext uri="{BB962C8B-B14F-4D97-AF65-F5344CB8AC3E}">
        <p14:creationId xmlns:p14="http://schemas.microsoft.com/office/powerpoint/2010/main" val="5040476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16880-3470-465B-AD68-B8A5931EFF6C}"/>
              </a:ext>
            </a:extLst>
          </p:cNvPr>
          <p:cNvSpPr>
            <a:spLocks noGrp="1"/>
          </p:cNvSpPr>
          <p:nvPr>
            <p:ph type="title"/>
          </p:nvPr>
        </p:nvSpPr>
        <p:spPr/>
        <p:txBody>
          <a:bodyPr/>
          <a:lstStyle/>
          <a:p>
            <a:pPr algn="ctr"/>
            <a:r>
              <a:rPr lang="es-ES" b="1" dirty="0"/>
              <a:t>Ejemplo </a:t>
            </a:r>
            <a:r>
              <a:rPr lang="es-ES" b="1" dirty="0" err="1"/>
              <a:t>Intent-filter</a:t>
            </a:r>
            <a:r>
              <a:rPr lang="es-ES" b="1" dirty="0"/>
              <a:t> actividad principal</a:t>
            </a:r>
            <a:endParaRPr lang="es-ES" dirty="0"/>
          </a:p>
        </p:txBody>
      </p:sp>
      <p:sp>
        <p:nvSpPr>
          <p:cNvPr id="3" name="Marcador de contenido 2">
            <a:extLst>
              <a:ext uri="{FF2B5EF4-FFF2-40B4-BE49-F238E27FC236}">
                <a16:creationId xmlns:a16="http://schemas.microsoft.com/office/drawing/2014/main" id="{27CCE856-9D4A-4697-BEE6-C873B6029D02}"/>
              </a:ext>
            </a:extLst>
          </p:cNvPr>
          <p:cNvSpPr>
            <a:spLocks noGrp="1"/>
          </p:cNvSpPr>
          <p:nvPr>
            <p:ph idx="1"/>
          </p:nvPr>
        </p:nvSpPr>
        <p:spPr/>
        <p:txBody>
          <a:bodyPr>
            <a:normAutofit/>
          </a:bodyPr>
          <a:lstStyle/>
          <a:p>
            <a:pPr algn="just"/>
            <a:r>
              <a:rPr lang="es-ES" dirty="0"/>
              <a:t>En la categoría elegimos </a:t>
            </a:r>
            <a:r>
              <a:rPr lang="es-ES" dirty="0">
                <a:highlight>
                  <a:srgbClr val="FFFF00"/>
                </a:highlight>
              </a:rPr>
              <a:t>la opción de LAUNCHER,</a:t>
            </a:r>
            <a:r>
              <a:rPr lang="es-ES" dirty="0"/>
              <a:t> indica que </a:t>
            </a:r>
            <a:r>
              <a:rPr lang="es-ES" b="1" dirty="0">
                <a:highlight>
                  <a:srgbClr val="FFFF00"/>
                </a:highlight>
              </a:rPr>
              <a:t>el ícono de esta actividad</a:t>
            </a:r>
            <a:r>
              <a:rPr lang="es-ES" b="1" dirty="0"/>
              <a:t> </a:t>
            </a:r>
            <a:r>
              <a:rPr lang="es-ES" dirty="0"/>
              <a:t>debe colocarse </a:t>
            </a:r>
            <a:r>
              <a:rPr lang="es-ES" dirty="0">
                <a:highlight>
                  <a:srgbClr val="FFFF00"/>
                </a:highlight>
              </a:rPr>
              <a:t>en el </a:t>
            </a:r>
            <a:r>
              <a:rPr lang="es-ES" b="1" dirty="0">
                <a:highlight>
                  <a:srgbClr val="FFFF00"/>
                </a:highlight>
              </a:rPr>
              <a:t>selector de la aplicación del sistema, </a:t>
            </a:r>
            <a:r>
              <a:rPr lang="es-ES" dirty="0"/>
              <a:t>el menú de aplicaciones del sistema operativo</a:t>
            </a:r>
            <a:r>
              <a:rPr lang="es-ES" b="1" dirty="0"/>
              <a:t>. </a:t>
            </a:r>
            <a:r>
              <a:rPr lang="es-ES" dirty="0"/>
              <a:t>El icono con que se abre  la aplicación.</a:t>
            </a:r>
            <a:endParaRPr lang="es-ES" b="1" dirty="0"/>
          </a:p>
          <a:p>
            <a:pPr marL="0" indent="0">
              <a:buNone/>
            </a:pPr>
            <a:r>
              <a:rPr lang="es-ES" dirty="0">
                <a:highlight>
                  <a:srgbClr val="FFFF00"/>
                </a:highlight>
              </a:rPr>
              <a:t>&lt;</a:t>
            </a:r>
            <a:r>
              <a:rPr lang="es-ES" dirty="0" err="1">
                <a:highlight>
                  <a:srgbClr val="FFFF00"/>
                </a:highlight>
              </a:rPr>
              <a:t>action</a:t>
            </a:r>
            <a:r>
              <a:rPr lang="es-ES" dirty="0">
                <a:highlight>
                  <a:srgbClr val="FFFF00"/>
                </a:highlight>
              </a:rPr>
              <a:t> </a:t>
            </a:r>
            <a:r>
              <a:rPr lang="es-ES" dirty="0" err="1">
                <a:highlight>
                  <a:srgbClr val="FFFF00"/>
                </a:highlight>
              </a:rPr>
              <a:t>android:name</a:t>
            </a:r>
            <a:r>
              <a:rPr lang="es-ES" dirty="0">
                <a:highlight>
                  <a:srgbClr val="FFFF00"/>
                </a:highlight>
              </a:rPr>
              <a:t>="</a:t>
            </a:r>
            <a:r>
              <a:rPr lang="es-ES" dirty="0" err="1">
                <a:highlight>
                  <a:srgbClr val="FFFF00"/>
                </a:highlight>
              </a:rPr>
              <a:t>android.intent.action.MAIN</a:t>
            </a:r>
            <a:r>
              <a:rPr lang="es-ES" dirty="0">
                <a:highlight>
                  <a:srgbClr val="FFFF00"/>
                </a:highlight>
              </a:rPr>
              <a:t>" /&gt;</a:t>
            </a:r>
          </a:p>
          <a:p>
            <a:pPr marL="0" indent="0">
              <a:buNone/>
            </a:pPr>
            <a:r>
              <a:rPr lang="es-ES" dirty="0"/>
              <a:t>        </a:t>
            </a:r>
            <a:r>
              <a:rPr lang="es-ES" dirty="0">
                <a:highlight>
                  <a:srgbClr val="00FFFF"/>
                </a:highlight>
              </a:rPr>
              <a:t>&lt;</a:t>
            </a:r>
            <a:r>
              <a:rPr lang="es-ES" dirty="0" err="1">
                <a:highlight>
                  <a:srgbClr val="00FFFF"/>
                </a:highlight>
              </a:rPr>
              <a:t>category</a:t>
            </a:r>
            <a:r>
              <a:rPr lang="es-ES" dirty="0">
                <a:highlight>
                  <a:srgbClr val="00FFFF"/>
                </a:highlight>
              </a:rPr>
              <a:t> </a:t>
            </a:r>
            <a:r>
              <a:rPr lang="es-ES" dirty="0" err="1">
                <a:highlight>
                  <a:srgbClr val="00FFFF"/>
                </a:highlight>
              </a:rPr>
              <a:t>android:name</a:t>
            </a:r>
            <a:r>
              <a:rPr lang="es-ES" dirty="0">
                <a:highlight>
                  <a:srgbClr val="00FFFF"/>
                </a:highlight>
              </a:rPr>
              <a:t>="</a:t>
            </a:r>
            <a:r>
              <a:rPr lang="es-ES" dirty="0" err="1">
                <a:highlight>
                  <a:srgbClr val="00FFFF"/>
                </a:highlight>
              </a:rPr>
              <a:t>android.intent.category.LAUNCHER</a:t>
            </a:r>
            <a:r>
              <a:rPr lang="es-ES" dirty="0">
                <a:highlight>
                  <a:srgbClr val="00FFFF"/>
                </a:highlight>
              </a:rPr>
              <a:t>" /&gt;</a:t>
            </a:r>
          </a:p>
          <a:p>
            <a:endParaRPr lang="es-ES" dirty="0"/>
          </a:p>
        </p:txBody>
      </p:sp>
    </p:spTree>
    <p:extLst>
      <p:ext uri="{BB962C8B-B14F-4D97-AF65-F5344CB8AC3E}">
        <p14:creationId xmlns:p14="http://schemas.microsoft.com/office/powerpoint/2010/main" val="37117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7E974DB-6807-47BC-9D49-2FBB49C913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4448" y="197150"/>
            <a:ext cx="8355177" cy="645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280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EA8F7-8AFE-41EF-B097-D5D83C90228A}"/>
              </a:ext>
            </a:extLst>
          </p:cNvPr>
          <p:cNvSpPr>
            <a:spLocks noGrp="1"/>
          </p:cNvSpPr>
          <p:nvPr>
            <p:ph type="title"/>
          </p:nvPr>
        </p:nvSpPr>
        <p:spPr>
          <a:xfrm>
            <a:off x="1526959" y="365125"/>
            <a:ext cx="8220724" cy="1325563"/>
          </a:xfrm>
        </p:spPr>
        <p:txBody>
          <a:bodyPr vert="horz" lIns="91440" tIns="45720" rIns="91440" bIns="45720" rtlCol="0" anchor="ctr">
            <a:normAutofit/>
          </a:bodyPr>
          <a:lstStyle/>
          <a:p>
            <a:r>
              <a:rPr lang="en-US" b="1" kern="1200"/>
              <a:t>Selector del sistema Android  studio</a:t>
            </a:r>
          </a:p>
        </p:txBody>
      </p:sp>
      <p:pic>
        <p:nvPicPr>
          <p:cNvPr id="4" name="Imagen 3">
            <a:extLst>
              <a:ext uri="{FF2B5EF4-FFF2-40B4-BE49-F238E27FC236}">
                <a16:creationId xmlns:a16="http://schemas.microsoft.com/office/drawing/2014/main" id="{9334B6AE-DCB6-4D9D-BC89-D563EC1F3C1F}"/>
              </a:ext>
            </a:extLst>
          </p:cNvPr>
          <p:cNvPicPr>
            <a:picLocks noChangeAspect="1"/>
          </p:cNvPicPr>
          <p:nvPr/>
        </p:nvPicPr>
        <p:blipFill>
          <a:blip r:embed="rId2"/>
          <a:stretch>
            <a:fillRect/>
          </a:stretch>
        </p:blipFill>
        <p:spPr>
          <a:xfrm>
            <a:off x="2791194" y="1835150"/>
            <a:ext cx="7419975" cy="4657725"/>
          </a:xfrm>
          <a:prstGeom prst="rect">
            <a:avLst/>
          </a:prstGeom>
        </p:spPr>
      </p:pic>
    </p:spTree>
    <p:extLst>
      <p:ext uri="{BB962C8B-B14F-4D97-AF65-F5344CB8AC3E}">
        <p14:creationId xmlns:p14="http://schemas.microsoft.com/office/powerpoint/2010/main" val="22055531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24605-9C72-4704-B2C5-1156EEDC554B}"/>
              </a:ext>
            </a:extLst>
          </p:cNvPr>
          <p:cNvSpPr>
            <a:spLocks noGrp="1"/>
          </p:cNvSpPr>
          <p:nvPr>
            <p:ph type="title"/>
          </p:nvPr>
        </p:nvSpPr>
        <p:spPr/>
        <p:txBody>
          <a:bodyPr/>
          <a:lstStyle/>
          <a:p>
            <a:pPr algn="ctr"/>
            <a:r>
              <a:rPr lang="es-ES" b="1" dirty="0"/>
              <a:t>Categorías</a:t>
            </a:r>
          </a:p>
        </p:txBody>
      </p:sp>
      <p:sp>
        <p:nvSpPr>
          <p:cNvPr id="3" name="Marcador de contenido 2">
            <a:extLst>
              <a:ext uri="{FF2B5EF4-FFF2-40B4-BE49-F238E27FC236}">
                <a16:creationId xmlns:a16="http://schemas.microsoft.com/office/drawing/2014/main" id="{8CF54269-42D1-4B5A-9B77-A36E02FFF21B}"/>
              </a:ext>
            </a:extLst>
          </p:cNvPr>
          <p:cNvSpPr>
            <a:spLocks noGrp="1"/>
          </p:cNvSpPr>
          <p:nvPr>
            <p:ph idx="1"/>
          </p:nvPr>
        </p:nvSpPr>
        <p:spPr/>
        <p:txBody>
          <a:bodyPr>
            <a:normAutofit/>
          </a:bodyPr>
          <a:lstStyle/>
          <a:p>
            <a:pPr algn="just"/>
            <a:r>
              <a:rPr lang="es-ES" dirty="0"/>
              <a:t>Un </a:t>
            </a:r>
            <a:r>
              <a:rPr lang="es-ES" b="1" dirty="0" err="1">
                <a:highlight>
                  <a:srgbClr val="FFFF00"/>
                </a:highlight>
              </a:rPr>
              <a:t>string</a:t>
            </a:r>
            <a:r>
              <a:rPr lang="es-ES" b="1" dirty="0">
                <a:highlight>
                  <a:srgbClr val="FFFF00"/>
                </a:highlight>
              </a:rPr>
              <a:t> que contiene información adiciona</a:t>
            </a:r>
            <a:r>
              <a:rPr lang="es-ES" b="1" dirty="0"/>
              <a:t>l </a:t>
            </a:r>
            <a:r>
              <a:rPr lang="es-ES" dirty="0"/>
              <a:t>sobre el tipo de componente que la </a:t>
            </a:r>
            <a:r>
              <a:rPr lang="es-ES" dirty="0" err="1"/>
              <a:t>intent</a:t>
            </a:r>
            <a:r>
              <a:rPr lang="es-ES" dirty="0"/>
              <a:t> debe manejar. En una </a:t>
            </a:r>
            <a:r>
              <a:rPr lang="es-ES" dirty="0" err="1"/>
              <a:t>intent</a:t>
            </a:r>
            <a:r>
              <a:rPr lang="es-ES" dirty="0"/>
              <a:t>, se puede incluir la cantidad deseada de descripciones de categorías, pero la </a:t>
            </a:r>
            <a:r>
              <a:rPr lang="es-ES" b="1" dirty="0">
                <a:highlight>
                  <a:srgbClr val="FFFF00"/>
                </a:highlight>
              </a:rPr>
              <a:t>mayoría de las </a:t>
            </a:r>
            <a:r>
              <a:rPr lang="es-ES" b="1" dirty="0" err="1">
                <a:highlight>
                  <a:srgbClr val="FFFF00"/>
                </a:highlight>
              </a:rPr>
              <a:t>intents</a:t>
            </a:r>
            <a:r>
              <a:rPr lang="es-ES" b="1" dirty="0">
                <a:highlight>
                  <a:srgbClr val="FFFF00"/>
                </a:highlight>
              </a:rPr>
              <a:t> no requieren una categoría</a:t>
            </a:r>
            <a:r>
              <a:rPr lang="es-ES" dirty="0">
                <a:highlight>
                  <a:srgbClr val="FFFF00"/>
                </a:highlight>
              </a:rPr>
              <a:t>.</a:t>
            </a:r>
            <a:r>
              <a:rPr lang="es-ES" dirty="0"/>
              <a:t> Estas son algunas categorías comunes:</a:t>
            </a:r>
          </a:p>
          <a:p>
            <a:pPr marL="514350" indent="-514350" algn="just">
              <a:buFont typeface="+mj-lt"/>
              <a:buAutoNum type="arabicPeriod"/>
            </a:pPr>
            <a:r>
              <a:rPr lang="es-ES" b="1" dirty="0">
                <a:highlight>
                  <a:srgbClr val="00FFFF"/>
                </a:highlight>
              </a:rPr>
              <a:t>CATEGORY_BROWSABLE </a:t>
            </a:r>
            <a:r>
              <a:rPr lang="es-ES" dirty="0"/>
              <a:t>:</a:t>
            </a:r>
            <a:r>
              <a:rPr lang="es-ES" dirty="0">
                <a:highlight>
                  <a:srgbClr val="FFFF00"/>
                </a:highlight>
              </a:rPr>
              <a:t>La actividad de </a:t>
            </a:r>
            <a:r>
              <a:rPr lang="es-ES" b="1" dirty="0">
                <a:highlight>
                  <a:srgbClr val="FFFF00"/>
                </a:highlight>
              </a:rPr>
              <a:t>destino </a:t>
            </a:r>
            <a:r>
              <a:rPr lang="es-ES" b="1" dirty="0"/>
              <a:t>permite que la </a:t>
            </a:r>
            <a:r>
              <a:rPr lang="es-ES" b="1" dirty="0">
                <a:highlight>
                  <a:srgbClr val="FFFF00"/>
                </a:highlight>
              </a:rPr>
              <a:t>inicie un navegador web </a:t>
            </a:r>
            <a:r>
              <a:rPr lang="es-ES" b="1" dirty="0"/>
              <a:t>para mostrar datos </a:t>
            </a:r>
            <a:r>
              <a:rPr lang="es-ES" dirty="0"/>
              <a:t>a los que hace referencia un </a:t>
            </a:r>
            <a:r>
              <a:rPr lang="es-ES" b="1" dirty="0"/>
              <a:t>vínculo, como una imagen o un mensaje de correo electrónico</a:t>
            </a:r>
            <a:r>
              <a:rPr lang="es-ES" dirty="0"/>
              <a:t>.</a:t>
            </a:r>
          </a:p>
          <a:p>
            <a:pPr marL="514350" indent="-514350" algn="just">
              <a:buFont typeface="+mj-lt"/>
              <a:buAutoNum type="arabicPeriod" startAt="2"/>
            </a:pPr>
            <a:endParaRPr lang="es-ES" b="1" dirty="0"/>
          </a:p>
          <a:p>
            <a:pPr marL="514350" indent="-514350" algn="just">
              <a:buFont typeface="+mj-lt"/>
              <a:buAutoNum type="arabicPeriod" startAt="2"/>
            </a:pPr>
            <a:endParaRPr lang="es-ES" b="1" dirty="0"/>
          </a:p>
        </p:txBody>
      </p:sp>
    </p:spTree>
    <p:extLst>
      <p:ext uri="{BB962C8B-B14F-4D97-AF65-F5344CB8AC3E}">
        <p14:creationId xmlns:p14="http://schemas.microsoft.com/office/powerpoint/2010/main" val="39092899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24605-9C72-4704-B2C5-1156EEDC554B}"/>
              </a:ext>
            </a:extLst>
          </p:cNvPr>
          <p:cNvSpPr>
            <a:spLocks noGrp="1"/>
          </p:cNvSpPr>
          <p:nvPr>
            <p:ph type="title"/>
          </p:nvPr>
        </p:nvSpPr>
        <p:spPr/>
        <p:txBody>
          <a:bodyPr/>
          <a:lstStyle/>
          <a:p>
            <a:pPr algn="ctr"/>
            <a:r>
              <a:rPr lang="es-ES" b="1" dirty="0"/>
              <a:t>Categorías</a:t>
            </a:r>
          </a:p>
        </p:txBody>
      </p:sp>
      <p:sp>
        <p:nvSpPr>
          <p:cNvPr id="3" name="Marcador de contenido 2">
            <a:extLst>
              <a:ext uri="{FF2B5EF4-FFF2-40B4-BE49-F238E27FC236}">
                <a16:creationId xmlns:a16="http://schemas.microsoft.com/office/drawing/2014/main" id="{8CF54269-42D1-4B5A-9B77-A36E02FFF21B}"/>
              </a:ext>
            </a:extLst>
          </p:cNvPr>
          <p:cNvSpPr>
            <a:spLocks noGrp="1"/>
          </p:cNvSpPr>
          <p:nvPr>
            <p:ph idx="1"/>
          </p:nvPr>
        </p:nvSpPr>
        <p:spPr/>
        <p:txBody>
          <a:bodyPr>
            <a:normAutofit/>
          </a:bodyPr>
          <a:lstStyle/>
          <a:p>
            <a:pPr marL="514350" indent="-514350" algn="just">
              <a:buFont typeface="+mj-lt"/>
              <a:buAutoNum type="arabicPeriod" startAt="2"/>
            </a:pPr>
            <a:r>
              <a:rPr lang="es-ES" b="1" dirty="0">
                <a:highlight>
                  <a:srgbClr val="00FFFF"/>
                </a:highlight>
              </a:rPr>
              <a:t>CATEGORY_LAUNCHER</a:t>
            </a:r>
            <a:r>
              <a:rPr lang="es-ES" dirty="0"/>
              <a:t>: </a:t>
            </a:r>
            <a:r>
              <a:rPr lang="es-ES" b="1" dirty="0"/>
              <a:t>La </a:t>
            </a:r>
            <a:r>
              <a:rPr lang="es-ES" b="1" dirty="0">
                <a:highlight>
                  <a:srgbClr val="FFFF00"/>
                </a:highlight>
              </a:rPr>
              <a:t>actividad es la actividad inicial </a:t>
            </a:r>
            <a:r>
              <a:rPr lang="es-ES" dirty="0"/>
              <a:t>de una tarea y </a:t>
            </a:r>
            <a:r>
              <a:rPr lang="es-ES" b="1" dirty="0"/>
              <a:t>está enumerada en el selector </a:t>
            </a:r>
            <a:r>
              <a:rPr lang="es-ES" dirty="0"/>
              <a:t>de la </a:t>
            </a:r>
            <a:r>
              <a:rPr lang="es-ES" b="1" dirty="0"/>
              <a:t>aplicación del sistema</a:t>
            </a:r>
            <a:r>
              <a:rPr lang="es-ES" dirty="0"/>
              <a:t>.</a:t>
            </a:r>
          </a:p>
          <a:p>
            <a:pPr marL="514350" indent="-514350" algn="just">
              <a:buFont typeface="+mj-lt"/>
              <a:buAutoNum type="arabicPeriod" startAt="2"/>
            </a:pPr>
            <a:r>
              <a:rPr lang="es-ES" b="1" dirty="0">
                <a:highlight>
                  <a:srgbClr val="00FFFF"/>
                </a:highlight>
              </a:rPr>
              <a:t>CATEGORY_HOME</a:t>
            </a:r>
            <a:r>
              <a:rPr lang="es-ES" dirty="0">
                <a:highlight>
                  <a:srgbClr val="00FFFF"/>
                </a:highlight>
              </a:rPr>
              <a:t>: </a:t>
            </a:r>
            <a:r>
              <a:rPr lang="es-ES" dirty="0"/>
              <a:t>La </a:t>
            </a:r>
            <a:r>
              <a:rPr lang="es-ES" b="1" dirty="0"/>
              <a:t>actividad muestra la pantalla de inicio</a:t>
            </a:r>
            <a:r>
              <a:rPr lang="es-ES" dirty="0"/>
              <a:t>, la primera pantalla que </a:t>
            </a:r>
            <a:r>
              <a:rPr lang="es-ES" b="1" dirty="0"/>
              <a:t>ve el usuario cuando el dispositivo está encendido </a:t>
            </a:r>
            <a:r>
              <a:rPr lang="es-ES" dirty="0"/>
              <a:t>o cuando se presiona la </a:t>
            </a:r>
            <a:r>
              <a:rPr lang="es-ES" b="1" dirty="0"/>
              <a:t>tecla Home.</a:t>
            </a:r>
          </a:p>
          <a:p>
            <a:pPr marL="514350" indent="-514350" algn="just">
              <a:buFont typeface="+mj-lt"/>
              <a:buAutoNum type="arabicPeriod" startAt="2"/>
            </a:pPr>
            <a:r>
              <a:rPr lang="es-ES" b="1" dirty="0">
                <a:highlight>
                  <a:srgbClr val="00FFFF"/>
                </a:highlight>
              </a:rPr>
              <a:t>CATEGORY_PREFERENCE: </a:t>
            </a:r>
            <a:r>
              <a:rPr lang="es-ES" b="1" dirty="0"/>
              <a:t>La actividad a lanzar es un </a:t>
            </a:r>
            <a:r>
              <a:rPr lang="es-ES" b="1" dirty="0">
                <a:highlight>
                  <a:srgbClr val="FFFF00"/>
                </a:highlight>
              </a:rPr>
              <a:t>panel de preferencias.</a:t>
            </a:r>
          </a:p>
          <a:p>
            <a:pPr marL="514350" indent="-514350" algn="just">
              <a:buFont typeface="+mj-lt"/>
              <a:buAutoNum type="arabicPeriod" startAt="2"/>
            </a:pPr>
            <a:endParaRPr lang="es-ES" b="1" dirty="0"/>
          </a:p>
          <a:p>
            <a:pPr marL="514350" indent="-514350" algn="just">
              <a:buFont typeface="+mj-lt"/>
              <a:buAutoNum type="arabicPeriod" startAt="2"/>
            </a:pPr>
            <a:endParaRPr lang="es-ES" b="1" dirty="0"/>
          </a:p>
        </p:txBody>
      </p:sp>
    </p:spTree>
    <p:extLst>
      <p:ext uri="{BB962C8B-B14F-4D97-AF65-F5344CB8AC3E}">
        <p14:creationId xmlns:p14="http://schemas.microsoft.com/office/powerpoint/2010/main" val="7777311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D1C7B-75BC-4484-A55C-FC872325A536}"/>
              </a:ext>
            </a:extLst>
          </p:cNvPr>
          <p:cNvSpPr>
            <a:spLocks noGrp="1"/>
          </p:cNvSpPr>
          <p:nvPr>
            <p:ph type="title"/>
          </p:nvPr>
        </p:nvSpPr>
        <p:spPr/>
        <p:txBody>
          <a:bodyPr>
            <a:normAutofit fontScale="90000"/>
          </a:bodyPr>
          <a:lstStyle/>
          <a:p>
            <a:pPr algn="ctr"/>
            <a:r>
              <a:rPr lang="es-ES" b="1" dirty="0"/>
              <a:t>Ejemplos de </a:t>
            </a:r>
            <a:r>
              <a:rPr lang="es-ES" b="1" dirty="0" err="1"/>
              <a:t>intents-filter</a:t>
            </a:r>
            <a:r>
              <a:rPr lang="es-ES" b="1" dirty="0"/>
              <a:t>. Actividad que comparte/</a:t>
            </a:r>
            <a:r>
              <a:rPr lang="es-ES" b="1" dirty="0" err="1"/>
              <a:t>envia</a:t>
            </a:r>
            <a:r>
              <a:rPr lang="es-ES" b="1" dirty="0"/>
              <a:t> datos con otras aplicaciones</a:t>
            </a:r>
            <a:r>
              <a:rPr lang="es-ES" dirty="0"/>
              <a:t>.</a:t>
            </a:r>
          </a:p>
        </p:txBody>
      </p:sp>
      <p:sp>
        <p:nvSpPr>
          <p:cNvPr id="3" name="Marcador de contenido 2">
            <a:extLst>
              <a:ext uri="{FF2B5EF4-FFF2-40B4-BE49-F238E27FC236}">
                <a16:creationId xmlns:a16="http://schemas.microsoft.com/office/drawing/2014/main" id="{D06E8101-3596-49ED-AE56-24E5AA9C0ABB}"/>
              </a:ext>
            </a:extLst>
          </p:cNvPr>
          <p:cNvSpPr>
            <a:spLocks noGrp="1"/>
          </p:cNvSpPr>
          <p:nvPr>
            <p:ph idx="1"/>
          </p:nvPr>
        </p:nvSpPr>
        <p:spPr/>
        <p:txBody>
          <a:bodyPr>
            <a:normAutofit fontScale="92500" lnSpcReduction="10000"/>
          </a:bodyPr>
          <a:lstStyle/>
          <a:p>
            <a:pPr marL="0" indent="0">
              <a:buNone/>
            </a:pPr>
            <a:endParaRPr lang="es-ES" dirty="0"/>
          </a:p>
          <a:p>
            <a:pPr marL="0" indent="0">
              <a:buNone/>
            </a:pPr>
            <a:r>
              <a:rPr lang="es-ES" dirty="0"/>
              <a:t>&lt;</a:t>
            </a:r>
            <a:r>
              <a:rPr lang="es-ES" dirty="0" err="1"/>
              <a:t>activity</a:t>
            </a:r>
            <a:r>
              <a:rPr lang="es-ES" dirty="0"/>
              <a:t> </a:t>
            </a:r>
            <a:r>
              <a:rPr lang="es-ES" dirty="0" err="1"/>
              <a:t>android:name</a:t>
            </a:r>
            <a:r>
              <a:rPr lang="es-ES" dirty="0"/>
              <a:t>="</a:t>
            </a:r>
            <a:r>
              <a:rPr lang="es-ES" dirty="0" err="1"/>
              <a:t>ShareActivity</a:t>
            </a:r>
            <a:r>
              <a:rPr lang="es-ES" dirty="0"/>
              <a:t>"&gt;</a:t>
            </a:r>
          </a:p>
          <a:p>
            <a:pPr marL="0" indent="0">
              <a:buNone/>
            </a:pPr>
            <a:r>
              <a:rPr lang="es-ES" dirty="0"/>
              <a:t>    &lt;!-- </a:t>
            </a:r>
            <a:r>
              <a:rPr lang="es-ES" dirty="0" err="1"/>
              <a:t>This</a:t>
            </a:r>
            <a:r>
              <a:rPr lang="es-ES" dirty="0"/>
              <a:t> </a:t>
            </a:r>
            <a:r>
              <a:rPr lang="es-ES" dirty="0" err="1"/>
              <a:t>activity</a:t>
            </a:r>
            <a:r>
              <a:rPr lang="es-ES" dirty="0"/>
              <a:t> </a:t>
            </a:r>
            <a:r>
              <a:rPr lang="es-ES" dirty="0" err="1"/>
              <a:t>handles</a:t>
            </a:r>
            <a:r>
              <a:rPr lang="es-ES" dirty="0"/>
              <a:t> "SEND" </a:t>
            </a:r>
            <a:r>
              <a:rPr lang="es-ES" dirty="0" err="1"/>
              <a:t>actions</a:t>
            </a:r>
            <a:r>
              <a:rPr lang="es-ES" dirty="0"/>
              <a:t> </a:t>
            </a:r>
            <a:r>
              <a:rPr lang="es-ES" dirty="0" err="1"/>
              <a:t>with</a:t>
            </a:r>
            <a:r>
              <a:rPr lang="es-ES" dirty="0"/>
              <a:t> </a:t>
            </a:r>
            <a:r>
              <a:rPr lang="es-ES" dirty="0" err="1"/>
              <a:t>text</a:t>
            </a:r>
            <a:r>
              <a:rPr lang="es-ES" dirty="0"/>
              <a:t> data --&gt;</a:t>
            </a:r>
          </a:p>
          <a:p>
            <a:pPr marL="0" indent="0">
              <a:buNone/>
            </a:pPr>
            <a:r>
              <a:rPr lang="es-ES" dirty="0">
                <a:highlight>
                  <a:srgbClr val="00FFFF"/>
                </a:highlight>
              </a:rPr>
              <a:t>    &lt;</a:t>
            </a:r>
            <a:r>
              <a:rPr lang="es-ES" dirty="0" err="1">
                <a:highlight>
                  <a:srgbClr val="00FFFF"/>
                </a:highlight>
              </a:rPr>
              <a:t>intent-filter</a:t>
            </a:r>
            <a:r>
              <a:rPr lang="es-ES" dirty="0">
                <a:highlight>
                  <a:srgbClr val="00FFFF"/>
                </a:highlight>
              </a:rPr>
              <a:t>&gt;</a:t>
            </a:r>
          </a:p>
          <a:p>
            <a:pPr marL="0" indent="0">
              <a:buNone/>
            </a:pPr>
            <a:r>
              <a:rPr lang="es-ES" dirty="0">
                <a:highlight>
                  <a:srgbClr val="00FFFF"/>
                </a:highlight>
              </a:rPr>
              <a:t>        &lt;</a:t>
            </a:r>
            <a:r>
              <a:rPr lang="es-ES" dirty="0" err="1">
                <a:highlight>
                  <a:srgbClr val="00FFFF"/>
                </a:highlight>
              </a:rPr>
              <a:t>action</a:t>
            </a:r>
            <a:r>
              <a:rPr lang="es-ES" dirty="0">
                <a:highlight>
                  <a:srgbClr val="00FFFF"/>
                </a:highlight>
              </a:rPr>
              <a:t> </a:t>
            </a:r>
            <a:r>
              <a:rPr lang="es-ES" dirty="0" err="1">
                <a:highlight>
                  <a:srgbClr val="00FFFF"/>
                </a:highlight>
              </a:rPr>
              <a:t>android:name</a:t>
            </a:r>
            <a:r>
              <a:rPr lang="es-ES" dirty="0">
                <a:highlight>
                  <a:srgbClr val="00FFFF"/>
                </a:highlight>
              </a:rPr>
              <a:t>="</a:t>
            </a:r>
            <a:r>
              <a:rPr lang="es-ES" dirty="0" err="1">
                <a:highlight>
                  <a:srgbClr val="00FFFF"/>
                </a:highlight>
              </a:rPr>
              <a:t>android.intent.action.SEND</a:t>
            </a:r>
            <a:r>
              <a:rPr lang="es-ES" dirty="0">
                <a:highlight>
                  <a:srgbClr val="00FFFF"/>
                </a:highlight>
              </a:rPr>
              <a:t>"/&gt;</a:t>
            </a:r>
          </a:p>
          <a:p>
            <a:pPr marL="0" indent="0">
              <a:buNone/>
            </a:pPr>
            <a:r>
              <a:rPr lang="es-ES" dirty="0"/>
              <a:t> &lt;</a:t>
            </a:r>
            <a:r>
              <a:rPr lang="es-ES" dirty="0" err="1"/>
              <a:t>category</a:t>
            </a:r>
            <a:r>
              <a:rPr lang="es-ES" dirty="0"/>
              <a:t> </a:t>
            </a:r>
            <a:r>
              <a:rPr lang="es-ES" dirty="0" err="1"/>
              <a:t>android:name</a:t>
            </a:r>
            <a:r>
              <a:rPr lang="es-ES" dirty="0"/>
              <a:t>="</a:t>
            </a:r>
            <a:r>
              <a:rPr lang="es-ES" dirty="0" err="1"/>
              <a:t>android.intent.category.DEFAULT</a:t>
            </a:r>
            <a:r>
              <a:rPr lang="es-ES" dirty="0"/>
              <a:t>"/&gt;</a:t>
            </a:r>
          </a:p>
          <a:p>
            <a:pPr marL="0" indent="0">
              <a:buNone/>
            </a:pPr>
            <a:r>
              <a:rPr lang="es-ES" dirty="0"/>
              <a:t>        </a:t>
            </a:r>
            <a:r>
              <a:rPr lang="es-ES" dirty="0">
                <a:highlight>
                  <a:srgbClr val="00FF00"/>
                </a:highlight>
              </a:rPr>
              <a:t>&lt;data </a:t>
            </a:r>
            <a:r>
              <a:rPr lang="es-ES" dirty="0" err="1">
                <a:highlight>
                  <a:srgbClr val="00FF00"/>
                </a:highlight>
              </a:rPr>
              <a:t>android:mimeType</a:t>
            </a:r>
            <a:r>
              <a:rPr lang="es-ES" dirty="0">
                <a:highlight>
                  <a:srgbClr val="00FF00"/>
                </a:highlight>
              </a:rPr>
              <a:t>="</a:t>
            </a:r>
            <a:r>
              <a:rPr lang="es-ES" dirty="0" err="1">
                <a:highlight>
                  <a:srgbClr val="00FF00"/>
                </a:highlight>
              </a:rPr>
              <a:t>text</a:t>
            </a:r>
            <a:r>
              <a:rPr lang="es-ES" dirty="0">
                <a:highlight>
                  <a:srgbClr val="00FF00"/>
                </a:highlight>
              </a:rPr>
              <a:t>/</a:t>
            </a:r>
            <a:r>
              <a:rPr lang="es-ES" dirty="0" err="1">
                <a:highlight>
                  <a:srgbClr val="00FF00"/>
                </a:highlight>
              </a:rPr>
              <a:t>plain</a:t>
            </a:r>
            <a:r>
              <a:rPr lang="es-ES" dirty="0">
                <a:highlight>
                  <a:srgbClr val="00FF00"/>
                </a:highlight>
              </a:rPr>
              <a:t>"/&gt;</a:t>
            </a:r>
          </a:p>
          <a:p>
            <a:pPr marL="0" indent="0">
              <a:buNone/>
            </a:pPr>
            <a:r>
              <a:rPr lang="es-ES" dirty="0">
                <a:highlight>
                  <a:srgbClr val="00FFFF"/>
                </a:highlight>
              </a:rPr>
              <a:t>    &lt;/</a:t>
            </a:r>
            <a:r>
              <a:rPr lang="es-ES" dirty="0" err="1">
                <a:highlight>
                  <a:srgbClr val="00FFFF"/>
                </a:highlight>
              </a:rPr>
              <a:t>intent-filter</a:t>
            </a:r>
            <a:r>
              <a:rPr lang="es-ES" dirty="0">
                <a:highlight>
                  <a:srgbClr val="00FFFF"/>
                </a:highlight>
              </a:rPr>
              <a:t>&gt;</a:t>
            </a:r>
          </a:p>
          <a:p>
            <a:pPr marL="0" indent="0">
              <a:buNone/>
            </a:pPr>
            <a:r>
              <a:rPr lang="es-ES" dirty="0"/>
              <a:t>    &lt;!-- </a:t>
            </a:r>
            <a:r>
              <a:rPr lang="es-ES" dirty="0" err="1"/>
              <a:t>This</a:t>
            </a:r>
            <a:r>
              <a:rPr lang="es-ES" dirty="0"/>
              <a:t> </a:t>
            </a:r>
            <a:r>
              <a:rPr lang="es-ES" dirty="0" err="1"/>
              <a:t>activity</a:t>
            </a:r>
            <a:r>
              <a:rPr lang="es-ES" dirty="0"/>
              <a:t> </a:t>
            </a:r>
            <a:r>
              <a:rPr lang="es-ES" dirty="0" err="1"/>
              <a:t>also</a:t>
            </a:r>
            <a:r>
              <a:rPr lang="es-ES" dirty="0"/>
              <a:t> </a:t>
            </a:r>
            <a:r>
              <a:rPr lang="es-ES" dirty="0" err="1"/>
              <a:t>handles</a:t>
            </a:r>
            <a:r>
              <a:rPr lang="es-ES" dirty="0"/>
              <a:t> "SEND" and "SEND_MULTIPLE" </a:t>
            </a:r>
            <a:r>
              <a:rPr lang="es-ES" dirty="0" err="1"/>
              <a:t>with</a:t>
            </a:r>
            <a:r>
              <a:rPr lang="es-ES" dirty="0"/>
              <a:t> media data --&gt;</a:t>
            </a:r>
          </a:p>
          <a:p>
            <a:endParaRPr lang="es-ES" dirty="0"/>
          </a:p>
        </p:txBody>
      </p:sp>
    </p:spTree>
    <p:extLst>
      <p:ext uri="{BB962C8B-B14F-4D97-AF65-F5344CB8AC3E}">
        <p14:creationId xmlns:p14="http://schemas.microsoft.com/office/powerpoint/2010/main" val="39312502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D1C7B-75BC-4484-A55C-FC872325A536}"/>
              </a:ext>
            </a:extLst>
          </p:cNvPr>
          <p:cNvSpPr>
            <a:spLocks noGrp="1"/>
          </p:cNvSpPr>
          <p:nvPr>
            <p:ph type="title"/>
          </p:nvPr>
        </p:nvSpPr>
        <p:spPr/>
        <p:txBody>
          <a:bodyPr>
            <a:normAutofit fontScale="90000"/>
          </a:bodyPr>
          <a:lstStyle/>
          <a:p>
            <a:pPr algn="ctr"/>
            <a:r>
              <a:rPr lang="es-ES" b="1" dirty="0"/>
              <a:t>Ejemplos de </a:t>
            </a:r>
            <a:r>
              <a:rPr lang="es-ES" b="1" dirty="0" err="1"/>
              <a:t>intents-filter</a:t>
            </a:r>
            <a:r>
              <a:rPr lang="es-ES" b="1" dirty="0"/>
              <a:t>. Actividad que comparte/</a:t>
            </a:r>
            <a:r>
              <a:rPr lang="es-ES" b="1" dirty="0" err="1"/>
              <a:t>envia</a:t>
            </a:r>
            <a:r>
              <a:rPr lang="es-ES" b="1" dirty="0"/>
              <a:t> datos con otras aplicaciones</a:t>
            </a:r>
            <a:r>
              <a:rPr lang="es-ES" dirty="0"/>
              <a:t>.</a:t>
            </a:r>
          </a:p>
        </p:txBody>
      </p:sp>
      <p:sp>
        <p:nvSpPr>
          <p:cNvPr id="3" name="Marcador de contenido 2">
            <a:extLst>
              <a:ext uri="{FF2B5EF4-FFF2-40B4-BE49-F238E27FC236}">
                <a16:creationId xmlns:a16="http://schemas.microsoft.com/office/drawing/2014/main" id="{D06E8101-3596-49ED-AE56-24E5AA9C0ABB}"/>
              </a:ext>
            </a:extLst>
          </p:cNvPr>
          <p:cNvSpPr>
            <a:spLocks noGrp="1"/>
          </p:cNvSpPr>
          <p:nvPr>
            <p:ph idx="1"/>
          </p:nvPr>
        </p:nvSpPr>
        <p:spPr/>
        <p:txBody>
          <a:bodyPr>
            <a:normAutofit fontScale="92500" lnSpcReduction="10000"/>
          </a:bodyPr>
          <a:lstStyle/>
          <a:p>
            <a:pPr marL="0" indent="0">
              <a:buNone/>
            </a:pPr>
            <a:r>
              <a:rPr lang="es-ES" dirty="0"/>
              <a:t>&lt;</a:t>
            </a:r>
            <a:r>
              <a:rPr lang="es-ES" dirty="0" err="1"/>
              <a:t>intent-filter</a:t>
            </a:r>
            <a:r>
              <a:rPr lang="es-ES" dirty="0"/>
              <a:t>&gt;</a:t>
            </a:r>
          </a:p>
          <a:p>
            <a:pPr marL="0" indent="0">
              <a:buNone/>
            </a:pPr>
            <a:r>
              <a:rPr lang="es-ES" dirty="0">
                <a:highlight>
                  <a:srgbClr val="00FFFF"/>
                </a:highlight>
              </a:rPr>
              <a:t>        &lt;</a:t>
            </a:r>
            <a:r>
              <a:rPr lang="es-ES" dirty="0" err="1">
                <a:highlight>
                  <a:srgbClr val="00FFFF"/>
                </a:highlight>
              </a:rPr>
              <a:t>action</a:t>
            </a:r>
            <a:r>
              <a:rPr lang="es-ES" dirty="0">
                <a:highlight>
                  <a:srgbClr val="00FFFF"/>
                </a:highlight>
              </a:rPr>
              <a:t> </a:t>
            </a:r>
            <a:r>
              <a:rPr lang="es-ES" dirty="0" err="1">
                <a:highlight>
                  <a:srgbClr val="00FFFF"/>
                </a:highlight>
              </a:rPr>
              <a:t>android:name</a:t>
            </a:r>
            <a:r>
              <a:rPr lang="es-ES" dirty="0">
                <a:highlight>
                  <a:srgbClr val="00FFFF"/>
                </a:highlight>
              </a:rPr>
              <a:t>="</a:t>
            </a:r>
            <a:r>
              <a:rPr lang="es-ES" dirty="0" err="1">
                <a:highlight>
                  <a:srgbClr val="00FFFF"/>
                </a:highlight>
              </a:rPr>
              <a:t>android.intent.action.SEND</a:t>
            </a:r>
            <a:r>
              <a:rPr lang="es-ES" dirty="0">
                <a:highlight>
                  <a:srgbClr val="00FFFF"/>
                </a:highlight>
              </a:rPr>
              <a:t>"/&gt;</a:t>
            </a:r>
          </a:p>
          <a:p>
            <a:pPr marL="0" indent="0">
              <a:buNone/>
            </a:pPr>
            <a:r>
              <a:rPr lang="es-ES" dirty="0">
                <a:highlight>
                  <a:srgbClr val="00FFFF"/>
                </a:highlight>
              </a:rPr>
              <a:t>        &lt;</a:t>
            </a:r>
            <a:r>
              <a:rPr lang="es-ES" dirty="0" err="1">
                <a:highlight>
                  <a:srgbClr val="00FFFF"/>
                </a:highlight>
              </a:rPr>
              <a:t>action</a:t>
            </a:r>
            <a:r>
              <a:rPr lang="es-ES" dirty="0">
                <a:highlight>
                  <a:srgbClr val="00FFFF"/>
                </a:highlight>
              </a:rPr>
              <a:t> </a:t>
            </a:r>
            <a:r>
              <a:rPr lang="es-ES" dirty="0" err="1">
                <a:highlight>
                  <a:srgbClr val="00FFFF"/>
                </a:highlight>
              </a:rPr>
              <a:t>android:name</a:t>
            </a:r>
            <a:r>
              <a:rPr lang="es-ES" dirty="0">
                <a:highlight>
                  <a:srgbClr val="00FFFF"/>
                </a:highlight>
              </a:rPr>
              <a:t>="</a:t>
            </a:r>
            <a:r>
              <a:rPr lang="es-ES" dirty="0" err="1">
                <a:highlight>
                  <a:srgbClr val="00FFFF"/>
                </a:highlight>
              </a:rPr>
              <a:t>android.intent.action.SEND_MULTIPLE</a:t>
            </a:r>
            <a:r>
              <a:rPr lang="es-ES" dirty="0">
                <a:highlight>
                  <a:srgbClr val="00FFFF"/>
                </a:highlight>
              </a:rPr>
              <a:t>"/&gt;</a:t>
            </a:r>
          </a:p>
          <a:p>
            <a:pPr marL="0" indent="0">
              <a:buNone/>
            </a:pPr>
            <a:r>
              <a:rPr lang="es-ES" dirty="0">
                <a:highlight>
                  <a:srgbClr val="00FFFF"/>
                </a:highlight>
              </a:rPr>
              <a:t>        &lt;</a:t>
            </a:r>
            <a:r>
              <a:rPr lang="es-ES" dirty="0" err="1">
                <a:highlight>
                  <a:srgbClr val="00FFFF"/>
                </a:highlight>
              </a:rPr>
              <a:t>category</a:t>
            </a:r>
            <a:r>
              <a:rPr lang="es-ES" dirty="0">
                <a:highlight>
                  <a:srgbClr val="00FFFF"/>
                </a:highlight>
              </a:rPr>
              <a:t> </a:t>
            </a:r>
            <a:r>
              <a:rPr lang="es-ES" dirty="0" err="1">
                <a:highlight>
                  <a:srgbClr val="00FFFF"/>
                </a:highlight>
              </a:rPr>
              <a:t>android:name</a:t>
            </a:r>
            <a:r>
              <a:rPr lang="es-ES" dirty="0">
                <a:highlight>
                  <a:srgbClr val="00FFFF"/>
                </a:highlight>
              </a:rPr>
              <a:t>="</a:t>
            </a:r>
            <a:r>
              <a:rPr lang="es-ES" dirty="0" err="1">
                <a:highlight>
                  <a:srgbClr val="00FFFF"/>
                </a:highlight>
              </a:rPr>
              <a:t>android.intent.category.DEFAULT</a:t>
            </a:r>
            <a:r>
              <a:rPr lang="es-ES" dirty="0">
                <a:highlight>
                  <a:srgbClr val="00FFFF"/>
                </a:highlight>
              </a:rPr>
              <a:t>"/&gt;</a:t>
            </a:r>
          </a:p>
          <a:p>
            <a:pPr marL="0" indent="0">
              <a:buNone/>
            </a:pPr>
            <a:r>
              <a:rPr lang="es-ES" dirty="0"/>
              <a:t>        </a:t>
            </a:r>
            <a:r>
              <a:rPr lang="es-ES" dirty="0">
                <a:highlight>
                  <a:srgbClr val="00FF00"/>
                </a:highlight>
              </a:rPr>
              <a:t>&lt;data </a:t>
            </a:r>
            <a:r>
              <a:rPr lang="es-ES" dirty="0" err="1">
                <a:highlight>
                  <a:srgbClr val="00FF00"/>
                </a:highlight>
              </a:rPr>
              <a:t>android:mimeType</a:t>
            </a:r>
            <a:r>
              <a:rPr lang="es-ES" dirty="0">
                <a:highlight>
                  <a:srgbClr val="00FF00"/>
                </a:highlight>
              </a:rPr>
              <a:t>="</a:t>
            </a:r>
            <a:r>
              <a:rPr lang="es-ES" dirty="0" err="1">
                <a:highlight>
                  <a:srgbClr val="00FF00"/>
                </a:highlight>
              </a:rPr>
              <a:t>application</a:t>
            </a:r>
            <a:r>
              <a:rPr lang="es-ES" dirty="0">
                <a:highlight>
                  <a:srgbClr val="00FF00"/>
                </a:highlight>
              </a:rPr>
              <a:t>/vnd.google.panorama360+jpg"/&gt;</a:t>
            </a:r>
          </a:p>
          <a:p>
            <a:pPr marL="0" indent="0">
              <a:buNone/>
            </a:pPr>
            <a:r>
              <a:rPr lang="es-ES" dirty="0"/>
              <a:t>        &lt;</a:t>
            </a:r>
            <a:r>
              <a:rPr lang="es-ES" dirty="0">
                <a:highlight>
                  <a:srgbClr val="00FF00"/>
                </a:highlight>
              </a:rPr>
              <a:t>data </a:t>
            </a:r>
            <a:r>
              <a:rPr lang="es-ES" dirty="0" err="1">
                <a:highlight>
                  <a:srgbClr val="00FF00"/>
                </a:highlight>
              </a:rPr>
              <a:t>android:mimeType</a:t>
            </a:r>
            <a:r>
              <a:rPr lang="es-ES" dirty="0">
                <a:highlight>
                  <a:srgbClr val="00FF00"/>
                </a:highlight>
              </a:rPr>
              <a:t>="</a:t>
            </a:r>
            <a:r>
              <a:rPr lang="es-ES" dirty="0" err="1">
                <a:highlight>
                  <a:srgbClr val="00FF00"/>
                </a:highlight>
              </a:rPr>
              <a:t>image</a:t>
            </a:r>
            <a:r>
              <a:rPr lang="es-ES" dirty="0">
                <a:highlight>
                  <a:srgbClr val="00FF00"/>
                </a:highlight>
              </a:rPr>
              <a:t>/*"/&gt;</a:t>
            </a:r>
          </a:p>
          <a:p>
            <a:pPr marL="0" indent="0">
              <a:buNone/>
            </a:pPr>
            <a:r>
              <a:rPr lang="es-ES" dirty="0">
                <a:highlight>
                  <a:srgbClr val="00FF00"/>
                </a:highlight>
              </a:rPr>
              <a:t>        &lt;data </a:t>
            </a:r>
            <a:r>
              <a:rPr lang="es-ES" dirty="0" err="1">
                <a:highlight>
                  <a:srgbClr val="00FF00"/>
                </a:highlight>
              </a:rPr>
              <a:t>android:mimeType</a:t>
            </a:r>
            <a:r>
              <a:rPr lang="es-ES" dirty="0">
                <a:highlight>
                  <a:srgbClr val="00FF00"/>
                </a:highlight>
              </a:rPr>
              <a:t>="video/*"/&gt;</a:t>
            </a:r>
          </a:p>
          <a:p>
            <a:pPr marL="0" indent="0">
              <a:buNone/>
            </a:pPr>
            <a:r>
              <a:rPr lang="es-ES" dirty="0"/>
              <a:t>    &lt;/</a:t>
            </a:r>
            <a:r>
              <a:rPr lang="es-ES" dirty="0" err="1"/>
              <a:t>intent-filter</a:t>
            </a:r>
            <a:r>
              <a:rPr lang="es-ES" dirty="0"/>
              <a:t>&gt;</a:t>
            </a:r>
          </a:p>
          <a:p>
            <a:pPr marL="0" indent="0">
              <a:buNone/>
            </a:pPr>
            <a:r>
              <a:rPr lang="es-ES" dirty="0"/>
              <a:t>&lt;/</a:t>
            </a:r>
            <a:r>
              <a:rPr lang="es-ES" dirty="0" err="1"/>
              <a:t>activity</a:t>
            </a:r>
            <a:r>
              <a:rPr lang="es-ES" dirty="0"/>
              <a:t>&gt;</a:t>
            </a:r>
          </a:p>
          <a:p>
            <a:endParaRPr lang="es-ES" dirty="0"/>
          </a:p>
        </p:txBody>
      </p:sp>
    </p:spTree>
    <p:extLst>
      <p:ext uri="{BB962C8B-B14F-4D97-AF65-F5344CB8AC3E}">
        <p14:creationId xmlns:p14="http://schemas.microsoft.com/office/powerpoint/2010/main" val="17971840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91268-3EA4-4006-9975-7EC0320A197F}"/>
              </a:ext>
            </a:extLst>
          </p:cNvPr>
          <p:cNvSpPr>
            <a:spLocks noGrp="1"/>
          </p:cNvSpPr>
          <p:nvPr>
            <p:ph type="title"/>
          </p:nvPr>
        </p:nvSpPr>
        <p:spPr/>
        <p:txBody>
          <a:bodyPr>
            <a:normAutofit fontScale="90000"/>
          </a:bodyPr>
          <a:lstStyle/>
          <a:p>
            <a:pPr algn="ctr"/>
            <a:r>
              <a:rPr lang="es-ES" b="1" dirty="0"/>
              <a:t>Ejemplos de </a:t>
            </a:r>
            <a:r>
              <a:rPr lang="es-ES" b="1" dirty="0" err="1"/>
              <a:t>intents-filter</a:t>
            </a:r>
            <a:r>
              <a:rPr lang="es-ES" b="1" dirty="0"/>
              <a:t>. Actividad que comparte datos con otras aplicaciones.</a:t>
            </a:r>
          </a:p>
        </p:txBody>
      </p:sp>
      <p:sp>
        <p:nvSpPr>
          <p:cNvPr id="3" name="Marcador de contenido 2">
            <a:extLst>
              <a:ext uri="{FF2B5EF4-FFF2-40B4-BE49-F238E27FC236}">
                <a16:creationId xmlns:a16="http://schemas.microsoft.com/office/drawing/2014/main" id="{C7F8E918-DF42-4E6D-B9A5-F48590381739}"/>
              </a:ext>
            </a:extLst>
          </p:cNvPr>
          <p:cNvSpPr>
            <a:spLocks noGrp="1"/>
          </p:cNvSpPr>
          <p:nvPr>
            <p:ph idx="1"/>
          </p:nvPr>
        </p:nvSpPr>
        <p:spPr/>
        <p:txBody>
          <a:bodyPr>
            <a:normAutofit/>
          </a:bodyPr>
          <a:lstStyle/>
          <a:p>
            <a:pPr algn="just"/>
            <a:r>
              <a:rPr lang="es-ES" dirty="0"/>
              <a:t>La </a:t>
            </a:r>
            <a:r>
              <a:rPr lang="es-ES" b="1" dirty="0">
                <a:highlight>
                  <a:srgbClr val="FFFF00"/>
                </a:highlight>
              </a:rPr>
              <a:t>segunda actividad, </a:t>
            </a:r>
            <a:r>
              <a:rPr lang="es-ES" b="1" dirty="0" err="1">
                <a:highlight>
                  <a:srgbClr val="FFFF00"/>
                </a:highlight>
              </a:rPr>
              <a:t>ShareActivity</a:t>
            </a:r>
            <a:r>
              <a:rPr lang="es-ES" dirty="0">
                <a:highlight>
                  <a:srgbClr val="FFFF00"/>
                </a:highlight>
              </a:rPr>
              <a:t>, tiene </a:t>
            </a:r>
            <a:r>
              <a:rPr lang="es-ES" b="1" dirty="0">
                <a:highlight>
                  <a:srgbClr val="FFFF00"/>
                </a:highlight>
              </a:rPr>
              <a:t>como objetivo facilitar el intercambio de texto y contenido multimedia</a:t>
            </a:r>
            <a:r>
              <a:rPr lang="es-ES" dirty="0"/>
              <a:t>. Aunque </a:t>
            </a:r>
            <a:r>
              <a:rPr lang="es-ES" b="1" dirty="0"/>
              <a:t>los usuarios pueden ingresar a esta actividad </a:t>
            </a:r>
            <a:r>
              <a:rPr lang="es-ES" dirty="0"/>
              <a:t>navegando hasta ella</a:t>
            </a:r>
            <a:r>
              <a:rPr lang="es-ES" b="1" dirty="0"/>
              <a:t> desde </a:t>
            </a:r>
            <a:r>
              <a:rPr lang="es-ES" b="1" dirty="0" err="1">
                <a:highlight>
                  <a:srgbClr val="00FFFF"/>
                </a:highlight>
              </a:rPr>
              <a:t>MainActivity</a:t>
            </a:r>
            <a:r>
              <a:rPr lang="es-ES" dirty="0"/>
              <a:t>, también </a:t>
            </a:r>
            <a:r>
              <a:rPr lang="es-ES" b="1" dirty="0"/>
              <a:t>puedes entrar en </a:t>
            </a:r>
            <a:r>
              <a:rPr lang="es-ES" b="1" dirty="0" err="1">
                <a:highlight>
                  <a:srgbClr val="00FFFF"/>
                </a:highlight>
              </a:rPr>
              <a:t>ShareActivity</a:t>
            </a:r>
            <a:r>
              <a:rPr lang="es-ES" b="1" dirty="0"/>
              <a:t> directamente desde </a:t>
            </a:r>
            <a:r>
              <a:rPr lang="es-ES" b="1" dirty="0">
                <a:highlight>
                  <a:srgbClr val="00FFFF"/>
                </a:highlight>
              </a:rPr>
              <a:t>otra app que emita una </a:t>
            </a:r>
            <a:r>
              <a:rPr lang="es-ES" b="1" dirty="0" err="1">
                <a:highlight>
                  <a:srgbClr val="00FFFF"/>
                </a:highlight>
              </a:rPr>
              <a:t>intent</a:t>
            </a:r>
            <a:r>
              <a:rPr lang="es-ES" b="1" dirty="0">
                <a:highlight>
                  <a:srgbClr val="00FFFF"/>
                </a:highlight>
              </a:rPr>
              <a:t> </a:t>
            </a:r>
            <a:r>
              <a:rPr lang="es-ES" dirty="0">
                <a:highlight>
                  <a:srgbClr val="00FFFF"/>
                </a:highlight>
              </a:rPr>
              <a:t>implícita </a:t>
            </a:r>
            <a:r>
              <a:rPr lang="es-ES" dirty="0"/>
              <a:t>.</a:t>
            </a:r>
          </a:p>
          <a:p>
            <a:pPr algn="just"/>
            <a:endParaRPr lang="es-ES" dirty="0"/>
          </a:p>
        </p:txBody>
      </p:sp>
    </p:spTree>
    <p:extLst>
      <p:ext uri="{BB962C8B-B14F-4D97-AF65-F5344CB8AC3E}">
        <p14:creationId xmlns:p14="http://schemas.microsoft.com/office/powerpoint/2010/main" val="16798332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91268-3EA4-4006-9975-7EC0320A197F}"/>
              </a:ext>
            </a:extLst>
          </p:cNvPr>
          <p:cNvSpPr>
            <a:spLocks noGrp="1"/>
          </p:cNvSpPr>
          <p:nvPr>
            <p:ph type="title"/>
          </p:nvPr>
        </p:nvSpPr>
        <p:spPr/>
        <p:txBody>
          <a:bodyPr>
            <a:normAutofit fontScale="90000"/>
          </a:bodyPr>
          <a:lstStyle/>
          <a:p>
            <a:pPr algn="ctr"/>
            <a:r>
              <a:rPr lang="es-ES" b="1" dirty="0"/>
              <a:t>Ejemplos de </a:t>
            </a:r>
            <a:r>
              <a:rPr lang="es-ES" b="1" dirty="0" err="1"/>
              <a:t>intents-filter</a:t>
            </a:r>
            <a:r>
              <a:rPr lang="es-ES" b="1" dirty="0"/>
              <a:t>. Actividad que comparte datos con otras aplicaciones.</a:t>
            </a:r>
          </a:p>
        </p:txBody>
      </p:sp>
      <p:sp>
        <p:nvSpPr>
          <p:cNvPr id="3" name="Marcador de contenido 2">
            <a:extLst>
              <a:ext uri="{FF2B5EF4-FFF2-40B4-BE49-F238E27FC236}">
                <a16:creationId xmlns:a16="http://schemas.microsoft.com/office/drawing/2014/main" id="{C7F8E918-DF42-4E6D-B9A5-F48590381739}"/>
              </a:ext>
            </a:extLst>
          </p:cNvPr>
          <p:cNvSpPr>
            <a:spLocks noGrp="1"/>
          </p:cNvSpPr>
          <p:nvPr>
            <p:ph idx="1"/>
          </p:nvPr>
        </p:nvSpPr>
        <p:spPr/>
        <p:txBody>
          <a:bodyPr>
            <a:normAutofit/>
          </a:bodyPr>
          <a:lstStyle/>
          <a:p>
            <a:pPr algn="just"/>
            <a:r>
              <a:rPr lang="es-ES" dirty="0"/>
              <a:t>Cuando declaramos el </a:t>
            </a:r>
            <a:r>
              <a:rPr lang="es-ES" dirty="0" err="1"/>
              <a:t>intent-filter</a:t>
            </a:r>
            <a:r>
              <a:rPr lang="es-ES" dirty="0"/>
              <a:t>  </a:t>
            </a:r>
            <a:r>
              <a:rPr lang="es-ES" dirty="0">
                <a:highlight>
                  <a:srgbClr val="FFFF00"/>
                </a:highlight>
              </a:rPr>
              <a:t>&lt;</a:t>
            </a:r>
            <a:r>
              <a:rPr lang="es-ES" dirty="0" err="1">
                <a:highlight>
                  <a:srgbClr val="FFFF00"/>
                </a:highlight>
              </a:rPr>
              <a:t>action</a:t>
            </a:r>
            <a:r>
              <a:rPr lang="es-ES" dirty="0">
                <a:highlight>
                  <a:srgbClr val="FFFF00"/>
                </a:highlight>
              </a:rPr>
              <a:t> </a:t>
            </a:r>
            <a:r>
              <a:rPr lang="es-ES" dirty="0" err="1">
                <a:highlight>
                  <a:srgbClr val="00FFFF"/>
                </a:highlight>
              </a:rPr>
              <a:t>android:name</a:t>
            </a:r>
            <a:r>
              <a:rPr lang="es-ES" b="1" dirty="0">
                <a:highlight>
                  <a:srgbClr val="00FFFF"/>
                </a:highlight>
              </a:rPr>
              <a:t>="</a:t>
            </a:r>
            <a:r>
              <a:rPr lang="es-ES" b="1" dirty="0" err="1">
                <a:highlight>
                  <a:srgbClr val="00FFFF"/>
                </a:highlight>
              </a:rPr>
              <a:t>android.intent.action.SEND</a:t>
            </a:r>
            <a:r>
              <a:rPr lang="es-ES" dirty="0">
                <a:highlight>
                  <a:srgbClr val="00FFFF"/>
                </a:highlight>
              </a:rPr>
              <a:t>"/&gt; </a:t>
            </a:r>
            <a:r>
              <a:rPr lang="es-ES" dirty="0"/>
              <a:t>permitimos al usuario que los datos de </a:t>
            </a:r>
            <a:r>
              <a:rPr lang="es-ES" b="1" dirty="0">
                <a:highlight>
                  <a:srgbClr val="FFFF00"/>
                </a:highlight>
              </a:rPr>
              <a:t>esta actividad sean compartidos o abiertos por otra aplicación</a:t>
            </a:r>
            <a:r>
              <a:rPr lang="es-ES" dirty="0">
                <a:highlight>
                  <a:srgbClr val="FFFF00"/>
                </a:highlight>
              </a:rPr>
              <a:t>.</a:t>
            </a:r>
            <a:r>
              <a:rPr lang="es-ES" dirty="0"/>
              <a:t> Por ejemplo, </a:t>
            </a:r>
            <a:r>
              <a:rPr lang="es-ES" b="1" dirty="0"/>
              <a:t>texto copiado en este caso o una foto  </a:t>
            </a:r>
            <a:r>
              <a:rPr lang="es-ES" dirty="0"/>
              <a:t>en el </a:t>
            </a:r>
            <a:r>
              <a:rPr lang="es-ES" b="1" dirty="0"/>
              <a:t>siguiente</a:t>
            </a:r>
            <a:r>
              <a:rPr lang="es-ES" dirty="0"/>
              <a:t>. El usuario decide que aplicación usar de entre las que ofrece el sistema.</a:t>
            </a:r>
          </a:p>
          <a:p>
            <a:pPr algn="just"/>
            <a:endParaRPr lang="es-ES" dirty="0"/>
          </a:p>
        </p:txBody>
      </p:sp>
    </p:spTree>
    <p:extLst>
      <p:ext uri="{BB962C8B-B14F-4D97-AF65-F5344CB8AC3E}">
        <p14:creationId xmlns:p14="http://schemas.microsoft.com/office/powerpoint/2010/main" val="14147681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BED54-A466-440B-9BE8-6310ABD17E19}"/>
              </a:ext>
            </a:extLst>
          </p:cNvPr>
          <p:cNvSpPr>
            <a:spLocks noGrp="1"/>
          </p:cNvSpPr>
          <p:nvPr>
            <p:ph type="title"/>
          </p:nvPr>
        </p:nvSpPr>
        <p:spPr/>
        <p:txBody>
          <a:bodyPr>
            <a:normAutofit fontScale="90000"/>
          </a:bodyPr>
          <a:lstStyle/>
          <a:p>
            <a:pPr algn="ctr"/>
            <a:r>
              <a:rPr lang="es-ES" b="1" dirty="0"/>
              <a:t>Ejemplos de </a:t>
            </a:r>
            <a:r>
              <a:rPr lang="es-ES" b="1" dirty="0" err="1"/>
              <a:t>intents-filter</a:t>
            </a:r>
            <a:r>
              <a:rPr lang="es-ES" b="1" dirty="0"/>
              <a:t>. Actividad que comparte datos con otras aplicaciones.</a:t>
            </a:r>
            <a:endParaRPr lang="es-ES" dirty="0"/>
          </a:p>
        </p:txBody>
      </p:sp>
      <p:sp>
        <p:nvSpPr>
          <p:cNvPr id="3" name="Marcador de contenido 2">
            <a:extLst>
              <a:ext uri="{FF2B5EF4-FFF2-40B4-BE49-F238E27FC236}">
                <a16:creationId xmlns:a16="http://schemas.microsoft.com/office/drawing/2014/main" id="{CE262C2D-6A7D-43C6-915D-478545C2E062}"/>
              </a:ext>
            </a:extLst>
          </p:cNvPr>
          <p:cNvSpPr>
            <a:spLocks noGrp="1"/>
          </p:cNvSpPr>
          <p:nvPr>
            <p:ph idx="1"/>
          </p:nvPr>
        </p:nvSpPr>
        <p:spPr/>
        <p:txBody>
          <a:bodyPr/>
          <a:lstStyle/>
          <a:p>
            <a:pPr marL="0" indent="0" algn="just">
              <a:buNone/>
            </a:pPr>
            <a:r>
              <a:rPr lang="es-ES" b="1" dirty="0">
                <a:highlight>
                  <a:srgbClr val="00FFFF"/>
                </a:highlight>
              </a:rPr>
              <a:t>&lt;</a:t>
            </a:r>
            <a:r>
              <a:rPr lang="es-ES" b="1" dirty="0" err="1">
                <a:highlight>
                  <a:srgbClr val="00FFFF"/>
                </a:highlight>
              </a:rPr>
              <a:t>category</a:t>
            </a:r>
            <a:r>
              <a:rPr lang="es-ES" b="1" dirty="0">
                <a:highlight>
                  <a:srgbClr val="00FFFF"/>
                </a:highlight>
              </a:rPr>
              <a:t> </a:t>
            </a:r>
            <a:r>
              <a:rPr lang="es-ES" b="1" dirty="0" err="1">
                <a:highlight>
                  <a:srgbClr val="00FFFF"/>
                </a:highlight>
              </a:rPr>
              <a:t>android:name</a:t>
            </a:r>
            <a:r>
              <a:rPr lang="es-ES" b="1" dirty="0">
                <a:highlight>
                  <a:srgbClr val="00FFFF"/>
                </a:highlight>
              </a:rPr>
              <a:t>="</a:t>
            </a:r>
            <a:r>
              <a:rPr lang="es-ES" b="1" dirty="0" err="1">
                <a:highlight>
                  <a:srgbClr val="00FFFF"/>
                </a:highlight>
              </a:rPr>
              <a:t>android.intent.category.DEFAULT</a:t>
            </a:r>
            <a:r>
              <a:rPr lang="es-ES" b="1" dirty="0">
                <a:highlight>
                  <a:srgbClr val="00FFFF"/>
                </a:highlight>
              </a:rPr>
              <a:t>"/</a:t>
            </a:r>
            <a:r>
              <a:rPr lang="es-ES" dirty="0">
                <a:highlight>
                  <a:srgbClr val="00FFFF"/>
                </a:highlight>
              </a:rPr>
              <a:t>&gt;, </a:t>
            </a:r>
            <a:r>
              <a:rPr lang="es-ES" dirty="0"/>
              <a:t>es la categoría por defecto para intenciones.</a:t>
            </a:r>
          </a:p>
          <a:p>
            <a:pPr marL="0" indent="0" algn="just">
              <a:buNone/>
            </a:pPr>
            <a:r>
              <a:rPr lang="es-ES" dirty="0">
                <a:highlight>
                  <a:srgbClr val="00FF00"/>
                </a:highlight>
              </a:rPr>
              <a:t>&lt;data </a:t>
            </a:r>
            <a:r>
              <a:rPr lang="es-ES" dirty="0" err="1">
                <a:highlight>
                  <a:srgbClr val="00FF00"/>
                </a:highlight>
              </a:rPr>
              <a:t>android:</a:t>
            </a:r>
            <a:r>
              <a:rPr lang="es-ES" b="1" dirty="0" err="1">
                <a:highlight>
                  <a:srgbClr val="00FF00"/>
                </a:highlight>
              </a:rPr>
              <a:t>mimeType</a:t>
            </a:r>
            <a:r>
              <a:rPr lang="es-ES" b="1" dirty="0">
                <a:highlight>
                  <a:srgbClr val="00FF00"/>
                </a:highlight>
              </a:rPr>
              <a:t>="</a:t>
            </a:r>
            <a:r>
              <a:rPr lang="es-ES" b="1" dirty="0" err="1">
                <a:highlight>
                  <a:srgbClr val="00FF00"/>
                </a:highlight>
              </a:rPr>
              <a:t>text</a:t>
            </a:r>
            <a:r>
              <a:rPr lang="es-ES" b="1" dirty="0">
                <a:highlight>
                  <a:srgbClr val="00FF00"/>
                </a:highlight>
              </a:rPr>
              <a:t>/</a:t>
            </a:r>
            <a:r>
              <a:rPr lang="es-ES" b="1" dirty="0" err="1">
                <a:highlight>
                  <a:srgbClr val="00FF00"/>
                </a:highlight>
              </a:rPr>
              <a:t>plain</a:t>
            </a:r>
            <a:r>
              <a:rPr lang="es-ES" b="1" dirty="0">
                <a:highlight>
                  <a:srgbClr val="00FF00"/>
                </a:highlight>
              </a:rPr>
              <a:t>"/&gt;</a:t>
            </a:r>
            <a:r>
              <a:rPr lang="es-ES" b="1" dirty="0"/>
              <a:t>, </a:t>
            </a:r>
            <a:r>
              <a:rPr lang="es-ES" dirty="0"/>
              <a:t>el </a:t>
            </a:r>
            <a:r>
              <a:rPr lang="es-ES" b="1" dirty="0" err="1"/>
              <a:t>mimeType</a:t>
            </a:r>
            <a:r>
              <a:rPr lang="es-ES" dirty="0"/>
              <a:t> es el </a:t>
            </a:r>
            <a:r>
              <a:rPr lang="es-ES" b="1" dirty="0"/>
              <a:t>tipo de datos</a:t>
            </a:r>
            <a:r>
              <a:rPr lang="es-ES" dirty="0"/>
              <a:t> que se transfiere. En este caso texto plano.</a:t>
            </a:r>
          </a:p>
          <a:p>
            <a:endParaRPr lang="es-ES" dirty="0"/>
          </a:p>
        </p:txBody>
      </p:sp>
    </p:spTree>
    <p:extLst>
      <p:ext uri="{BB962C8B-B14F-4D97-AF65-F5344CB8AC3E}">
        <p14:creationId xmlns:p14="http://schemas.microsoft.com/office/powerpoint/2010/main" val="28397757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BED54-A466-440B-9BE8-6310ABD17E19}"/>
              </a:ext>
            </a:extLst>
          </p:cNvPr>
          <p:cNvSpPr>
            <a:spLocks noGrp="1"/>
          </p:cNvSpPr>
          <p:nvPr>
            <p:ph type="title"/>
          </p:nvPr>
        </p:nvSpPr>
        <p:spPr/>
        <p:txBody>
          <a:bodyPr>
            <a:normAutofit fontScale="90000"/>
          </a:bodyPr>
          <a:lstStyle/>
          <a:p>
            <a:pPr algn="ctr"/>
            <a:r>
              <a:rPr lang="es-ES" b="1" dirty="0"/>
              <a:t>Ejemplos de </a:t>
            </a:r>
            <a:r>
              <a:rPr lang="es-ES" b="1" dirty="0" err="1"/>
              <a:t>intents-filter</a:t>
            </a:r>
            <a:r>
              <a:rPr lang="es-ES" b="1" dirty="0"/>
              <a:t>. Actividad que comparte datos con otras aplicaciones.</a:t>
            </a:r>
            <a:endParaRPr lang="es-ES" dirty="0"/>
          </a:p>
        </p:txBody>
      </p:sp>
      <p:sp>
        <p:nvSpPr>
          <p:cNvPr id="3" name="Marcador de contenido 2">
            <a:extLst>
              <a:ext uri="{FF2B5EF4-FFF2-40B4-BE49-F238E27FC236}">
                <a16:creationId xmlns:a16="http://schemas.microsoft.com/office/drawing/2014/main" id="{CE262C2D-6A7D-43C6-915D-478545C2E062}"/>
              </a:ext>
            </a:extLst>
          </p:cNvPr>
          <p:cNvSpPr>
            <a:spLocks noGrp="1"/>
          </p:cNvSpPr>
          <p:nvPr>
            <p:ph idx="1"/>
          </p:nvPr>
        </p:nvSpPr>
        <p:spPr/>
        <p:txBody>
          <a:bodyPr/>
          <a:lstStyle/>
          <a:p>
            <a:pPr marL="0" indent="0" algn="just">
              <a:buNone/>
            </a:pPr>
            <a:r>
              <a:rPr lang="es-ES" dirty="0"/>
              <a:t>Los </a:t>
            </a:r>
            <a:r>
              <a:rPr lang="es-ES" dirty="0" err="1">
                <a:highlight>
                  <a:srgbClr val="00FFFF"/>
                </a:highlight>
              </a:rPr>
              <a:t>mimeTypes</a:t>
            </a:r>
            <a:r>
              <a:rPr lang="es-ES" dirty="0">
                <a:highlight>
                  <a:srgbClr val="00FFFF"/>
                </a:highlight>
              </a:rPr>
              <a:t> </a:t>
            </a:r>
            <a:r>
              <a:rPr lang="es-ES" dirty="0"/>
              <a:t>soportados son:</a:t>
            </a:r>
          </a:p>
          <a:p>
            <a:pPr marL="0" indent="0" algn="just">
              <a:buNone/>
            </a:pPr>
            <a:r>
              <a:rPr lang="es-ES" b="1" dirty="0" err="1">
                <a:highlight>
                  <a:srgbClr val="FFFF00"/>
                </a:highlight>
              </a:rPr>
              <a:t>text</a:t>
            </a:r>
            <a:r>
              <a:rPr lang="es-ES" b="1" dirty="0">
                <a:highlight>
                  <a:srgbClr val="FFFF00"/>
                </a:highlight>
              </a:rPr>
              <a:t>/*</a:t>
            </a:r>
            <a:r>
              <a:rPr lang="es-ES" dirty="0">
                <a:highlight>
                  <a:srgbClr val="FFFF00"/>
                </a:highlight>
              </a:rPr>
              <a:t>, </a:t>
            </a:r>
            <a:r>
              <a:rPr lang="es-ES" dirty="0"/>
              <a:t>el componente envía  </a:t>
            </a:r>
            <a:r>
              <a:rPr lang="es-ES" dirty="0" err="1"/>
              <a:t>text</a:t>
            </a:r>
            <a:r>
              <a:rPr lang="es-ES" dirty="0"/>
              <a:t>/</a:t>
            </a:r>
            <a:r>
              <a:rPr lang="es-ES" dirty="0" err="1"/>
              <a:t>plain</a:t>
            </a:r>
            <a:r>
              <a:rPr lang="es-ES" dirty="0"/>
              <a:t>, </a:t>
            </a:r>
            <a:r>
              <a:rPr lang="es-ES" dirty="0" err="1"/>
              <a:t>text</a:t>
            </a:r>
            <a:r>
              <a:rPr lang="es-ES" dirty="0"/>
              <a:t>/</a:t>
            </a:r>
            <a:r>
              <a:rPr lang="es-ES" dirty="0" err="1"/>
              <a:t>rtf</a:t>
            </a:r>
            <a:r>
              <a:rPr lang="es-ES" dirty="0"/>
              <a:t>, </a:t>
            </a:r>
            <a:r>
              <a:rPr lang="es-ES" dirty="0" err="1"/>
              <a:t>text</a:t>
            </a:r>
            <a:r>
              <a:rPr lang="es-ES" dirty="0"/>
              <a:t>/</a:t>
            </a:r>
            <a:r>
              <a:rPr lang="es-ES" dirty="0" err="1"/>
              <a:t>html</a:t>
            </a:r>
            <a:r>
              <a:rPr lang="es-ES" dirty="0"/>
              <a:t>, </a:t>
            </a:r>
            <a:r>
              <a:rPr lang="es-ES" dirty="0" err="1"/>
              <a:t>text</a:t>
            </a:r>
            <a:r>
              <a:rPr lang="es-ES" dirty="0"/>
              <a:t>/</a:t>
            </a:r>
            <a:r>
              <a:rPr lang="es-ES" dirty="0" err="1"/>
              <a:t>json</a:t>
            </a:r>
            <a:endParaRPr lang="es-ES" dirty="0"/>
          </a:p>
          <a:p>
            <a:pPr marL="0" indent="0" algn="just">
              <a:buNone/>
            </a:pPr>
            <a:r>
              <a:rPr lang="es-ES" b="1" dirty="0" err="1">
                <a:highlight>
                  <a:srgbClr val="FFFF00"/>
                </a:highlight>
              </a:rPr>
              <a:t>image</a:t>
            </a:r>
            <a:r>
              <a:rPr lang="es-ES" b="1" dirty="0">
                <a:highlight>
                  <a:srgbClr val="FFFF00"/>
                </a:highlight>
              </a:rPr>
              <a:t>/*, </a:t>
            </a:r>
            <a:r>
              <a:rPr lang="es-ES" dirty="0"/>
              <a:t>el componente envía  </a:t>
            </a:r>
            <a:r>
              <a:rPr lang="es-ES" dirty="0" err="1"/>
              <a:t>image</a:t>
            </a:r>
            <a:r>
              <a:rPr lang="es-ES" dirty="0"/>
              <a:t>/</a:t>
            </a:r>
            <a:r>
              <a:rPr lang="es-ES" dirty="0" err="1"/>
              <a:t>jpg</a:t>
            </a:r>
            <a:r>
              <a:rPr lang="es-ES" dirty="0"/>
              <a:t>, </a:t>
            </a:r>
            <a:r>
              <a:rPr lang="es-ES" dirty="0" err="1"/>
              <a:t>image</a:t>
            </a:r>
            <a:r>
              <a:rPr lang="es-ES" dirty="0"/>
              <a:t>/png, </a:t>
            </a:r>
            <a:r>
              <a:rPr lang="es-ES" dirty="0" err="1"/>
              <a:t>image</a:t>
            </a:r>
            <a:r>
              <a:rPr lang="es-ES" dirty="0"/>
              <a:t>/gif</a:t>
            </a:r>
          </a:p>
          <a:p>
            <a:pPr marL="0" indent="0" algn="just">
              <a:buNone/>
            </a:pPr>
            <a:r>
              <a:rPr lang="es-ES" b="1" dirty="0">
                <a:highlight>
                  <a:srgbClr val="FFFF00"/>
                </a:highlight>
              </a:rPr>
              <a:t>video/*, </a:t>
            </a:r>
            <a:r>
              <a:rPr lang="es-ES" dirty="0"/>
              <a:t>el componente envía video/mp4, video/3gp</a:t>
            </a:r>
          </a:p>
          <a:p>
            <a:endParaRPr lang="es-ES" dirty="0"/>
          </a:p>
        </p:txBody>
      </p:sp>
    </p:spTree>
    <p:extLst>
      <p:ext uri="{BB962C8B-B14F-4D97-AF65-F5344CB8AC3E}">
        <p14:creationId xmlns:p14="http://schemas.microsoft.com/office/powerpoint/2010/main" val="5883578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01B85-ABBF-4DE3-BA9B-489A41505DED}"/>
              </a:ext>
            </a:extLst>
          </p:cNvPr>
          <p:cNvSpPr>
            <a:spLocks noGrp="1"/>
          </p:cNvSpPr>
          <p:nvPr>
            <p:ph type="title"/>
          </p:nvPr>
        </p:nvSpPr>
        <p:spPr/>
        <p:txBody>
          <a:bodyPr/>
          <a:lstStyle/>
          <a:p>
            <a:pPr algn="ctr"/>
            <a:r>
              <a:rPr lang="es-ES" b="1" dirty="0"/>
              <a:t>Datos enviados/compartidos </a:t>
            </a:r>
            <a:r>
              <a:rPr lang="es-ES" b="1" dirty="0" err="1"/>
              <a:t>multiples</a:t>
            </a:r>
            <a:endParaRPr lang="es-ES" b="1" dirty="0"/>
          </a:p>
        </p:txBody>
      </p:sp>
      <p:sp>
        <p:nvSpPr>
          <p:cNvPr id="3" name="Marcador de contenido 2">
            <a:extLst>
              <a:ext uri="{FF2B5EF4-FFF2-40B4-BE49-F238E27FC236}">
                <a16:creationId xmlns:a16="http://schemas.microsoft.com/office/drawing/2014/main" id="{EA88B89C-0E41-47E8-8437-DE2F6211E709}"/>
              </a:ext>
            </a:extLst>
          </p:cNvPr>
          <p:cNvSpPr>
            <a:spLocks noGrp="1"/>
          </p:cNvSpPr>
          <p:nvPr>
            <p:ph idx="1"/>
          </p:nvPr>
        </p:nvSpPr>
        <p:spPr/>
        <p:txBody>
          <a:bodyPr>
            <a:normAutofit fontScale="92500" lnSpcReduction="20000"/>
          </a:bodyPr>
          <a:lstStyle/>
          <a:p>
            <a:pPr marL="0" indent="0">
              <a:buNone/>
            </a:pPr>
            <a:r>
              <a:rPr lang="es-ES" dirty="0"/>
              <a:t>&lt;!-- </a:t>
            </a:r>
            <a:r>
              <a:rPr lang="es-ES" dirty="0" err="1"/>
              <a:t>This</a:t>
            </a:r>
            <a:r>
              <a:rPr lang="es-ES" dirty="0"/>
              <a:t> </a:t>
            </a:r>
            <a:r>
              <a:rPr lang="es-ES" dirty="0" err="1"/>
              <a:t>activity</a:t>
            </a:r>
            <a:r>
              <a:rPr lang="es-ES" dirty="0"/>
              <a:t> </a:t>
            </a:r>
            <a:r>
              <a:rPr lang="es-ES" dirty="0" err="1"/>
              <a:t>also</a:t>
            </a:r>
            <a:r>
              <a:rPr lang="es-ES" dirty="0"/>
              <a:t> </a:t>
            </a:r>
            <a:r>
              <a:rPr lang="es-ES" dirty="0" err="1"/>
              <a:t>handles</a:t>
            </a:r>
            <a:r>
              <a:rPr lang="es-ES" dirty="0"/>
              <a:t> "SEND" and "SEND_MULTIPLE" </a:t>
            </a:r>
            <a:r>
              <a:rPr lang="es-ES" dirty="0" err="1"/>
              <a:t>with</a:t>
            </a:r>
            <a:r>
              <a:rPr lang="es-ES" dirty="0"/>
              <a:t> media data --&gt;</a:t>
            </a:r>
          </a:p>
          <a:p>
            <a:pPr marL="0" indent="0">
              <a:buNone/>
            </a:pPr>
            <a:r>
              <a:rPr lang="es-ES" dirty="0"/>
              <a:t>    &lt;</a:t>
            </a:r>
            <a:r>
              <a:rPr lang="es-ES" dirty="0" err="1"/>
              <a:t>intent-filter</a:t>
            </a:r>
            <a:r>
              <a:rPr lang="es-ES" dirty="0"/>
              <a:t>&gt;</a:t>
            </a:r>
          </a:p>
          <a:p>
            <a:pPr marL="0" indent="0">
              <a:buNone/>
            </a:pPr>
            <a:r>
              <a:rPr lang="es-ES" dirty="0">
                <a:highlight>
                  <a:srgbClr val="FFFF00"/>
                </a:highlight>
              </a:rPr>
              <a:t>        &lt;</a:t>
            </a:r>
            <a:r>
              <a:rPr lang="es-ES" dirty="0" err="1">
                <a:highlight>
                  <a:srgbClr val="FFFF00"/>
                </a:highlight>
              </a:rPr>
              <a:t>action</a:t>
            </a:r>
            <a:r>
              <a:rPr lang="es-ES" dirty="0">
                <a:highlight>
                  <a:srgbClr val="FFFF00"/>
                </a:highlight>
              </a:rPr>
              <a:t> </a:t>
            </a:r>
            <a:r>
              <a:rPr lang="es-ES" dirty="0" err="1">
                <a:highlight>
                  <a:srgbClr val="FFFF00"/>
                </a:highlight>
              </a:rPr>
              <a:t>android:name</a:t>
            </a:r>
            <a:r>
              <a:rPr lang="es-ES" dirty="0">
                <a:highlight>
                  <a:srgbClr val="FFFF00"/>
                </a:highlight>
              </a:rPr>
              <a:t>="</a:t>
            </a:r>
            <a:r>
              <a:rPr lang="es-ES" dirty="0" err="1">
                <a:highlight>
                  <a:srgbClr val="FFFF00"/>
                </a:highlight>
              </a:rPr>
              <a:t>android.intent.action.SEND</a:t>
            </a:r>
            <a:r>
              <a:rPr lang="es-ES" dirty="0">
                <a:highlight>
                  <a:srgbClr val="FFFF00"/>
                </a:highlight>
              </a:rPr>
              <a:t>"/&gt;</a:t>
            </a:r>
          </a:p>
          <a:p>
            <a:pPr marL="0" indent="0">
              <a:buNone/>
            </a:pPr>
            <a:r>
              <a:rPr lang="es-ES" dirty="0">
                <a:highlight>
                  <a:srgbClr val="FFFF00"/>
                </a:highlight>
              </a:rPr>
              <a:t>        &lt;</a:t>
            </a:r>
            <a:r>
              <a:rPr lang="es-ES" dirty="0" err="1">
                <a:highlight>
                  <a:srgbClr val="FFFF00"/>
                </a:highlight>
              </a:rPr>
              <a:t>action</a:t>
            </a:r>
            <a:r>
              <a:rPr lang="es-ES" dirty="0">
                <a:highlight>
                  <a:srgbClr val="FFFF00"/>
                </a:highlight>
              </a:rPr>
              <a:t> </a:t>
            </a:r>
            <a:r>
              <a:rPr lang="es-ES" dirty="0" err="1">
                <a:highlight>
                  <a:srgbClr val="FFFF00"/>
                </a:highlight>
              </a:rPr>
              <a:t>android:name</a:t>
            </a:r>
            <a:r>
              <a:rPr lang="es-ES" dirty="0">
                <a:highlight>
                  <a:srgbClr val="FFFF00"/>
                </a:highlight>
              </a:rPr>
              <a:t>="</a:t>
            </a:r>
            <a:r>
              <a:rPr lang="es-ES" dirty="0" err="1">
                <a:highlight>
                  <a:srgbClr val="FFFF00"/>
                </a:highlight>
              </a:rPr>
              <a:t>android.intent.action.SEND_MULTIPLE</a:t>
            </a:r>
            <a:r>
              <a:rPr lang="es-ES" dirty="0">
                <a:highlight>
                  <a:srgbClr val="FFFF00"/>
                </a:highlight>
              </a:rPr>
              <a:t>"/&gt;</a:t>
            </a:r>
          </a:p>
          <a:p>
            <a:pPr marL="0" indent="0">
              <a:buNone/>
            </a:pPr>
            <a:r>
              <a:rPr lang="es-ES" dirty="0">
                <a:highlight>
                  <a:srgbClr val="FFFF00"/>
                </a:highlight>
              </a:rPr>
              <a:t>        &lt;</a:t>
            </a:r>
            <a:r>
              <a:rPr lang="es-ES" dirty="0" err="1">
                <a:highlight>
                  <a:srgbClr val="FFFF00"/>
                </a:highlight>
              </a:rPr>
              <a:t>category</a:t>
            </a:r>
            <a:r>
              <a:rPr lang="es-ES" dirty="0">
                <a:highlight>
                  <a:srgbClr val="FFFF00"/>
                </a:highlight>
              </a:rPr>
              <a:t> </a:t>
            </a:r>
            <a:r>
              <a:rPr lang="es-ES" dirty="0" err="1">
                <a:highlight>
                  <a:srgbClr val="FFFF00"/>
                </a:highlight>
              </a:rPr>
              <a:t>android:name</a:t>
            </a:r>
            <a:r>
              <a:rPr lang="es-ES" dirty="0">
                <a:highlight>
                  <a:srgbClr val="FFFF00"/>
                </a:highlight>
              </a:rPr>
              <a:t>="</a:t>
            </a:r>
            <a:r>
              <a:rPr lang="es-ES" dirty="0" err="1">
                <a:highlight>
                  <a:srgbClr val="FFFF00"/>
                </a:highlight>
              </a:rPr>
              <a:t>android.intent.category.DEFAULT</a:t>
            </a:r>
            <a:r>
              <a:rPr lang="es-ES" dirty="0">
                <a:highlight>
                  <a:srgbClr val="FFFF00"/>
                </a:highlight>
              </a:rPr>
              <a:t>"/&gt;</a:t>
            </a:r>
          </a:p>
          <a:p>
            <a:pPr marL="0" indent="0">
              <a:buNone/>
            </a:pPr>
            <a:r>
              <a:rPr lang="es-ES" dirty="0"/>
              <a:t>        &lt;data </a:t>
            </a:r>
            <a:r>
              <a:rPr lang="es-ES" dirty="0" err="1"/>
              <a:t>android:mimeType</a:t>
            </a:r>
            <a:r>
              <a:rPr lang="es-ES" dirty="0"/>
              <a:t>="</a:t>
            </a:r>
            <a:r>
              <a:rPr lang="es-ES" dirty="0" err="1"/>
              <a:t>application</a:t>
            </a:r>
            <a:r>
              <a:rPr lang="es-ES" dirty="0"/>
              <a:t>/vnd.google.panorama360+jpg"/&gt;</a:t>
            </a:r>
          </a:p>
          <a:p>
            <a:pPr marL="0" indent="0">
              <a:buNone/>
            </a:pPr>
            <a:r>
              <a:rPr lang="es-ES" dirty="0"/>
              <a:t>        &lt;data </a:t>
            </a:r>
            <a:r>
              <a:rPr lang="es-ES" dirty="0" err="1"/>
              <a:t>android:mimeType</a:t>
            </a:r>
            <a:r>
              <a:rPr lang="es-ES" dirty="0"/>
              <a:t>="</a:t>
            </a:r>
            <a:r>
              <a:rPr lang="es-ES" dirty="0" err="1"/>
              <a:t>image</a:t>
            </a:r>
            <a:r>
              <a:rPr lang="es-ES" dirty="0"/>
              <a:t>/*"/&gt;</a:t>
            </a:r>
          </a:p>
          <a:p>
            <a:pPr marL="0" indent="0">
              <a:buNone/>
            </a:pPr>
            <a:r>
              <a:rPr lang="es-ES" dirty="0"/>
              <a:t>        &lt;data </a:t>
            </a:r>
            <a:r>
              <a:rPr lang="es-ES" dirty="0" err="1"/>
              <a:t>android:mimeType</a:t>
            </a:r>
            <a:r>
              <a:rPr lang="es-ES" dirty="0"/>
              <a:t>="video/*"/&gt;</a:t>
            </a:r>
          </a:p>
          <a:p>
            <a:pPr marL="0" indent="0">
              <a:buNone/>
            </a:pPr>
            <a:r>
              <a:rPr lang="es-ES" dirty="0"/>
              <a:t>    &lt;/</a:t>
            </a:r>
            <a:r>
              <a:rPr lang="es-ES" dirty="0" err="1"/>
              <a:t>intent-filter</a:t>
            </a:r>
            <a:r>
              <a:rPr lang="es-ES" dirty="0"/>
              <a:t>&gt;</a:t>
            </a:r>
          </a:p>
        </p:txBody>
      </p:sp>
    </p:spTree>
    <p:extLst>
      <p:ext uri="{BB962C8B-B14F-4D97-AF65-F5344CB8AC3E}">
        <p14:creationId xmlns:p14="http://schemas.microsoft.com/office/powerpoint/2010/main" val="147384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1125D-474C-482A-854B-7FED4C1A11DA}"/>
              </a:ext>
            </a:extLst>
          </p:cNvPr>
          <p:cNvSpPr>
            <a:spLocks noGrp="1"/>
          </p:cNvSpPr>
          <p:nvPr>
            <p:ph type="ctrTitle"/>
          </p:nvPr>
        </p:nvSpPr>
        <p:spPr>
          <a:xfrm>
            <a:off x="3045368" y="2043663"/>
            <a:ext cx="6105194" cy="2031055"/>
          </a:xfrm>
        </p:spPr>
        <p:txBody>
          <a:bodyPr>
            <a:normAutofit/>
          </a:bodyPr>
          <a:lstStyle/>
          <a:p>
            <a:r>
              <a:rPr lang="es-ES" sz="5200" b="1" dirty="0">
                <a:solidFill>
                  <a:schemeClr val="tx2"/>
                </a:solidFill>
              </a:rPr>
              <a:t>1.1 Estructura de un proyecto </a:t>
            </a:r>
            <a:r>
              <a:rPr lang="es-ES" sz="5200" b="1" dirty="0" err="1">
                <a:solidFill>
                  <a:schemeClr val="tx2"/>
                </a:solidFill>
              </a:rPr>
              <a:t>android</a:t>
            </a:r>
            <a:endParaRPr lang="es-ES" sz="5200" b="1" dirty="0">
              <a:solidFill>
                <a:schemeClr val="tx2"/>
              </a:solidFill>
            </a:endParaRPr>
          </a:p>
        </p:txBody>
      </p:sp>
      <p:sp>
        <p:nvSpPr>
          <p:cNvPr id="3" name="Subtítulo 2">
            <a:extLst>
              <a:ext uri="{FF2B5EF4-FFF2-40B4-BE49-F238E27FC236}">
                <a16:creationId xmlns:a16="http://schemas.microsoft.com/office/drawing/2014/main" id="{52635A0D-A90A-447D-863D-E2420E184EA8}"/>
              </a:ext>
            </a:extLst>
          </p:cNvPr>
          <p:cNvSpPr>
            <a:spLocks noGrp="1"/>
          </p:cNvSpPr>
          <p:nvPr>
            <p:ph type="subTitle" idx="1"/>
          </p:nvPr>
        </p:nvSpPr>
        <p:spPr>
          <a:xfrm>
            <a:off x="3045368" y="4160126"/>
            <a:ext cx="6105194" cy="682079"/>
          </a:xfrm>
        </p:spPr>
        <p:txBody>
          <a:bodyPr>
            <a:normAutofit/>
          </a:bodyPr>
          <a:lstStyle/>
          <a:p>
            <a:endParaRPr lang="es-ES">
              <a:solidFill>
                <a:schemeClr val="tx2"/>
              </a:solidFill>
            </a:endParaRPr>
          </a:p>
        </p:txBody>
      </p:sp>
    </p:spTree>
    <p:extLst>
      <p:ext uri="{BB962C8B-B14F-4D97-AF65-F5344CB8AC3E}">
        <p14:creationId xmlns:p14="http://schemas.microsoft.com/office/powerpoint/2010/main" val="2553657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A1EE0-0F14-4EF7-9665-8DD9C69D9256}"/>
              </a:ext>
            </a:extLst>
          </p:cNvPr>
          <p:cNvSpPr>
            <a:spLocks noGrp="1"/>
          </p:cNvSpPr>
          <p:nvPr>
            <p:ph type="title"/>
          </p:nvPr>
        </p:nvSpPr>
        <p:spPr/>
        <p:txBody>
          <a:bodyPr/>
          <a:lstStyle/>
          <a:p>
            <a:pPr algn="ctr"/>
            <a:r>
              <a:rPr lang="es-ES" b="1" dirty="0"/>
              <a:t>Datos enviados/compartidos </a:t>
            </a:r>
            <a:r>
              <a:rPr lang="es-ES" b="1" dirty="0" err="1"/>
              <a:t>multiples</a:t>
            </a:r>
            <a:endParaRPr lang="es-ES" dirty="0"/>
          </a:p>
        </p:txBody>
      </p:sp>
      <p:sp>
        <p:nvSpPr>
          <p:cNvPr id="3" name="Marcador de contenido 2">
            <a:extLst>
              <a:ext uri="{FF2B5EF4-FFF2-40B4-BE49-F238E27FC236}">
                <a16:creationId xmlns:a16="http://schemas.microsoft.com/office/drawing/2014/main" id="{A0AC9462-4FC6-4AD1-A6EF-B2C1C196F069}"/>
              </a:ext>
            </a:extLst>
          </p:cNvPr>
          <p:cNvSpPr>
            <a:spLocks noGrp="1"/>
          </p:cNvSpPr>
          <p:nvPr>
            <p:ph idx="1"/>
          </p:nvPr>
        </p:nvSpPr>
        <p:spPr/>
        <p:txBody>
          <a:bodyPr/>
          <a:lstStyle/>
          <a:p>
            <a:pPr marL="0" indent="0">
              <a:buNone/>
            </a:pPr>
            <a:r>
              <a:rPr lang="es-ES" dirty="0"/>
              <a:t>&lt;</a:t>
            </a:r>
            <a:r>
              <a:rPr lang="es-ES" dirty="0" err="1"/>
              <a:t>action</a:t>
            </a:r>
            <a:r>
              <a:rPr lang="es-ES" dirty="0"/>
              <a:t> </a:t>
            </a:r>
            <a:r>
              <a:rPr lang="es-ES" dirty="0" err="1"/>
              <a:t>android:name</a:t>
            </a:r>
            <a:r>
              <a:rPr lang="es-ES" b="1" dirty="0"/>
              <a:t>="</a:t>
            </a:r>
            <a:r>
              <a:rPr lang="es-ES" b="1" dirty="0" err="1">
                <a:highlight>
                  <a:srgbClr val="FFFF00"/>
                </a:highlight>
              </a:rPr>
              <a:t>android.intent.action.SEND_MULTIPLE</a:t>
            </a:r>
            <a:r>
              <a:rPr lang="es-ES" dirty="0"/>
              <a:t>"/&gt;</a:t>
            </a:r>
          </a:p>
          <a:p>
            <a:r>
              <a:rPr lang="es-ES" dirty="0"/>
              <a:t>Con </a:t>
            </a:r>
            <a:r>
              <a:rPr lang="es-ES" b="1" dirty="0">
                <a:highlight>
                  <a:srgbClr val="FFFF00"/>
                </a:highlight>
              </a:rPr>
              <a:t>esta acción SEND_MULTIPLE </a:t>
            </a:r>
            <a:r>
              <a:rPr lang="es-ES" dirty="0"/>
              <a:t>enviamos </a:t>
            </a:r>
            <a:r>
              <a:rPr lang="es-ES" b="1" dirty="0"/>
              <a:t>muchos datos diferentes</a:t>
            </a:r>
            <a:r>
              <a:rPr lang="es-ES" dirty="0"/>
              <a:t>, </a:t>
            </a:r>
            <a:r>
              <a:rPr lang="es-ES" b="1" dirty="0"/>
              <a:t>varias fotos</a:t>
            </a:r>
            <a:r>
              <a:rPr lang="es-ES" dirty="0"/>
              <a:t>, </a:t>
            </a:r>
            <a:r>
              <a:rPr lang="es-ES" b="1" dirty="0"/>
              <a:t>varios vídeos</a:t>
            </a:r>
            <a:r>
              <a:rPr lang="es-ES" dirty="0"/>
              <a:t>, etc.</a:t>
            </a:r>
          </a:p>
          <a:p>
            <a:r>
              <a:rPr lang="es-ES" dirty="0"/>
              <a:t>Para enviar datos a aplicaciones específicas se usa </a:t>
            </a:r>
            <a:r>
              <a:rPr lang="es-ES" b="1" dirty="0" err="1">
                <a:highlight>
                  <a:srgbClr val="FFFF00"/>
                </a:highlight>
              </a:rPr>
              <a:t>application</a:t>
            </a:r>
            <a:r>
              <a:rPr lang="es-ES" dirty="0">
                <a:highlight>
                  <a:srgbClr val="FFFF00"/>
                </a:highlight>
              </a:rPr>
              <a:t> en el </a:t>
            </a:r>
            <a:r>
              <a:rPr lang="es-ES" b="1" dirty="0" err="1">
                <a:highlight>
                  <a:srgbClr val="FFFF00"/>
                </a:highlight>
              </a:rPr>
              <a:t>mimeType</a:t>
            </a:r>
            <a:r>
              <a:rPr lang="es-ES" dirty="0">
                <a:highlight>
                  <a:srgbClr val="FFFF00"/>
                </a:highlight>
              </a:rPr>
              <a:t>,</a:t>
            </a:r>
            <a:r>
              <a:rPr lang="es-ES" dirty="0"/>
              <a:t> seguido del tipo de datos.</a:t>
            </a:r>
          </a:p>
          <a:p>
            <a:endParaRPr lang="es-ES" dirty="0"/>
          </a:p>
        </p:txBody>
      </p:sp>
    </p:spTree>
    <p:extLst>
      <p:ext uri="{BB962C8B-B14F-4D97-AF65-F5344CB8AC3E}">
        <p14:creationId xmlns:p14="http://schemas.microsoft.com/office/powerpoint/2010/main" val="34446694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A1EE0-0F14-4EF7-9665-8DD9C69D9256}"/>
              </a:ext>
            </a:extLst>
          </p:cNvPr>
          <p:cNvSpPr>
            <a:spLocks noGrp="1"/>
          </p:cNvSpPr>
          <p:nvPr>
            <p:ph type="title"/>
          </p:nvPr>
        </p:nvSpPr>
        <p:spPr/>
        <p:txBody>
          <a:bodyPr/>
          <a:lstStyle/>
          <a:p>
            <a:pPr algn="ctr"/>
            <a:r>
              <a:rPr lang="es-ES" b="1" dirty="0"/>
              <a:t>Datos enviados/compartidos </a:t>
            </a:r>
            <a:r>
              <a:rPr lang="es-ES" b="1" dirty="0" err="1"/>
              <a:t>multiples</a:t>
            </a:r>
            <a:endParaRPr lang="es-ES" dirty="0"/>
          </a:p>
        </p:txBody>
      </p:sp>
      <p:sp>
        <p:nvSpPr>
          <p:cNvPr id="3" name="Marcador de contenido 2">
            <a:extLst>
              <a:ext uri="{FF2B5EF4-FFF2-40B4-BE49-F238E27FC236}">
                <a16:creationId xmlns:a16="http://schemas.microsoft.com/office/drawing/2014/main" id="{A0AC9462-4FC6-4AD1-A6EF-B2C1C196F069}"/>
              </a:ext>
            </a:extLst>
          </p:cNvPr>
          <p:cNvSpPr>
            <a:spLocks noGrp="1"/>
          </p:cNvSpPr>
          <p:nvPr>
            <p:ph idx="1"/>
          </p:nvPr>
        </p:nvSpPr>
        <p:spPr/>
        <p:txBody>
          <a:bodyPr/>
          <a:lstStyle/>
          <a:p>
            <a:pPr marL="0" indent="0">
              <a:buNone/>
            </a:pPr>
            <a:endParaRPr lang="es-ES" dirty="0"/>
          </a:p>
          <a:p>
            <a:pPr marL="0" indent="0">
              <a:buNone/>
            </a:pPr>
            <a:r>
              <a:rPr lang="es-ES" dirty="0"/>
              <a:t>Tipos de los </a:t>
            </a:r>
            <a:r>
              <a:rPr lang="es-ES" dirty="0">
                <a:highlight>
                  <a:srgbClr val="FFFF00"/>
                </a:highlight>
              </a:rPr>
              <a:t>datos enviados:</a:t>
            </a:r>
          </a:p>
          <a:p>
            <a:pPr marL="0" indent="0">
              <a:buNone/>
            </a:pPr>
            <a:endParaRPr lang="es-ES" dirty="0"/>
          </a:p>
          <a:p>
            <a:pPr marL="0" indent="0">
              <a:buNone/>
            </a:pPr>
            <a:r>
              <a:rPr lang="es-ES" dirty="0"/>
              <a:t>&lt;data </a:t>
            </a:r>
            <a:r>
              <a:rPr lang="es-ES" dirty="0" err="1"/>
              <a:t>android:mimeType</a:t>
            </a:r>
            <a:r>
              <a:rPr lang="es-ES" dirty="0"/>
              <a:t>="</a:t>
            </a:r>
            <a:r>
              <a:rPr lang="es-ES" dirty="0" err="1"/>
              <a:t>application</a:t>
            </a:r>
            <a:r>
              <a:rPr lang="es-ES" dirty="0"/>
              <a:t>/</a:t>
            </a:r>
            <a:r>
              <a:rPr lang="es-ES" dirty="0">
                <a:highlight>
                  <a:srgbClr val="00FFFF"/>
                </a:highlight>
              </a:rPr>
              <a:t>vnd.google.panorama360+jpg</a:t>
            </a:r>
            <a:r>
              <a:rPr lang="es-ES" dirty="0"/>
              <a:t>"/&gt;</a:t>
            </a:r>
          </a:p>
          <a:p>
            <a:pPr marL="0" indent="0">
              <a:buNone/>
            </a:pPr>
            <a:r>
              <a:rPr lang="es-ES" dirty="0"/>
              <a:t>&lt;data </a:t>
            </a:r>
            <a:r>
              <a:rPr lang="es-ES" dirty="0" err="1"/>
              <a:t>android:mimeType</a:t>
            </a:r>
            <a:r>
              <a:rPr lang="es-ES" dirty="0"/>
              <a:t>="</a:t>
            </a:r>
            <a:r>
              <a:rPr lang="es-ES" dirty="0" err="1">
                <a:highlight>
                  <a:srgbClr val="00FFFF"/>
                </a:highlight>
              </a:rPr>
              <a:t>application</a:t>
            </a:r>
            <a:r>
              <a:rPr lang="es-ES" dirty="0">
                <a:highlight>
                  <a:srgbClr val="00FFFF"/>
                </a:highlight>
              </a:rPr>
              <a:t>/zip" </a:t>
            </a:r>
            <a:r>
              <a:rPr lang="es-ES" dirty="0"/>
              <a:t>/&gt;. </a:t>
            </a:r>
          </a:p>
          <a:p>
            <a:pPr marL="0" indent="0">
              <a:buNone/>
            </a:pPr>
            <a:r>
              <a:rPr lang="es-ES" dirty="0"/>
              <a:t>&lt;data </a:t>
            </a:r>
            <a:r>
              <a:rPr lang="es-ES" dirty="0" err="1"/>
              <a:t>android:mimeType</a:t>
            </a:r>
            <a:r>
              <a:rPr lang="es-ES" dirty="0"/>
              <a:t>="</a:t>
            </a:r>
            <a:r>
              <a:rPr lang="es-ES" dirty="0" err="1">
                <a:highlight>
                  <a:srgbClr val="00FFFF"/>
                </a:highlight>
              </a:rPr>
              <a:t>application</a:t>
            </a:r>
            <a:r>
              <a:rPr lang="es-ES" dirty="0">
                <a:highlight>
                  <a:srgbClr val="00FFFF"/>
                </a:highlight>
              </a:rPr>
              <a:t>/vnd.ms-</a:t>
            </a:r>
            <a:r>
              <a:rPr lang="es-ES" dirty="0" err="1">
                <a:highlight>
                  <a:srgbClr val="00FFFF"/>
                </a:highlight>
              </a:rPr>
              <a:t>excel</a:t>
            </a:r>
            <a:r>
              <a:rPr lang="es-ES" dirty="0"/>
              <a:t>" /&gt;.</a:t>
            </a:r>
          </a:p>
          <a:p>
            <a:endParaRPr lang="es-ES" dirty="0"/>
          </a:p>
        </p:txBody>
      </p:sp>
    </p:spTree>
    <p:extLst>
      <p:ext uri="{BB962C8B-B14F-4D97-AF65-F5344CB8AC3E}">
        <p14:creationId xmlns:p14="http://schemas.microsoft.com/office/powerpoint/2010/main" val="3127937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5FB20-D5AD-46A1-B4F3-581E40B41740}"/>
              </a:ext>
            </a:extLst>
          </p:cNvPr>
          <p:cNvSpPr>
            <a:spLocks noGrp="1"/>
          </p:cNvSpPr>
          <p:nvPr>
            <p:ph type="title"/>
          </p:nvPr>
        </p:nvSpPr>
        <p:spPr/>
        <p:txBody>
          <a:bodyPr/>
          <a:lstStyle/>
          <a:p>
            <a:r>
              <a:rPr lang="es-ES" dirty="0" err="1"/>
              <a:t>Intent</a:t>
            </a:r>
            <a:r>
              <a:rPr lang="es-ES" dirty="0"/>
              <a:t> </a:t>
            </a:r>
            <a:r>
              <a:rPr lang="es-ES" dirty="0" err="1"/>
              <a:t>implicitas</a:t>
            </a:r>
            <a:endParaRPr lang="es-ES" dirty="0"/>
          </a:p>
        </p:txBody>
      </p:sp>
      <p:sp>
        <p:nvSpPr>
          <p:cNvPr id="3" name="Marcador de contenido 2">
            <a:extLst>
              <a:ext uri="{FF2B5EF4-FFF2-40B4-BE49-F238E27FC236}">
                <a16:creationId xmlns:a16="http://schemas.microsoft.com/office/drawing/2014/main" id="{E45C5FDC-2132-4472-8191-FB81B558ACFA}"/>
              </a:ext>
            </a:extLst>
          </p:cNvPr>
          <p:cNvSpPr>
            <a:spLocks noGrp="1"/>
          </p:cNvSpPr>
          <p:nvPr>
            <p:ph idx="1"/>
          </p:nvPr>
        </p:nvSpPr>
        <p:spPr/>
        <p:txBody>
          <a:bodyPr>
            <a:normAutofit fontScale="85000" lnSpcReduction="20000"/>
          </a:bodyPr>
          <a:lstStyle/>
          <a:p>
            <a:r>
              <a:rPr lang="es-ES" dirty="0"/>
              <a:t>Las </a:t>
            </a:r>
            <a:r>
              <a:rPr lang="es-ES" dirty="0" err="1"/>
              <a:t>intent</a:t>
            </a:r>
            <a:r>
              <a:rPr lang="es-ES" dirty="0"/>
              <a:t> </a:t>
            </a:r>
            <a:r>
              <a:rPr lang="es-ES" dirty="0" err="1"/>
              <a:t>inplicitas</a:t>
            </a:r>
            <a:r>
              <a:rPr lang="es-ES" dirty="0"/>
              <a:t> se especifican mediante </a:t>
            </a:r>
            <a:r>
              <a:rPr lang="es-ES" dirty="0" err="1"/>
              <a:t>intent-filters</a:t>
            </a:r>
            <a:r>
              <a:rPr lang="es-ES" dirty="0"/>
              <a:t> para hacer acciones para aplicaciones PREDEFINIDAS en el sistema. Por ejemplo el siguiente </a:t>
            </a:r>
            <a:r>
              <a:rPr lang="es-ES" dirty="0" err="1"/>
              <a:t>intent</a:t>
            </a:r>
            <a:r>
              <a:rPr lang="es-ES" dirty="0"/>
              <a:t> </a:t>
            </a:r>
            <a:r>
              <a:rPr lang="es-ES" dirty="0" err="1"/>
              <a:t>filter</a:t>
            </a:r>
            <a:r>
              <a:rPr lang="es-ES" dirty="0"/>
              <a:t> abriría </a:t>
            </a:r>
          </a:p>
          <a:p>
            <a:pPr marL="0" indent="0">
              <a:buNone/>
            </a:pPr>
            <a:r>
              <a:rPr lang="es-ES" dirty="0"/>
              <a:t>&lt;</a:t>
            </a:r>
            <a:r>
              <a:rPr lang="es-ES" dirty="0" err="1"/>
              <a:t>intent-filter</a:t>
            </a:r>
            <a:r>
              <a:rPr lang="es-ES" dirty="0"/>
              <a:t>&gt;</a:t>
            </a:r>
          </a:p>
          <a:p>
            <a:pPr marL="0" indent="0">
              <a:buNone/>
            </a:pPr>
            <a:r>
              <a:rPr lang="es-ES" dirty="0"/>
              <a:t>        &lt;</a:t>
            </a:r>
            <a:r>
              <a:rPr lang="es-ES" dirty="0" err="1"/>
              <a:t>action</a:t>
            </a:r>
            <a:r>
              <a:rPr lang="es-ES" dirty="0"/>
              <a:t> </a:t>
            </a:r>
            <a:r>
              <a:rPr lang="es-ES" dirty="0" err="1"/>
              <a:t>android:name</a:t>
            </a:r>
            <a:r>
              <a:rPr lang="es-ES" dirty="0"/>
              <a:t>="</a:t>
            </a:r>
            <a:r>
              <a:rPr lang="es-ES" dirty="0" err="1"/>
              <a:t>android.intent.action.CALL</a:t>
            </a:r>
            <a:r>
              <a:rPr lang="es-ES" dirty="0"/>
              <a:t>"/&gt;</a:t>
            </a:r>
          </a:p>
          <a:p>
            <a:endParaRPr lang="es-ES" dirty="0"/>
          </a:p>
          <a:p>
            <a:r>
              <a:rPr lang="es-ES" dirty="0"/>
              <a:t>O desde Código</a:t>
            </a:r>
          </a:p>
          <a:p>
            <a:pPr marL="0" indent="0">
              <a:buNone/>
            </a:pPr>
            <a:r>
              <a:rPr lang="es-ES" dirty="0" err="1"/>
              <a:t>actividad.startActivity</a:t>
            </a:r>
            <a:r>
              <a:rPr lang="es-ES" dirty="0"/>
              <a:t>(new </a:t>
            </a:r>
            <a:r>
              <a:rPr lang="es-ES" dirty="0" err="1"/>
              <a:t>Intent</a:t>
            </a:r>
            <a:r>
              <a:rPr lang="es-ES" dirty="0"/>
              <a:t>(</a:t>
            </a:r>
            <a:r>
              <a:rPr lang="es-ES" dirty="0" err="1"/>
              <a:t>Intent.ACTION_CALL</a:t>
            </a:r>
            <a:r>
              <a:rPr lang="es-ES" dirty="0"/>
              <a:t>,</a:t>
            </a:r>
          </a:p>
          <a:p>
            <a:pPr marL="0" indent="0">
              <a:buNone/>
            </a:pPr>
            <a:r>
              <a:rPr lang="es-ES" dirty="0"/>
              <a:t>        </a:t>
            </a:r>
            <a:r>
              <a:rPr lang="es-ES" dirty="0" err="1"/>
              <a:t>Uri.parse</a:t>
            </a:r>
            <a:r>
              <a:rPr lang="es-ES" dirty="0"/>
              <a:t>("</a:t>
            </a:r>
            <a:r>
              <a:rPr lang="es-ES" dirty="0" err="1"/>
              <a:t>tel</a:t>
            </a:r>
            <a:r>
              <a:rPr lang="es-ES" dirty="0"/>
              <a:t>:" + </a:t>
            </a:r>
            <a:r>
              <a:rPr lang="es-ES" dirty="0" err="1"/>
              <a:t>telefono</a:t>
            </a:r>
            <a:r>
              <a:rPr lang="es-ES" dirty="0"/>
              <a:t>)));</a:t>
            </a:r>
          </a:p>
          <a:p>
            <a:pPr marL="0" indent="0">
              <a:buNone/>
            </a:pPr>
            <a:endParaRPr lang="es-ES" dirty="0"/>
          </a:p>
          <a:p>
            <a:r>
              <a:rPr lang="es-ES" dirty="0"/>
              <a:t>Abriría la aplicación de teléfono para realizar una llamada sobre el teléfono pasado como parámetro. Lo veremos en el curso </a:t>
            </a:r>
            <a:r>
              <a:rPr lang="es-ES"/>
              <a:t>más adelante.</a:t>
            </a:r>
            <a:endParaRPr lang="es-ES" dirty="0"/>
          </a:p>
          <a:p>
            <a:endParaRPr lang="es-ES" dirty="0"/>
          </a:p>
        </p:txBody>
      </p:sp>
    </p:spTree>
    <p:extLst>
      <p:ext uri="{BB962C8B-B14F-4D97-AF65-F5344CB8AC3E}">
        <p14:creationId xmlns:p14="http://schemas.microsoft.com/office/powerpoint/2010/main" val="1676900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6734B-40F3-4700-B96A-974525948FBA}"/>
              </a:ext>
            </a:extLst>
          </p:cNvPr>
          <p:cNvSpPr>
            <a:spLocks noGrp="1"/>
          </p:cNvSpPr>
          <p:nvPr>
            <p:ph type="title"/>
          </p:nvPr>
        </p:nvSpPr>
        <p:spPr/>
        <p:txBody>
          <a:bodyPr/>
          <a:lstStyle/>
          <a:p>
            <a:r>
              <a:rPr lang="es-ES" dirty="0"/>
              <a:t>Más acciones	</a:t>
            </a:r>
          </a:p>
        </p:txBody>
      </p:sp>
      <p:sp>
        <p:nvSpPr>
          <p:cNvPr id="3" name="Marcador de contenido 2">
            <a:extLst>
              <a:ext uri="{FF2B5EF4-FFF2-40B4-BE49-F238E27FC236}">
                <a16:creationId xmlns:a16="http://schemas.microsoft.com/office/drawing/2014/main" id="{D7541D37-5C60-4FC7-A9E0-90D9A0DAE5E6}"/>
              </a:ext>
            </a:extLst>
          </p:cNvPr>
          <p:cNvSpPr>
            <a:spLocks noGrp="1"/>
          </p:cNvSpPr>
          <p:nvPr>
            <p:ph idx="1"/>
          </p:nvPr>
        </p:nvSpPr>
        <p:spPr>
          <a:xfrm>
            <a:off x="838200" y="1900719"/>
            <a:ext cx="10008140" cy="4276244"/>
          </a:xfrm>
        </p:spPr>
        <p:txBody>
          <a:bodyPr/>
          <a:lstStyle/>
          <a:p>
            <a:pPr algn="just"/>
            <a:r>
              <a:rPr lang="es-ES" dirty="0"/>
              <a:t>En la siguiente tabla se indican todas </a:t>
            </a:r>
            <a:r>
              <a:rPr lang="es-ES" b="1" dirty="0"/>
              <a:t>las acciones </a:t>
            </a:r>
            <a:r>
              <a:rPr lang="es-ES" dirty="0"/>
              <a:t>que se pueden llevar a cabo en </a:t>
            </a:r>
            <a:r>
              <a:rPr lang="es-ES" b="1" dirty="0" err="1">
                <a:highlight>
                  <a:srgbClr val="FFFF00"/>
                </a:highlight>
              </a:rPr>
              <a:t>intent-filters</a:t>
            </a:r>
            <a:r>
              <a:rPr lang="es-ES" b="1" dirty="0">
                <a:highlight>
                  <a:srgbClr val="FFFF00"/>
                </a:highlight>
              </a:rPr>
              <a:t> de Android</a:t>
            </a:r>
            <a:r>
              <a:rPr lang="es-ES" dirty="0"/>
              <a:t>. Más o menos son todas la acciones que puede desencadenar una </a:t>
            </a:r>
            <a:r>
              <a:rPr lang="es-ES" b="1" dirty="0">
                <a:highlight>
                  <a:srgbClr val="FFFF00"/>
                </a:highlight>
              </a:rPr>
              <a:t>actividad Android o en receptor de anuncios entre otros</a:t>
            </a:r>
            <a:r>
              <a:rPr lang="es-ES" dirty="0">
                <a:highlight>
                  <a:srgbClr val="FFFF00"/>
                </a:highlight>
              </a:rPr>
              <a:t>.</a:t>
            </a:r>
          </a:p>
        </p:txBody>
      </p:sp>
    </p:spTree>
    <p:extLst>
      <p:ext uri="{BB962C8B-B14F-4D97-AF65-F5344CB8AC3E}">
        <p14:creationId xmlns:p14="http://schemas.microsoft.com/office/powerpoint/2010/main" val="10675612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972FF-776B-43AB-BAE0-63B840C9762B}"/>
              </a:ext>
            </a:extLst>
          </p:cNvPr>
          <p:cNvSpPr>
            <a:spLocks noGrp="1"/>
          </p:cNvSpPr>
          <p:nvPr>
            <p:ph type="title"/>
          </p:nvPr>
        </p:nvSpPr>
        <p:spPr/>
        <p:txBody>
          <a:bodyPr/>
          <a:lstStyle/>
          <a:p>
            <a:pPr algn="ctr"/>
            <a:r>
              <a:rPr lang="es-ES" dirty="0"/>
              <a:t>MAS ACCIONES</a:t>
            </a:r>
          </a:p>
        </p:txBody>
      </p:sp>
      <p:graphicFrame>
        <p:nvGraphicFramePr>
          <p:cNvPr id="4" name="Marcador de contenido 3">
            <a:extLst>
              <a:ext uri="{FF2B5EF4-FFF2-40B4-BE49-F238E27FC236}">
                <a16:creationId xmlns:a16="http://schemas.microsoft.com/office/drawing/2014/main" id="{3A9F6A51-7C5F-4462-8181-5DBF8A3B387F}"/>
              </a:ext>
            </a:extLst>
          </p:cNvPr>
          <p:cNvGraphicFramePr>
            <a:graphicFrameLocks noGrp="1"/>
          </p:cNvGraphicFramePr>
          <p:nvPr>
            <p:ph idx="1"/>
          </p:nvPr>
        </p:nvGraphicFramePr>
        <p:xfrm>
          <a:off x="1303958" y="1825626"/>
          <a:ext cx="9584084" cy="4351336"/>
        </p:xfrm>
        <a:graphic>
          <a:graphicData uri="http://schemas.openxmlformats.org/drawingml/2006/table">
            <a:tbl>
              <a:tblPr/>
              <a:tblGrid>
                <a:gridCol w="3214661">
                  <a:extLst>
                    <a:ext uri="{9D8B030D-6E8A-4147-A177-3AD203B41FA5}">
                      <a16:colId xmlns:a16="http://schemas.microsoft.com/office/drawing/2014/main" val="861375649"/>
                    </a:ext>
                  </a:extLst>
                </a:gridCol>
                <a:gridCol w="1697182">
                  <a:extLst>
                    <a:ext uri="{9D8B030D-6E8A-4147-A177-3AD203B41FA5}">
                      <a16:colId xmlns:a16="http://schemas.microsoft.com/office/drawing/2014/main" val="1579863341"/>
                    </a:ext>
                  </a:extLst>
                </a:gridCol>
                <a:gridCol w="4672241">
                  <a:extLst>
                    <a:ext uri="{9D8B030D-6E8A-4147-A177-3AD203B41FA5}">
                      <a16:colId xmlns:a16="http://schemas.microsoft.com/office/drawing/2014/main" val="131624109"/>
                    </a:ext>
                  </a:extLst>
                </a:gridCol>
              </a:tblGrid>
              <a:tr h="366980">
                <a:tc>
                  <a:txBody>
                    <a:bodyPr/>
                    <a:lstStyle/>
                    <a:p>
                      <a:pPr algn="ctr"/>
                      <a:r>
                        <a:rPr lang="es-ES" sz="1500" dirty="0">
                          <a:solidFill>
                            <a:srgbClr val="B22222"/>
                          </a:solidFill>
                          <a:effectLst/>
                          <a:latin typeface="courier new" panose="02070309020205020404" pitchFamily="49" charset="0"/>
                        </a:rPr>
                        <a:t>ACTION_CALL</a:t>
                      </a:r>
                      <a:endParaRPr lang="es-ES" sz="1500" dirty="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Actividad</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Inicializa una llamada de teléfono.</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5855974"/>
                  </a:ext>
                </a:extLst>
              </a:tr>
              <a:tr h="366980">
                <a:tc>
                  <a:txBody>
                    <a:bodyPr/>
                    <a:lstStyle/>
                    <a:p>
                      <a:pPr algn="ctr"/>
                      <a:r>
                        <a:rPr lang="es-ES" sz="1500">
                          <a:solidFill>
                            <a:srgbClr val="B22222"/>
                          </a:solidFill>
                          <a:effectLst/>
                          <a:latin typeface="courier new" panose="02070309020205020404" pitchFamily="49" charset="0"/>
                        </a:rPr>
                        <a:t>ACTION_EDIT</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Actividad</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Visualiza datos para que el usuario los edite.</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2207286"/>
                  </a:ext>
                </a:extLst>
              </a:tr>
              <a:tr h="602896">
                <a:tc>
                  <a:txBody>
                    <a:bodyPr/>
                    <a:lstStyle/>
                    <a:p>
                      <a:pPr algn="ctr"/>
                      <a:r>
                        <a:rPr lang="es-ES" sz="1500">
                          <a:solidFill>
                            <a:srgbClr val="B22222"/>
                          </a:solidFill>
                          <a:effectLst/>
                          <a:latin typeface="courier new" panose="02070309020205020404" pitchFamily="49" charset="0"/>
                        </a:rPr>
                        <a:t>ACTION_MAIN</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Actividad</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Arranca como actividad principal de una tarea. (sin datos de entrada y sin devolver datos)</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67937486"/>
                  </a:ext>
                </a:extLst>
              </a:tr>
              <a:tr h="602896">
                <a:tc>
                  <a:txBody>
                    <a:bodyPr/>
                    <a:lstStyle/>
                    <a:p>
                      <a:pPr algn="ctr"/>
                      <a:r>
                        <a:rPr lang="es-ES" sz="1500">
                          <a:solidFill>
                            <a:srgbClr val="B22222"/>
                          </a:solidFill>
                          <a:effectLst/>
                          <a:latin typeface="courier new" panose="02070309020205020404" pitchFamily="49" charset="0"/>
                        </a:rPr>
                        <a:t>ACTION_SYNC</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Actividad</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Sincroniza datos en un servidor con los datos de un dispositivo móvil.</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0566457"/>
                  </a:ext>
                </a:extLst>
              </a:tr>
              <a:tr h="602896">
                <a:tc>
                  <a:txBody>
                    <a:bodyPr/>
                    <a:lstStyle/>
                    <a:p>
                      <a:pPr algn="ctr"/>
                      <a:r>
                        <a:rPr lang="es-ES" sz="1500">
                          <a:solidFill>
                            <a:srgbClr val="B22222"/>
                          </a:solidFill>
                          <a:effectLst/>
                          <a:latin typeface="courier new" panose="02070309020205020404" pitchFamily="49" charset="0"/>
                        </a:rPr>
                        <a:t>ACTION_BATTERY_LOW</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Receptor de anuncios</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Advertencia de bateria baja.</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0766290"/>
                  </a:ext>
                </a:extLst>
              </a:tr>
              <a:tr h="602896">
                <a:tc>
                  <a:txBody>
                    <a:bodyPr/>
                    <a:lstStyle/>
                    <a:p>
                      <a:pPr algn="ctr"/>
                      <a:r>
                        <a:rPr lang="es-ES" sz="1500">
                          <a:solidFill>
                            <a:srgbClr val="B22222"/>
                          </a:solidFill>
                          <a:effectLst/>
                          <a:latin typeface="courier new" panose="02070309020205020404" pitchFamily="49" charset="0"/>
                        </a:rPr>
                        <a:t>ACTION_HEADSET_PLUG</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Receptor de anuncios</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dirty="0">
                          <a:effectLst/>
                        </a:rPr>
                        <a:t>Se han conectado o desconectado los auriculares.</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38962445"/>
                  </a:ext>
                </a:extLst>
              </a:tr>
              <a:tr h="602896">
                <a:tc>
                  <a:txBody>
                    <a:bodyPr/>
                    <a:lstStyle/>
                    <a:p>
                      <a:pPr algn="ctr"/>
                      <a:r>
                        <a:rPr lang="es-ES" sz="1500">
                          <a:solidFill>
                            <a:srgbClr val="B22222"/>
                          </a:solidFill>
                          <a:effectLst/>
                          <a:latin typeface="courier new" panose="02070309020205020404" pitchFamily="49" charset="0"/>
                        </a:rPr>
                        <a:t>ACTION_SCREEN_ON</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Receptor de anuncios</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Se ha activado la pantalla.</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0970966"/>
                  </a:ext>
                </a:extLst>
              </a:tr>
              <a:tr h="602896">
                <a:tc>
                  <a:txBody>
                    <a:bodyPr/>
                    <a:lstStyle/>
                    <a:p>
                      <a:pPr algn="ctr"/>
                      <a:r>
                        <a:rPr lang="es-ES" sz="1500">
                          <a:solidFill>
                            <a:srgbClr val="B22222"/>
                          </a:solidFill>
                          <a:effectLst/>
                          <a:latin typeface="courier new" panose="02070309020205020404" pitchFamily="49" charset="0"/>
                        </a:rPr>
                        <a:t>ACTION_TIMEZONE_CHANGED</a:t>
                      </a:r>
                      <a:endParaRPr lang="es-ES" sz="1500">
                        <a:effectLst/>
                      </a:endParaRP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a:effectLst/>
                        </a:rPr>
                        <a:t>Receptor de anuncios</a:t>
                      </a:r>
                    </a:p>
                  </a:txBody>
                  <a:tcPr marL="65532" marR="65532" marT="65532" marB="655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s-ES" sz="1500" dirty="0">
                          <a:effectLst/>
                        </a:rPr>
                        <a:t>Se cambia la selección de zona horaria.</a:t>
                      </a:r>
                    </a:p>
                  </a:txBody>
                  <a:tcPr marL="65532" marR="65532" marT="65532" marB="65532"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51169708"/>
                  </a:ext>
                </a:extLst>
              </a:tr>
            </a:tbl>
          </a:graphicData>
        </a:graphic>
      </p:graphicFrame>
    </p:spTree>
    <p:extLst>
      <p:ext uri="{BB962C8B-B14F-4D97-AF65-F5344CB8AC3E}">
        <p14:creationId xmlns:p14="http://schemas.microsoft.com/office/powerpoint/2010/main" val="47457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306347-731C-4E98-B116-F94C4AB409B4}"/>
              </a:ext>
            </a:extLst>
          </p:cNvPr>
          <p:cNvPicPr>
            <a:picLocks noChangeAspect="1"/>
          </p:cNvPicPr>
          <p:nvPr/>
        </p:nvPicPr>
        <p:blipFill>
          <a:blip r:embed="rId2"/>
          <a:stretch>
            <a:fillRect/>
          </a:stretch>
        </p:blipFill>
        <p:spPr>
          <a:xfrm>
            <a:off x="5300663" y="3090863"/>
            <a:ext cx="5734050" cy="3079750"/>
          </a:xfrm>
          <a:prstGeom prst="rect">
            <a:avLst/>
          </a:prstGeom>
        </p:spPr>
      </p:pic>
      <p:sp>
        <p:nvSpPr>
          <p:cNvPr id="2" name="Título 1">
            <a:extLst>
              <a:ext uri="{FF2B5EF4-FFF2-40B4-BE49-F238E27FC236}">
                <a16:creationId xmlns:a16="http://schemas.microsoft.com/office/drawing/2014/main" id="{8CBC4A84-D45C-4ADE-8EDA-6229B4C6DA99}"/>
              </a:ext>
            </a:extLst>
          </p:cNvPr>
          <p:cNvSpPr>
            <a:spLocks noGrp="1"/>
          </p:cNvSpPr>
          <p:nvPr>
            <p:ph type="title"/>
          </p:nvPr>
        </p:nvSpPr>
        <p:spPr>
          <a:xfrm>
            <a:off x="1157287" y="1892262"/>
            <a:ext cx="2628900" cy="2547257"/>
          </a:xfrm>
          <a:noFill/>
        </p:spPr>
        <p:txBody>
          <a:bodyPr vert="horz" lIns="91440" tIns="45720" rIns="91440" bIns="45720" rtlCol="0" anchor="ctr">
            <a:normAutofit/>
          </a:bodyPr>
          <a:lstStyle/>
          <a:p>
            <a:pPr algn="ctr"/>
            <a:r>
              <a:rPr lang="en-US" sz="2800" kern="1200" dirty="0">
                <a:latin typeface="+mj-lt"/>
                <a:ea typeface="+mj-ea"/>
                <a:cs typeface="+mj-cs"/>
              </a:rPr>
              <a:t>Zona de </a:t>
            </a:r>
            <a:r>
              <a:rPr lang="en-US" sz="2800" kern="1200" dirty="0" err="1">
                <a:latin typeface="+mj-lt"/>
                <a:ea typeface="+mj-ea"/>
                <a:cs typeface="+mj-cs"/>
              </a:rPr>
              <a:t>almacenamiento</a:t>
            </a:r>
            <a:r>
              <a:rPr lang="en-US" sz="2800" kern="1200" dirty="0">
                <a:latin typeface="+mj-lt"/>
                <a:ea typeface="+mj-ea"/>
                <a:cs typeface="+mj-cs"/>
              </a:rPr>
              <a:t> </a:t>
            </a:r>
            <a:r>
              <a:rPr lang="en-US" sz="2800" kern="1200" dirty="0" err="1">
                <a:latin typeface="+mj-lt"/>
                <a:ea typeface="+mj-ea"/>
                <a:cs typeface="+mj-cs"/>
              </a:rPr>
              <a:t>Proyectos</a:t>
            </a:r>
            <a:endParaRPr lang="en-US" sz="2800" kern="1200" dirty="0">
              <a:latin typeface="+mj-lt"/>
              <a:ea typeface="+mj-ea"/>
              <a:cs typeface="+mj-cs"/>
            </a:endParaRPr>
          </a:p>
        </p:txBody>
      </p:sp>
      <p:sp>
        <p:nvSpPr>
          <p:cNvPr id="3" name="Marcador de contenido 2">
            <a:extLst>
              <a:ext uri="{FF2B5EF4-FFF2-40B4-BE49-F238E27FC236}">
                <a16:creationId xmlns:a16="http://schemas.microsoft.com/office/drawing/2014/main" id="{051F3BBF-4EA4-4835-8ECC-99ADFDF2A8A4}"/>
              </a:ext>
            </a:extLst>
          </p:cNvPr>
          <p:cNvSpPr>
            <a:spLocks noGrp="1"/>
          </p:cNvSpPr>
          <p:nvPr>
            <p:ph idx="1"/>
          </p:nvPr>
        </p:nvSpPr>
        <p:spPr>
          <a:xfrm>
            <a:off x="5300663" y="684213"/>
            <a:ext cx="5734050" cy="2324100"/>
          </a:xfrm>
        </p:spPr>
        <p:txBody>
          <a:bodyPr wrap="square" anchor="t">
            <a:normAutofit/>
          </a:bodyPr>
          <a:lstStyle/>
          <a:p>
            <a:pPr algn="just"/>
            <a:r>
              <a:rPr lang="es-ES" sz="2600" dirty="0"/>
              <a:t>Encontrareis proyectos en </a:t>
            </a:r>
            <a:r>
              <a:rPr lang="es-ES" sz="2600" dirty="0">
                <a:highlight>
                  <a:srgbClr val="FFFF00"/>
                </a:highlight>
              </a:rPr>
              <a:t>vuestro directorio personal en Windows</a:t>
            </a:r>
            <a:r>
              <a:rPr lang="es-ES" sz="2600" dirty="0"/>
              <a:t> dentro de la carpeta Android Studio </a:t>
            </a:r>
            <a:r>
              <a:rPr lang="es-ES" sz="2600" dirty="0" err="1"/>
              <a:t>projects</a:t>
            </a:r>
            <a:r>
              <a:rPr lang="es-ES" sz="2600" dirty="0"/>
              <a:t>. </a:t>
            </a:r>
            <a:r>
              <a:rPr lang="es-ES" sz="2600" dirty="0">
                <a:highlight>
                  <a:srgbClr val="FFFF00"/>
                </a:highlight>
              </a:rPr>
              <a:t>Cada carpeta es un proyecto.</a:t>
            </a:r>
            <a:r>
              <a:rPr lang="es-ES" sz="2600" dirty="0"/>
              <a:t> Para poner nuevos ejemplos copiar la carpeta del proyecto ahí.</a:t>
            </a:r>
          </a:p>
          <a:p>
            <a:endParaRPr lang="es-ES" sz="2600" dirty="0"/>
          </a:p>
          <a:p>
            <a:endParaRPr lang="es-ES" sz="2600" dirty="0"/>
          </a:p>
        </p:txBody>
      </p:sp>
    </p:spTree>
    <p:extLst>
      <p:ext uri="{BB962C8B-B14F-4D97-AF65-F5344CB8AC3E}">
        <p14:creationId xmlns:p14="http://schemas.microsoft.com/office/powerpoint/2010/main" val="116332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3D9FC-A676-4EF7-AFE2-955636A0A9FD}"/>
              </a:ext>
            </a:extLst>
          </p:cNvPr>
          <p:cNvSpPr>
            <a:spLocks noGrp="1"/>
          </p:cNvSpPr>
          <p:nvPr>
            <p:ph type="title"/>
          </p:nvPr>
        </p:nvSpPr>
        <p:spPr/>
        <p:txBody>
          <a:bodyPr/>
          <a:lstStyle/>
          <a:p>
            <a:pPr algn="ctr"/>
            <a:r>
              <a:rPr lang="es-ES" b="1" dirty="0"/>
              <a:t>Proyectos </a:t>
            </a:r>
            <a:r>
              <a:rPr lang="es-ES" b="1" dirty="0" err="1"/>
              <a:t>android</a:t>
            </a:r>
            <a:endParaRPr lang="es-ES" b="1" dirty="0"/>
          </a:p>
        </p:txBody>
      </p:sp>
      <p:sp>
        <p:nvSpPr>
          <p:cNvPr id="3" name="Marcador de contenido 2">
            <a:extLst>
              <a:ext uri="{FF2B5EF4-FFF2-40B4-BE49-F238E27FC236}">
                <a16:creationId xmlns:a16="http://schemas.microsoft.com/office/drawing/2014/main" id="{22329E9F-270C-4B52-8FFF-FF68601BA32B}"/>
              </a:ext>
            </a:extLst>
          </p:cNvPr>
          <p:cNvSpPr>
            <a:spLocks noGrp="1"/>
          </p:cNvSpPr>
          <p:nvPr>
            <p:ph idx="1"/>
          </p:nvPr>
        </p:nvSpPr>
        <p:spPr/>
        <p:txBody>
          <a:bodyPr>
            <a:normAutofit/>
          </a:bodyPr>
          <a:lstStyle/>
          <a:p>
            <a:pPr algn="just"/>
            <a:r>
              <a:rPr lang="es-ES" dirty="0"/>
              <a:t>Lo </a:t>
            </a:r>
            <a:r>
              <a:rPr lang="es-ES" b="1" dirty="0"/>
              <a:t>primero que conviene </a:t>
            </a:r>
            <a:r>
              <a:rPr lang="es-ES" dirty="0"/>
              <a:t>que conozcas es que un </a:t>
            </a:r>
            <a:r>
              <a:rPr lang="es-ES" b="1" dirty="0"/>
              <a:t>proyecto en Android Studio </a:t>
            </a:r>
            <a:r>
              <a:rPr lang="es-ES" dirty="0"/>
              <a:t>puede contener varios módulos. </a:t>
            </a:r>
            <a:r>
              <a:rPr lang="es-ES" b="1" dirty="0">
                <a:highlight>
                  <a:srgbClr val="FFFF00"/>
                </a:highlight>
              </a:rPr>
              <a:t>Cada módulo corresponde </a:t>
            </a:r>
            <a:r>
              <a:rPr lang="es-ES" dirty="0">
                <a:highlight>
                  <a:srgbClr val="FFFF00"/>
                </a:highlight>
              </a:rPr>
              <a:t>a una </a:t>
            </a:r>
            <a:r>
              <a:rPr lang="es-ES" b="1" dirty="0">
                <a:highlight>
                  <a:srgbClr val="FFFF00"/>
                </a:highlight>
              </a:rPr>
              <a:t>aplicación o ejecutable diferente</a:t>
            </a:r>
            <a:r>
              <a:rPr lang="es-ES" dirty="0"/>
              <a:t>. Disponer de varios módulos en un mismo proyecto nos será muy útil cuando </a:t>
            </a:r>
            <a:r>
              <a:rPr lang="es-ES" dirty="0">
                <a:highlight>
                  <a:srgbClr val="FFFF00"/>
                </a:highlight>
              </a:rPr>
              <a:t>queramos </a:t>
            </a:r>
            <a:r>
              <a:rPr lang="es-ES" b="1" dirty="0">
                <a:highlight>
                  <a:srgbClr val="FFFF00"/>
                </a:highlight>
              </a:rPr>
              <a:t>crear varias versiones de nuestra aplicación</a:t>
            </a:r>
            <a:r>
              <a:rPr lang="es-ES" dirty="0">
                <a:highlight>
                  <a:srgbClr val="FFFF00"/>
                </a:highlight>
              </a:rPr>
              <a:t>,</a:t>
            </a:r>
            <a:r>
              <a:rPr lang="es-ES" dirty="0"/>
              <a:t> para </a:t>
            </a:r>
            <a:r>
              <a:rPr lang="es-ES" b="1" dirty="0">
                <a:highlight>
                  <a:srgbClr val="FFFF00"/>
                </a:highlight>
              </a:rPr>
              <a:t>dispositivo móvil, </a:t>
            </a:r>
            <a:r>
              <a:rPr lang="es-ES" b="1" dirty="0" err="1">
                <a:highlight>
                  <a:srgbClr val="FFFF00"/>
                </a:highlight>
              </a:rPr>
              <a:t>Wear</a:t>
            </a:r>
            <a:r>
              <a:rPr lang="es-ES" b="1" dirty="0">
                <a:highlight>
                  <a:srgbClr val="FFFF00"/>
                </a:highlight>
              </a:rPr>
              <a:t>, TV, </a:t>
            </a:r>
            <a:r>
              <a:rPr lang="es-ES" b="1" dirty="0" err="1">
                <a:highlight>
                  <a:srgbClr val="FFFF00"/>
                </a:highlight>
              </a:rPr>
              <a:t>Glass</a:t>
            </a:r>
            <a:r>
              <a:rPr lang="es-ES" dirty="0">
                <a:highlight>
                  <a:srgbClr val="FFFF00"/>
                </a:highlight>
              </a:rPr>
              <a:t>, </a:t>
            </a:r>
            <a:r>
              <a:rPr lang="es-ES" dirty="0"/>
              <a:t>etc. También si queremos crear varias versiones de </a:t>
            </a:r>
            <a:r>
              <a:rPr lang="es-ES" b="1" dirty="0"/>
              <a:t>nuestra aplicación con nivel mínimo de SDK diferentes</a:t>
            </a:r>
            <a:r>
              <a:rPr lang="es-ES" dirty="0"/>
              <a:t>. </a:t>
            </a:r>
          </a:p>
          <a:p>
            <a:endParaRPr lang="es-ES" dirty="0"/>
          </a:p>
        </p:txBody>
      </p:sp>
    </p:spTree>
    <p:extLst>
      <p:ext uri="{BB962C8B-B14F-4D97-AF65-F5344CB8AC3E}">
        <p14:creationId xmlns:p14="http://schemas.microsoft.com/office/powerpoint/2010/main" val="186877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3D9FC-A676-4EF7-AFE2-955636A0A9FD}"/>
              </a:ext>
            </a:extLst>
          </p:cNvPr>
          <p:cNvSpPr>
            <a:spLocks noGrp="1"/>
          </p:cNvSpPr>
          <p:nvPr>
            <p:ph type="title"/>
          </p:nvPr>
        </p:nvSpPr>
        <p:spPr/>
        <p:txBody>
          <a:bodyPr/>
          <a:lstStyle/>
          <a:p>
            <a:pPr algn="ctr"/>
            <a:r>
              <a:rPr lang="es-ES" b="1" dirty="0"/>
              <a:t>Proyectos </a:t>
            </a:r>
            <a:r>
              <a:rPr lang="es-ES" b="1" dirty="0" err="1"/>
              <a:t>android</a:t>
            </a:r>
            <a:endParaRPr lang="es-ES" b="1" dirty="0"/>
          </a:p>
        </p:txBody>
      </p:sp>
      <p:sp>
        <p:nvSpPr>
          <p:cNvPr id="3" name="Marcador de contenido 2">
            <a:extLst>
              <a:ext uri="{FF2B5EF4-FFF2-40B4-BE49-F238E27FC236}">
                <a16:creationId xmlns:a16="http://schemas.microsoft.com/office/drawing/2014/main" id="{22329E9F-270C-4B52-8FFF-FF68601BA32B}"/>
              </a:ext>
            </a:extLst>
          </p:cNvPr>
          <p:cNvSpPr>
            <a:spLocks noGrp="1"/>
          </p:cNvSpPr>
          <p:nvPr>
            <p:ph idx="1"/>
          </p:nvPr>
        </p:nvSpPr>
        <p:spPr/>
        <p:txBody>
          <a:bodyPr>
            <a:normAutofit/>
          </a:bodyPr>
          <a:lstStyle/>
          <a:p>
            <a:pPr algn="just"/>
            <a:r>
              <a:rPr lang="es-ES" dirty="0"/>
              <a:t>Cada </a:t>
            </a:r>
            <a:r>
              <a:rPr lang="es-ES" b="1" dirty="0"/>
              <a:t>módulo en Android </a:t>
            </a:r>
            <a:r>
              <a:rPr lang="es-ES" dirty="0"/>
              <a:t>está formado por un </a:t>
            </a:r>
            <a:r>
              <a:rPr lang="es-ES" b="1" dirty="0">
                <a:highlight>
                  <a:srgbClr val="FFFF00"/>
                </a:highlight>
              </a:rPr>
              <a:t>descriptor de la aplicación (</a:t>
            </a:r>
            <a:r>
              <a:rPr lang="es-ES" b="1" i="1" dirty="0" err="1">
                <a:highlight>
                  <a:srgbClr val="FFFF00"/>
                </a:highlight>
              </a:rPr>
              <a:t>manifests</a:t>
            </a:r>
            <a:r>
              <a:rPr lang="es-ES" dirty="0">
                <a:highlight>
                  <a:srgbClr val="FFFF00"/>
                </a:highlight>
              </a:rPr>
              <a:t>),</a:t>
            </a:r>
            <a:r>
              <a:rPr lang="es-ES" dirty="0"/>
              <a:t> el </a:t>
            </a:r>
            <a:r>
              <a:rPr lang="es-ES" b="1" dirty="0"/>
              <a:t>código fuente en Java (</a:t>
            </a:r>
            <a:r>
              <a:rPr lang="es-ES" b="1" i="1" dirty="0"/>
              <a:t>java</a:t>
            </a:r>
            <a:r>
              <a:rPr lang="es-ES" b="1" dirty="0"/>
              <a:t>), </a:t>
            </a:r>
            <a:r>
              <a:rPr lang="es-ES" dirty="0"/>
              <a:t>una </a:t>
            </a:r>
            <a:r>
              <a:rPr lang="es-ES" b="1" dirty="0">
                <a:highlight>
                  <a:srgbClr val="FFFF00"/>
                </a:highlight>
              </a:rPr>
              <a:t>serie de ficheros con recursos (</a:t>
            </a:r>
            <a:r>
              <a:rPr lang="es-ES" b="1" i="1" dirty="0">
                <a:highlight>
                  <a:srgbClr val="FFFF00"/>
                </a:highlight>
              </a:rPr>
              <a:t>res</a:t>
            </a:r>
            <a:r>
              <a:rPr lang="es-ES" b="1" dirty="0">
                <a:highlight>
                  <a:srgbClr val="FFFF00"/>
                </a:highlight>
              </a:rPr>
              <a:t>)</a:t>
            </a:r>
            <a:r>
              <a:rPr lang="es-ES" b="1" dirty="0"/>
              <a:t> </a:t>
            </a:r>
            <a:r>
              <a:rPr lang="es-ES" dirty="0"/>
              <a:t>y ficheros para </a:t>
            </a:r>
            <a:r>
              <a:rPr lang="es-ES" b="1" dirty="0">
                <a:highlight>
                  <a:srgbClr val="FFFF00"/>
                </a:highlight>
              </a:rPr>
              <a:t>construir/compilar el módulo (</a:t>
            </a:r>
            <a:r>
              <a:rPr lang="es-ES" b="1" i="1" dirty="0" err="1">
                <a:highlight>
                  <a:srgbClr val="FFFF00"/>
                </a:highlight>
              </a:rPr>
              <a:t>Gradle</a:t>
            </a:r>
            <a:r>
              <a:rPr lang="es-ES" b="1" i="1" dirty="0">
                <a:highlight>
                  <a:srgbClr val="FFFF00"/>
                </a:highlight>
              </a:rPr>
              <a:t> Scripts</a:t>
            </a:r>
            <a:r>
              <a:rPr lang="es-ES" b="1" dirty="0">
                <a:highlight>
                  <a:srgbClr val="FFFF00"/>
                </a:highlight>
              </a:rPr>
              <a:t>). </a:t>
            </a:r>
            <a:r>
              <a:rPr lang="es-ES" dirty="0"/>
              <a:t>Cada elemento se almacena en una carpeta específica, que hemos indicado entre paréntesis. </a:t>
            </a:r>
          </a:p>
          <a:p>
            <a:endParaRPr lang="es-ES" dirty="0"/>
          </a:p>
        </p:txBody>
      </p:sp>
    </p:spTree>
    <p:extLst>
      <p:ext uri="{BB962C8B-B14F-4D97-AF65-F5344CB8AC3E}">
        <p14:creationId xmlns:p14="http://schemas.microsoft.com/office/powerpoint/2010/main" val="146998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9C4C6B-A5FC-4276-9F4E-34BA700056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526" y="0"/>
            <a:ext cx="2853728" cy="681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4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D4C7B-0BE6-4342-AA9F-EF0B5A704604}"/>
              </a:ext>
            </a:extLst>
          </p:cNvPr>
          <p:cNvSpPr>
            <a:spLocks noGrp="1"/>
          </p:cNvSpPr>
          <p:nvPr>
            <p:ph type="title"/>
          </p:nvPr>
        </p:nvSpPr>
        <p:spPr/>
        <p:txBody>
          <a:bodyPr/>
          <a:lstStyle/>
          <a:p>
            <a:r>
              <a:rPr lang="es-ES" dirty="0" err="1"/>
              <a:t>Indice</a:t>
            </a:r>
            <a:endParaRPr lang="es-ES" dirty="0"/>
          </a:p>
        </p:txBody>
      </p:sp>
      <p:sp>
        <p:nvSpPr>
          <p:cNvPr id="3" name="Marcador de contenido 2">
            <a:extLst>
              <a:ext uri="{FF2B5EF4-FFF2-40B4-BE49-F238E27FC236}">
                <a16:creationId xmlns:a16="http://schemas.microsoft.com/office/drawing/2014/main" id="{2C1DB39D-1C59-47B8-A302-109046C330F9}"/>
              </a:ext>
            </a:extLst>
          </p:cNvPr>
          <p:cNvSpPr>
            <a:spLocks noGrp="1"/>
          </p:cNvSpPr>
          <p:nvPr>
            <p:ph idx="1"/>
          </p:nvPr>
        </p:nvSpPr>
        <p:spPr/>
        <p:txBody>
          <a:bodyPr/>
          <a:lstStyle/>
          <a:p>
            <a:r>
              <a:rPr lang="es-ES" dirty="0">
                <a:hlinkClick r:id="rId2" action="ppaction://hlinksldjump"/>
              </a:rPr>
              <a:t>1. </a:t>
            </a:r>
            <a:r>
              <a:rPr lang="es-ES" dirty="0" err="1">
                <a:hlinkClick r:id="rId2" action="ppaction://hlinksldjump"/>
              </a:rPr>
              <a:t>Configuracion</a:t>
            </a:r>
            <a:r>
              <a:rPr lang="es-ES" dirty="0">
                <a:hlinkClick r:id="rId2" action="ppaction://hlinksldjump"/>
              </a:rPr>
              <a:t> Proyectos Android y compilación</a:t>
            </a:r>
            <a:endParaRPr lang="es-ES" dirty="0"/>
          </a:p>
          <a:p>
            <a:pPr lvl="1"/>
            <a:r>
              <a:rPr lang="es-ES" dirty="0">
                <a:hlinkClick r:id="rId3" action="ppaction://hlinksldjump"/>
              </a:rPr>
              <a:t>1.1 Estructura de un proyecto Android</a:t>
            </a:r>
            <a:endParaRPr lang="es-ES" dirty="0"/>
          </a:p>
          <a:p>
            <a:r>
              <a:rPr lang="es-ES" dirty="0">
                <a:hlinkClick r:id="rId4" action="ppaction://hlinksldjump"/>
              </a:rPr>
              <a:t>2. </a:t>
            </a:r>
            <a:r>
              <a:rPr lang="es-ES" dirty="0" err="1">
                <a:hlinkClick r:id="rId4" action="ppaction://hlinksldjump"/>
              </a:rPr>
              <a:t>Gradle</a:t>
            </a:r>
            <a:r>
              <a:rPr lang="es-ES" dirty="0">
                <a:hlinkClick r:id="rId4" action="ppaction://hlinksldjump"/>
              </a:rPr>
              <a:t> y proceso de compilación</a:t>
            </a:r>
            <a:r>
              <a:rPr lang="es-ES" dirty="0"/>
              <a:t>	</a:t>
            </a:r>
          </a:p>
          <a:p>
            <a:pPr lvl="1"/>
            <a:r>
              <a:rPr lang="es-ES" dirty="0">
                <a:hlinkClick r:id="rId5" action="ppaction://hlinksldjump"/>
              </a:rPr>
              <a:t>2.1 </a:t>
            </a:r>
            <a:r>
              <a:rPr lang="es-ES" dirty="0" err="1">
                <a:hlinkClick r:id="rId5" action="ppaction://hlinksldjump"/>
              </a:rPr>
              <a:t>Compilacion</a:t>
            </a:r>
            <a:endParaRPr lang="es-ES" dirty="0"/>
          </a:p>
          <a:p>
            <a:pPr lvl="1"/>
            <a:r>
              <a:rPr lang="es-ES" dirty="0">
                <a:hlinkClick r:id="rId6" action="ppaction://hlinksldjump"/>
              </a:rPr>
              <a:t>2.2 Firma</a:t>
            </a:r>
            <a:endParaRPr lang="es-ES" dirty="0"/>
          </a:p>
          <a:p>
            <a:pPr lvl="1"/>
            <a:r>
              <a:rPr lang="es-ES" dirty="0">
                <a:hlinkClick r:id="rId7" action="ppaction://hlinksldjump"/>
              </a:rPr>
              <a:t>2.2.1 Librería AAR</a:t>
            </a:r>
            <a:endParaRPr lang="es-ES" dirty="0"/>
          </a:p>
          <a:p>
            <a:endParaRPr lang="es-ES" dirty="0"/>
          </a:p>
          <a:p>
            <a:endParaRPr lang="es-ES" dirty="0"/>
          </a:p>
        </p:txBody>
      </p:sp>
    </p:spTree>
    <p:extLst>
      <p:ext uri="{BB962C8B-B14F-4D97-AF65-F5344CB8AC3E}">
        <p14:creationId xmlns:p14="http://schemas.microsoft.com/office/powerpoint/2010/main" val="179428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570C3-3E89-4502-922C-3339C1E6E512}"/>
              </a:ext>
            </a:extLst>
          </p:cNvPr>
          <p:cNvSpPr>
            <a:spLocks noGrp="1"/>
          </p:cNvSpPr>
          <p:nvPr>
            <p:ph type="title"/>
          </p:nvPr>
        </p:nvSpPr>
        <p:spPr/>
        <p:txBody>
          <a:bodyPr/>
          <a:lstStyle/>
          <a:p>
            <a:pPr algn="ctr"/>
            <a:r>
              <a:rPr lang="es-ES" b="1" dirty="0"/>
              <a:t>Ficheros</a:t>
            </a:r>
          </a:p>
        </p:txBody>
      </p:sp>
      <p:sp>
        <p:nvSpPr>
          <p:cNvPr id="3" name="Marcador de contenido 2">
            <a:extLst>
              <a:ext uri="{FF2B5EF4-FFF2-40B4-BE49-F238E27FC236}">
                <a16:creationId xmlns:a16="http://schemas.microsoft.com/office/drawing/2014/main" id="{6530811D-FE39-4298-98C8-C6BB26D9BC8D}"/>
              </a:ext>
            </a:extLst>
          </p:cNvPr>
          <p:cNvSpPr>
            <a:spLocks noGrp="1"/>
          </p:cNvSpPr>
          <p:nvPr>
            <p:ph idx="1"/>
          </p:nvPr>
        </p:nvSpPr>
        <p:spPr/>
        <p:txBody>
          <a:bodyPr>
            <a:normAutofit/>
          </a:bodyPr>
          <a:lstStyle/>
          <a:p>
            <a:pPr algn="just"/>
            <a:r>
              <a:rPr lang="es-ES" b="1" i="1" dirty="0">
                <a:highlight>
                  <a:srgbClr val="00FFFF"/>
                </a:highlight>
              </a:rPr>
              <a:t>AndroidManifest.xml</a:t>
            </a:r>
            <a:r>
              <a:rPr lang="es-ES" dirty="0">
                <a:highlight>
                  <a:srgbClr val="00FFFF"/>
                </a:highlight>
              </a:rPr>
              <a:t>: </a:t>
            </a:r>
            <a:r>
              <a:rPr lang="es-ES" dirty="0"/>
              <a:t>Este fichero describe la aplicación Android. </a:t>
            </a:r>
            <a:r>
              <a:rPr lang="es-ES" b="1" dirty="0"/>
              <a:t>Se define su nombre, paquete, </a:t>
            </a:r>
            <a:r>
              <a:rPr lang="es-ES" b="1" dirty="0" err="1"/>
              <a:t>icóno</a:t>
            </a:r>
            <a:r>
              <a:rPr lang="es-ES" b="1" dirty="0"/>
              <a:t>, estilos, etc. </a:t>
            </a:r>
            <a:r>
              <a:rPr lang="es-ES" dirty="0"/>
              <a:t>Se indican </a:t>
            </a:r>
            <a:r>
              <a:rPr lang="es-ES" b="1" dirty="0">
                <a:highlight>
                  <a:srgbClr val="FFFF00"/>
                </a:highlight>
              </a:rPr>
              <a:t>las </a:t>
            </a:r>
            <a:r>
              <a:rPr lang="es-ES" b="1" i="1" dirty="0">
                <a:highlight>
                  <a:srgbClr val="FFFF00"/>
                </a:highlight>
              </a:rPr>
              <a:t>actividades</a:t>
            </a:r>
            <a:r>
              <a:rPr lang="es-ES" b="1" dirty="0">
                <a:highlight>
                  <a:srgbClr val="FFFF00"/>
                </a:highlight>
              </a:rPr>
              <a:t>, las </a:t>
            </a:r>
            <a:r>
              <a:rPr lang="es-ES" b="1" i="1" dirty="0">
                <a:highlight>
                  <a:srgbClr val="FFFF00"/>
                </a:highlight>
              </a:rPr>
              <a:t>intenciones</a:t>
            </a:r>
            <a:r>
              <a:rPr lang="es-ES" b="1" dirty="0">
                <a:highlight>
                  <a:srgbClr val="FFFF00"/>
                </a:highlight>
              </a:rPr>
              <a:t>, los </a:t>
            </a:r>
            <a:r>
              <a:rPr lang="es-ES" b="1" i="1" dirty="0">
                <a:highlight>
                  <a:srgbClr val="FFFF00"/>
                </a:highlight>
              </a:rPr>
              <a:t>servicios</a:t>
            </a:r>
            <a:r>
              <a:rPr lang="es-ES" b="1" dirty="0">
                <a:highlight>
                  <a:srgbClr val="FFFF00"/>
                </a:highlight>
              </a:rPr>
              <a:t> y los </a:t>
            </a:r>
            <a:r>
              <a:rPr lang="es-ES" b="1" i="1" dirty="0">
                <a:highlight>
                  <a:srgbClr val="FFFF00"/>
                </a:highlight>
              </a:rPr>
              <a:t>proveedores de contenido</a:t>
            </a:r>
            <a:r>
              <a:rPr lang="es-ES" b="1" dirty="0">
                <a:highlight>
                  <a:srgbClr val="FFFF00"/>
                </a:highlight>
              </a:rPr>
              <a:t> </a:t>
            </a:r>
            <a:r>
              <a:rPr lang="es-ES" b="1" dirty="0"/>
              <a:t>de la aplicación. </a:t>
            </a:r>
            <a:r>
              <a:rPr lang="es-ES" dirty="0"/>
              <a:t>También se </a:t>
            </a:r>
            <a:r>
              <a:rPr lang="es-ES" b="1" dirty="0"/>
              <a:t>declaran los permisos que requerirá la aplicación</a:t>
            </a:r>
            <a:r>
              <a:rPr lang="es-ES" dirty="0"/>
              <a:t>. Se indica la </a:t>
            </a:r>
            <a:r>
              <a:rPr lang="es-ES" b="1" dirty="0"/>
              <a:t>versión mínima de Android para poder ejecutarla</a:t>
            </a:r>
            <a:r>
              <a:rPr lang="es-ES" dirty="0"/>
              <a:t>, </a:t>
            </a:r>
            <a:r>
              <a:rPr lang="es-ES" b="1" dirty="0"/>
              <a:t>el paquete Java</a:t>
            </a:r>
            <a:r>
              <a:rPr lang="es-ES" dirty="0"/>
              <a:t>, la </a:t>
            </a:r>
            <a:r>
              <a:rPr lang="es-ES" b="1" dirty="0"/>
              <a:t>versión de la aplicación</a:t>
            </a:r>
            <a:r>
              <a:rPr lang="es-ES" dirty="0"/>
              <a:t>, etc.</a:t>
            </a:r>
          </a:p>
          <a:p>
            <a:pPr algn="just"/>
            <a:r>
              <a:rPr lang="es-ES" b="1" i="1" dirty="0">
                <a:highlight>
                  <a:srgbClr val="00FFFF"/>
                </a:highlight>
              </a:rPr>
              <a:t>java</a:t>
            </a:r>
            <a:r>
              <a:rPr lang="es-ES" dirty="0">
                <a:highlight>
                  <a:srgbClr val="00FFFF"/>
                </a:highlight>
              </a:rPr>
              <a:t>:</a:t>
            </a:r>
            <a:r>
              <a:rPr lang="es-ES" dirty="0"/>
              <a:t> Carpeta que </a:t>
            </a:r>
            <a:r>
              <a:rPr lang="es-ES" b="1" dirty="0">
                <a:highlight>
                  <a:srgbClr val="FFFF00"/>
                </a:highlight>
              </a:rPr>
              <a:t>contiene el código fuente de la aplicación</a:t>
            </a:r>
            <a:r>
              <a:rPr lang="es-ES" dirty="0"/>
              <a:t>. Como puedes observar </a:t>
            </a:r>
            <a:r>
              <a:rPr lang="es-ES" b="1" dirty="0"/>
              <a:t>los ficheros Java se almacenan en carpetas</a:t>
            </a:r>
            <a:r>
              <a:rPr lang="es-ES" dirty="0"/>
              <a:t> según el </a:t>
            </a:r>
            <a:r>
              <a:rPr lang="es-ES" b="1" dirty="0"/>
              <a:t>nombre de su paquete</a:t>
            </a:r>
            <a:r>
              <a:rPr lang="es-ES" dirty="0"/>
              <a:t>.</a:t>
            </a:r>
          </a:p>
          <a:p>
            <a:endParaRPr lang="es-ES" dirty="0"/>
          </a:p>
        </p:txBody>
      </p:sp>
    </p:spTree>
    <p:extLst>
      <p:ext uri="{BB962C8B-B14F-4D97-AF65-F5344CB8AC3E}">
        <p14:creationId xmlns:p14="http://schemas.microsoft.com/office/powerpoint/2010/main" val="39794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570C3-3E89-4502-922C-3339C1E6E512}"/>
              </a:ext>
            </a:extLst>
          </p:cNvPr>
          <p:cNvSpPr>
            <a:spLocks noGrp="1"/>
          </p:cNvSpPr>
          <p:nvPr>
            <p:ph type="title"/>
          </p:nvPr>
        </p:nvSpPr>
        <p:spPr/>
        <p:txBody>
          <a:bodyPr/>
          <a:lstStyle/>
          <a:p>
            <a:pPr algn="ctr"/>
            <a:r>
              <a:rPr lang="es-ES" b="1" dirty="0"/>
              <a:t>Ficheros</a:t>
            </a:r>
          </a:p>
        </p:txBody>
      </p:sp>
      <p:sp>
        <p:nvSpPr>
          <p:cNvPr id="3" name="Marcador de contenido 2">
            <a:extLst>
              <a:ext uri="{FF2B5EF4-FFF2-40B4-BE49-F238E27FC236}">
                <a16:creationId xmlns:a16="http://schemas.microsoft.com/office/drawing/2014/main" id="{6530811D-FE39-4298-98C8-C6BB26D9BC8D}"/>
              </a:ext>
            </a:extLst>
          </p:cNvPr>
          <p:cNvSpPr>
            <a:spLocks noGrp="1"/>
          </p:cNvSpPr>
          <p:nvPr>
            <p:ph idx="1"/>
          </p:nvPr>
        </p:nvSpPr>
        <p:spPr/>
        <p:txBody>
          <a:bodyPr>
            <a:normAutofit/>
          </a:bodyPr>
          <a:lstStyle/>
          <a:p>
            <a:pPr algn="just"/>
            <a:r>
              <a:rPr lang="es-ES" b="1" i="1" dirty="0" err="1">
                <a:highlight>
                  <a:srgbClr val="00FFFF"/>
                </a:highlight>
              </a:rPr>
              <a:t>MainActivity</a:t>
            </a:r>
            <a:r>
              <a:rPr lang="es-ES" dirty="0"/>
              <a:t>: Clase Java con el código de la </a:t>
            </a:r>
            <a:r>
              <a:rPr lang="es-ES" b="1" dirty="0"/>
              <a:t>actividad inicial</a:t>
            </a:r>
            <a:r>
              <a:rPr lang="es-ES" dirty="0"/>
              <a:t>.</a:t>
            </a:r>
          </a:p>
          <a:p>
            <a:pPr algn="just"/>
            <a:r>
              <a:rPr lang="es-ES" b="1" i="1" dirty="0" err="1">
                <a:highlight>
                  <a:srgbClr val="00FFFF"/>
                </a:highlight>
              </a:rPr>
              <a:t>ApplicationTest</a:t>
            </a:r>
            <a:r>
              <a:rPr lang="es-ES" dirty="0"/>
              <a:t>: </a:t>
            </a:r>
            <a:r>
              <a:rPr lang="es-ES" b="1" dirty="0"/>
              <a:t>Clase Java pensada </a:t>
            </a:r>
            <a:r>
              <a:rPr lang="es-ES" dirty="0"/>
              <a:t>para </a:t>
            </a:r>
            <a:r>
              <a:rPr lang="es-ES" b="1" dirty="0"/>
              <a:t>insertar código de testeo </a:t>
            </a:r>
            <a:r>
              <a:rPr lang="es-ES" dirty="0"/>
              <a:t>de la aplicación utilizando el </a:t>
            </a:r>
            <a:r>
              <a:rPr lang="es-ES" b="1" dirty="0">
                <a:highlight>
                  <a:srgbClr val="FFFF00"/>
                </a:highlight>
              </a:rPr>
              <a:t>API </a:t>
            </a:r>
            <a:r>
              <a:rPr lang="es-ES" b="1" dirty="0" err="1">
                <a:highlight>
                  <a:srgbClr val="FFFF00"/>
                </a:highlight>
              </a:rPr>
              <a:t>JUnit</a:t>
            </a:r>
            <a:r>
              <a:rPr lang="es-ES" dirty="0"/>
              <a:t>.</a:t>
            </a:r>
          </a:p>
          <a:p>
            <a:endParaRPr lang="es-ES" dirty="0"/>
          </a:p>
        </p:txBody>
      </p:sp>
    </p:spTree>
    <p:extLst>
      <p:ext uri="{BB962C8B-B14F-4D97-AF65-F5344CB8AC3E}">
        <p14:creationId xmlns:p14="http://schemas.microsoft.com/office/powerpoint/2010/main" val="2560391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66472-4D3C-4FB5-974A-0A5D0987A8CD}"/>
              </a:ext>
            </a:extLst>
          </p:cNvPr>
          <p:cNvSpPr>
            <a:spLocks noGrp="1"/>
          </p:cNvSpPr>
          <p:nvPr>
            <p:ph type="title"/>
          </p:nvPr>
        </p:nvSpPr>
        <p:spPr/>
        <p:txBody>
          <a:bodyPr/>
          <a:lstStyle/>
          <a:p>
            <a:pPr algn="ctr"/>
            <a:r>
              <a:rPr lang="es-ES" b="1" dirty="0"/>
              <a:t>Carpeta recursos res</a:t>
            </a:r>
          </a:p>
        </p:txBody>
      </p:sp>
      <p:sp>
        <p:nvSpPr>
          <p:cNvPr id="3" name="Marcador de contenido 2">
            <a:extLst>
              <a:ext uri="{FF2B5EF4-FFF2-40B4-BE49-F238E27FC236}">
                <a16:creationId xmlns:a16="http://schemas.microsoft.com/office/drawing/2014/main" id="{C33D6EB4-F146-461F-9D6C-F9F96061B25C}"/>
              </a:ext>
            </a:extLst>
          </p:cNvPr>
          <p:cNvSpPr>
            <a:spLocks noGrp="1"/>
          </p:cNvSpPr>
          <p:nvPr>
            <p:ph idx="1"/>
          </p:nvPr>
        </p:nvSpPr>
        <p:spPr/>
        <p:txBody>
          <a:bodyPr>
            <a:normAutofit/>
          </a:bodyPr>
          <a:lstStyle/>
          <a:p>
            <a:pPr marL="0" indent="0" algn="just">
              <a:buNone/>
            </a:pPr>
            <a:r>
              <a:rPr lang="es-ES" b="1" i="1" dirty="0">
                <a:highlight>
                  <a:srgbClr val="00FFFF"/>
                </a:highlight>
              </a:rPr>
              <a:t>res</a:t>
            </a:r>
            <a:r>
              <a:rPr lang="es-ES" dirty="0">
                <a:highlight>
                  <a:srgbClr val="00FFFF"/>
                </a:highlight>
              </a:rPr>
              <a:t>: </a:t>
            </a:r>
            <a:r>
              <a:rPr lang="es-ES" dirty="0"/>
              <a:t>Carpeta que contiene los </a:t>
            </a:r>
            <a:r>
              <a:rPr lang="es-ES" dirty="0">
                <a:highlight>
                  <a:srgbClr val="FFFF00"/>
                </a:highlight>
              </a:rPr>
              <a:t>recursos usados por la aplicación</a:t>
            </a:r>
            <a:r>
              <a:rPr lang="es-ES" dirty="0"/>
              <a:t>.</a:t>
            </a:r>
          </a:p>
          <a:p>
            <a:pPr algn="just"/>
            <a:r>
              <a:rPr lang="es-ES" b="1" i="1" dirty="0" err="1">
                <a:highlight>
                  <a:srgbClr val="00FFFF"/>
                </a:highlight>
              </a:rPr>
              <a:t>drawable</a:t>
            </a:r>
            <a:r>
              <a:rPr lang="es-ES" dirty="0">
                <a:highlight>
                  <a:srgbClr val="00FFFF"/>
                </a:highlight>
              </a:rPr>
              <a:t>: </a:t>
            </a:r>
            <a:r>
              <a:rPr lang="es-ES" dirty="0"/>
              <a:t>En esta carpeta se </a:t>
            </a:r>
            <a:r>
              <a:rPr lang="es-ES" b="1" dirty="0">
                <a:highlight>
                  <a:srgbClr val="FFFF00"/>
                </a:highlight>
              </a:rPr>
              <a:t>almacenan los ficheros de imágenes </a:t>
            </a:r>
            <a:r>
              <a:rPr lang="es-ES" b="1" dirty="0"/>
              <a:t>(JPG o PNG) </a:t>
            </a:r>
            <a:r>
              <a:rPr lang="es-ES" dirty="0"/>
              <a:t>y descriptores de imágenes en XML.</a:t>
            </a:r>
          </a:p>
          <a:p>
            <a:endParaRPr lang="es-ES" dirty="0"/>
          </a:p>
        </p:txBody>
      </p:sp>
    </p:spTree>
    <p:extLst>
      <p:ext uri="{BB962C8B-B14F-4D97-AF65-F5344CB8AC3E}">
        <p14:creationId xmlns:p14="http://schemas.microsoft.com/office/powerpoint/2010/main" val="315971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66472-4D3C-4FB5-974A-0A5D0987A8CD}"/>
              </a:ext>
            </a:extLst>
          </p:cNvPr>
          <p:cNvSpPr>
            <a:spLocks noGrp="1"/>
          </p:cNvSpPr>
          <p:nvPr>
            <p:ph type="title"/>
          </p:nvPr>
        </p:nvSpPr>
        <p:spPr/>
        <p:txBody>
          <a:bodyPr/>
          <a:lstStyle/>
          <a:p>
            <a:pPr algn="ctr"/>
            <a:r>
              <a:rPr lang="es-ES" b="1" dirty="0"/>
              <a:t>Carpeta recursos res</a:t>
            </a:r>
          </a:p>
        </p:txBody>
      </p:sp>
      <p:sp>
        <p:nvSpPr>
          <p:cNvPr id="3" name="Marcador de contenido 2">
            <a:extLst>
              <a:ext uri="{FF2B5EF4-FFF2-40B4-BE49-F238E27FC236}">
                <a16:creationId xmlns:a16="http://schemas.microsoft.com/office/drawing/2014/main" id="{C33D6EB4-F146-461F-9D6C-F9F96061B25C}"/>
              </a:ext>
            </a:extLst>
          </p:cNvPr>
          <p:cNvSpPr>
            <a:spLocks noGrp="1"/>
          </p:cNvSpPr>
          <p:nvPr>
            <p:ph idx="1"/>
          </p:nvPr>
        </p:nvSpPr>
        <p:spPr/>
        <p:txBody>
          <a:bodyPr>
            <a:normAutofit lnSpcReduction="10000"/>
          </a:bodyPr>
          <a:lstStyle/>
          <a:p>
            <a:pPr algn="just"/>
            <a:r>
              <a:rPr lang="es-ES" b="1" i="1" dirty="0" err="1">
                <a:highlight>
                  <a:srgbClr val="00FFFF"/>
                </a:highlight>
              </a:rPr>
              <a:t>mipmap</a:t>
            </a:r>
            <a:r>
              <a:rPr lang="es-ES" dirty="0">
                <a:highlight>
                  <a:srgbClr val="00FFFF"/>
                </a:highlight>
              </a:rPr>
              <a:t>:</a:t>
            </a:r>
            <a:r>
              <a:rPr lang="es-ES" dirty="0"/>
              <a:t> guardaremos el icono de la aplicación. En el proyecto se ha incluido el </a:t>
            </a:r>
            <a:r>
              <a:rPr lang="es-ES" b="1" dirty="0">
                <a:highlight>
                  <a:srgbClr val="FFFF00"/>
                </a:highlight>
              </a:rPr>
              <a:t>fichero ic_launcher.png </a:t>
            </a:r>
            <a:r>
              <a:rPr lang="es-ES" b="1" dirty="0"/>
              <a:t>que será utilizado como </a:t>
            </a:r>
            <a:r>
              <a:rPr lang="es-ES" b="1" dirty="0">
                <a:highlight>
                  <a:srgbClr val="FFFF00"/>
                </a:highlight>
              </a:rPr>
              <a:t>icono de la aplicación</a:t>
            </a:r>
            <a:r>
              <a:rPr lang="es-ES" dirty="0"/>
              <a:t>. Observa como este </a:t>
            </a:r>
            <a:r>
              <a:rPr lang="es-ES" b="1" dirty="0">
                <a:highlight>
                  <a:srgbClr val="FFFF00"/>
                </a:highlight>
              </a:rPr>
              <a:t>recurso se ha añadido en seis versiones diferentes</a:t>
            </a:r>
            <a:r>
              <a:rPr lang="es-ES" dirty="0"/>
              <a:t>. Observa como este recurso se ha añadido en </a:t>
            </a:r>
            <a:r>
              <a:rPr lang="es-ES" b="1" dirty="0"/>
              <a:t>cuatro versiones diferentes</a:t>
            </a:r>
            <a:r>
              <a:rPr lang="es-ES" dirty="0"/>
              <a:t>. </a:t>
            </a:r>
          </a:p>
          <a:p>
            <a:pPr algn="just"/>
            <a:r>
              <a:rPr lang="es-ES" b="1" dirty="0">
                <a:highlight>
                  <a:srgbClr val="00FFFF"/>
                </a:highlight>
              </a:rPr>
              <a:t>Usaremos un sufijo especial </a:t>
            </a:r>
            <a:r>
              <a:rPr lang="es-ES" b="1" dirty="0"/>
              <a:t>si queremos tener </a:t>
            </a:r>
            <a:r>
              <a:rPr lang="es-ES" b="1" dirty="0">
                <a:highlight>
                  <a:srgbClr val="FFFF00"/>
                </a:highlight>
              </a:rPr>
              <a:t>varias versiones </a:t>
            </a:r>
            <a:r>
              <a:rPr lang="es-ES" b="1" dirty="0"/>
              <a:t>de un recurso</a:t>
            </a:r>
            <a:r>
              <a:rPr lang="es-ES" dirty="0"/>
              <a:t>,. Por ejemplo: </a:t>
            </a:r>
            <a:r>
              <a:rPr lang="es-ES" b="1" dirty="0"/>
              <a:t>(</a:t>
            </a:r>
            <a:r>
              <a:rPr lang="es-ES" b="1" dirty="0" err="1">
                <a:highlight>
                  <a:srgbClr val="FFFF00"/>
                </a:highlight>
              </a:rPr>
              <a:t>hdpi</a:t>
            </a:r>
            <a:r>
              <a:rPr lang="es-ES" b="1" dirty="0">
                <a:highlight>
                  <a:srgbClr val="FFFF00"/>
                </a:highlight>
              </a:rPr>
              <a:t>) significa que solo ha de cargar los recursos </a:t>
            </a:r>
            <a:r>
              <a:rPr lang="es-ES" dirty="0"/>
              <a:t>contenidos en esta carpeta cuando el dispositivo donde se instala la aplicación tiene una </a:t>
            </a:r>
            <a:r>
              <a:rPr lang="es-ES" b="1" dirty="0">
                <a:highlight>
                  <a:srgbClr val="FFFF00"/>
                </a:highlight>
              </a:rPr>
              <a:t>densidad gráfica alta (180-  dpi</a:t>
            </a:r>
            <a:r>
              <a:rPr lang="es-ES" dirty="0">
                <a:highlight>
                  <a:srgbClr val="FFFF00"/>
                </a:highlight>
              </a:rPr>
              <a:t>)</a:t>
            </a:r>
            <a:r>
              <a:rPr lang="es-ES" dirty="0"/>
              <a:t>; (</a:t>
            </a:r>
            <a:r>
              <a:rPr lang="es-ES" dirty="0" err="1">
                <a:highlight>
                  <a:srgbClr val="FFFF00"/>
                </a:highlight>
              </a:rPr>
              <a:t>mdpi</a:t>
            </a:r>
            <a:r>
              <a:rPr lang="es-ES" dirty="0"/>
              <a:t>) se utilizará con densidad gráfica media (</a:t>
            </a:r>
            <a:r>
              <a:rPr lang="es-ES" b="1" dirty="0">
                <a:highlight>
                  <a:srgbClr val="FFFF00"/>
                </a:highlight>
              </a:rPr>
              <a:t>120  dpi). </a:t>
            </a:r>
          </a:p>
          <a:p>
            <a:endParaRPr lang="es-ES" dirty="0"/>
          </a:p>
        </p:txBody>
      </p:sp>
    </p:spTree>
    <p:extLst>
      <p:ext uri="{BB962C8B-B14F-4D97-AF65-F5344CB8AC3E}">
        <p14:creationId xmlns:p14="http://schemas.microsoft.com/office/powerpoint/2010/main" val="177872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66472-4D3C-4FB5-974A-0A5D0987A8CD}"/>
              </a:ext>
            </a:extLst>
          </p:cNvPr>
          <p:cNvSpPr>
            <a:spLocks noGrp="1"/>
          </p:cNvSpPr>
          <p:nvPr>
            <p:ph type="title"/>
          </p:nvPr>
        </p:nvSpPr>
        <p:spPr/>
        <p:txBody>
          <a:bodyPr/>
          <a:lstStyle/>
          <a:p>
            <a:pPr algn="ctr"/>
            <a:r>
              <a:rPr lang="es-ES" b="1" dirty="0"/>
              <a:t>Carpeta recursos res</a:t>
            </a:r>
          </a:p>
        </p:txBody>
      </p:sp>
      <p:sp>
        <p:nvSpPr>
          <p:cNvPr id="3" name="Marcador de contenido 2">
            <a:extLst>
              <a:ext uri="{FF2B5EF4-FFF2-40B4-BE49-F238E27FC236}">
                <a16:creationId xmlns:a16="http://schemas.microsoft.com/office/drawing/2014/main" id="{C33D6EB4-F146-461F-9D6C-F9F96061B25C}"/>
              </a:ext>
            </a:extLst>
          </p:cNvPr>
          <p:cNvSpPr>
            <a:spLocks noGrp="1"/>
          </p:cNvSpPr>
          <p:nvPr>
            <p:ph idx="1"/>
          </p:nvPr>
        </p:nvSpPr>
        <p:spPr/>
        <p:txBody>
          <a:bodyPr>
            <a:normAutofit/>
          </a:bodyPr>
          <a:lstStyle/>
          <a:p>
            <a:pPr algn="just"/>
            <a:r>
              <a:rPr lang="es-ES" b="1" i="1" dirty="0" err="1">
                <a:highlight>
                  <a:srgbClr val="00FFFF"/>
                </a:highlight>
              </a:rPr>
              <a:t>layout</a:t>
            </a:r>
            <a:r>
              <a:rPr lang="es-ES" dirty="0">
                <a:highlight>
                  <a:srgbClr val="00FFFF"/>
                </a:highlight>
              </a:rPr>
              <a:t>:</a:t>
            </a:r>
            <a:r>
              <a:rPr lang="es-ES" dirty="0"/>
              <a:t> Contiene </a:t>
            </a:r>
            <a:r>
              <a:rPr lang="es-ES" b="1" dirty="0">
                <a:highlight>
                  <a:srgbClr val="FFFF00"/>
                </a:highlight>
              </a:rPr>
              <a:t>ficheros XML con vistas de la aplicación</a:t>
            </a:r>
            <a:r>
              <a:rPr lang="es-ES" dirty="0"/>
              <a:t>. Las vistas </a:t>
            </a:r>
            <a:r>
              <a:rPr lang="es-ES" b="1" dirty="0">
                <a:highlight>
                  <a:srgbClr val="FFFF00"/>
                </a:highlight>
              </a:rPr>
              <a:t>nos permitirán configurar las diferentes pantallas</a:t>
            </a:r>
            <a:r>
              <a:rPr lang="es-ES" dirty="0">
                <a:highlight>
                  <a:srgbClr val="FFFF00"/>
                </a:highlight>
              </a:rPr>
              <a:t> </a:t>
            </a:r>
            <a:r>
              <a:rPr lang="es-ES" dirty="0"/>
              <a:t>que compondrán </a:t>
            </a:r>
            <a:r>
              <a:rPr lang="es-ES" b="1" dirty="0">
                <a:highlight>
                  <a:srgbClr val="FFFF00"/>
                </a:highlight>
              </a:rPr>
              <a:t>la interfaz de usuario de la aplicación</a:t>
            </a:r>
            <a:r>
              <a:rPr lang="es-ES" dirty="0"/>
              <a:t>. Se utiliza un formato similar al HTML usado para diseñar páginas web. Se tratarán en el siguiente capítulo.</a:t>
            </a:r>
          </a:p>
          <a:p>
            <a:endParaRPr lang="es-ES" dirty="0"/>
          </a:p>
        </p:txBody>
      </p:sp>
    </p:spTree>
    <p:extLst>
      <p:ext uri="{BB962C8B-B14F-4D97-AF65-F5344CB8AC3E}">
        <p14:creationId xmlns:p14="http://schemas.microsoft.com/office/powerpoint/2010/main" val="355223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D17D7-A7B1-4AE8-8043-A832C22FD605}"/>
              </a:ext>
            </a:extLst>
          </p:cNvPr>
          <p:cNvSpPr>
            <a:spLocks noGrp="1"/>
          </p:cNvSpPr>
          <p:nvPr>
            <p:ph type="title"/>
          </p:nvPr>
        </p:nvSpPr>
        <p:spPr/>
        <p:txBody>
          <a:bodyPr/>
          <a:lstStyle/>
          <a:p>
            <a:pPr algn="ctr"/>
            <a:r>
              <a:rPr lang="es-ES" b="1" dirty="0"/>
              <a:t>Carpeta recursos res</a:t>
            </a:r>
            <a:endParaRPr lang="es-ES" dirty="0"/>
          </a:p>
        </p:txBody>
      </p:sp>
      <p:sp>
        <p:nvSpPr>
          <p:cNvPr id="3" name="Marcador de contenido 2">
            <a:extLst>
              <a:ext uri="{FF2B5EF4-FFF2-40B4-BE49-F238E27FC236}">
                <a16:creationId xmlns:a16="http://schemas.microsoft.com/office/drawing/2014/main" id="{8E8138E7-6690-4B08-A2F6-46A70ED883EA}"/>
              </a:ext>
            </a:extLst>
          </p:cNvPr>
          <p:cNvSpPr>
            <a:spLocks noGrp="1"/>
          </p:cNvSpPr>
          <p:nvPr>
            <p:ph idx="1"/>
          </p:nvPr>
        </p:nvSpPr>
        <p:spPr/>
        <p:txBody>
          <a:bodyPr>
            <a:normAutofit/>
          </a:bodyPr>
          <a:lstStyle/>
          <a:p>
            <a:pPr algn="just"/>
            <a:r>
              <a:rPr lang="es-ES" b="1" i="1" dirty="0" err="1">
                <a:highlight>
                  <a:srgbClr val="00FFFF"/>
                </a:highlight>
              </a:rPr>
              <a:t>menu</a:t>
            </a:r>
            <a:r>
              <a:rPr lang="es-ES" dirty="0" err="1">
                <a:highlight>
                  <a:srgbClr val="00FFFF"/>
                </a:highlight>
              </a:rPr>
              <a:t>:</a:t>
            </a:r>
            <a:r>
              <a:rPr lang="es-ES" dirty="0" err="1"/>
              <a:t>Ficheros</a:t>
            </a:r>
            <a:r>
              <a:rPr lang="es-ES" dirty="0"/>
              <a:t> XML con los </a:t>
            </a:r>
            <a:r>
              <a:rPr lang="es-ES" dirty="0">
                <a:highlight>
                  <a:srgbClr val="FFFF00"/>
                </a:highlight>
              </a:rPr>
              <a:t>menús de cada actividad</a:t>
            </a:r>
            <a:r>
              <a:rPr lang="es-ES" dirty="0"/>
              <a:t>. En el proyecto no hay ningún menú por lo que no se muestra esta carpeta.</a:t>
            </a:r>
          </a:p>
          <a:p>
            <a:pPr algn="just"/>
            <a:r>
              <a:rPr lang="es-ES" b="1" i="1" dirty="0" err="1">
                <a:highlight>
                  <a:srgbClr val="00FFFF"/>
                </a:highlight>
              </a:rPr>
              <a:t>values</a:t>
            </a:r>
            <a:r>
              <a:rPr lang="es-ES" dirty="0">
                <a:highlight>
                  <a:srgbClr val="00FFFF"/>
                </a:highlight>
              </a:rPr>
              <a:t>:</a:t>
            </a:r>
            <a:r>
              <a:rPr lang="es-ES" dirty="0"/>
              <a:t> También utilizaremos ficheros XML </a:t>
            </a:r>
            <a:r>
              <a:rPr lang="es-ES" b="1" dirty="0"/>
              <a:t>para </a:t>
            </a:r>
            <a:r>
              <a:rPr lang="es-ES" b="1" dirty="0">
                <a:highlight>
                  <a:srgbClr val="FFFF00"/>
                </a:highlight>
              </a:rPr>
              <a:t>indicar valores constantes usados en la aplicación</a:t>
            </a:r>
            <a:r>
              <a:rPr lang="es-ES" dirty="0"/>
              <a:t>, de esta manera </a:t>
            </a:r>
            <a:r>
              <a:rPr lang="es-ES" b="1" dirty="0">
                <a:highlight>
                  <a:srgbClr val="FFFF00"/>
                </a:highlight>
              </a:rPr>
              <a:t>podremos cambiarlos </a:t>
            </a:r>
            <a:r>
              <a:rPr lang="es-ES" dirty="0"/>
              <a:t>desde estos ficheros sin necesidad de ir al </a:t>
            </a:r>
            <a:r>
              <a:rPr lang="es-ES" b="1" dirty="0"/>
              <a:t>código fuente</a:t>
            </a:r>
            <a:r>
              <a:rPr lang="es-ES" dirty="0"/>
              <a:t>. En </a:t>
            </a:r>
            <a:r>
              <a:rPr lang="es-ES" b="1" i="1" dirty="0">
                <a:highlight>
                  <a:srgbClr val="00FFFF"/>
                </a:highlight>
              </a:rPr>
              <a:t>colors.xml</a:t>
            </a:r>
            <a:r>
              <a:rPr lang="es-ES" dirty="0">
                <a:highlight>
                  <a:srgbClr val="00FFFF"/>
                </a:highlight>
              </a:rPr>
              <a:t> </a:t>
            </a:r>
            <a:r>
              <a:rPr lang="es-ES" dirty="0">
                <a:highlight>
                  <a:srgbClr val="FFFF00"/>
                </a:highlight>
              </a:rPr>
              <a:t>se definen los </a:t>
            </a:r>
            <a:r>
              <a:rPr lang="es-ES" b="1" dirty="0">
                <a:highlight>
                  <a:srgbClr val="FFFF00"/>
                </a:highlight>
              </a:rPr>
              <a:t>tres colores primarios</a:t>
            </a:r>
            <a:r>
              <a:rPr lang="es-ES" b="1" dirty="0"/>
              <a:t> de la aplicación</a:t>
            </a:r>
            <a:r>
              <a:rPr lang="es-ES" dirty="0"/>
              <a:t>. </a:t>
            </a:r>
          </a:p>
        </p:txBody>
      </p:sp>
    </p:spTree>
    <p:extLst>
      <p:ext uri="{BB962C8B-B14F-4D97-AF65-F5344CB8AC3E}">
        <p14:creationId xmlns:p14="http://schemas.microsoft.com/office/powerpoint/2010/main" val="1284966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F0F51-6E35-4453-A4E1-20B6FEA51F23}"/>
              </a:ext>
            </a:extLst>
          </p:cNvPr>
          <p:cNvSpPr>
            <a:spLocks noGrp="1"/>
          </p:cNvSpPr>
          <p:nvPr>
            <p:ph type="title"/>
          </p:nvPr>
        </p:nvSpPr>
        <p:spPr/>
        <p:txBody>
          <a:bodyPr/>
          <a:lstStyle/>
          <a:p>
            <a:r>
              <a:rPr lang="es-ES" b="1" dirty="0"/>
              <a:t>Carpeta recursos res</a:t>
            </a:r>
            <a:endParaRPr lang="es-ES" dirty="0"/>
          </a:p>
        </p:txBody>
      </p:sp>
      <p:sp>
        <p:nvSpPr>
          <p:cNvPr id="3" name="Marcador de contenido 2">
            <a:extLst>
              <a:ext uri="{FF2B5EF4-FFF2-40B4-BE49-F238E27FC236}">
                <a16:creationId xmlns:a16="http://schemas.microsoft.com/office/drawing/2014/main" id="{867C847C-A79E-404A-B4F7-34C49D1C6964}"/>
              </a:ext>
            </a:extLst>
          </p:cNvPr>
          <p:cNvSpPr>
            <a:spLocks noGrp="1"/>
          </p:cNvSpPr>
          <p:nvPr>
            <p:ph idx="1"/>
          </p:nvPr>
        </p:nvSpPr>
        <p:spPr/>
        <p:txBody>
          <a:bodyPr/>
          <a:lstStyle/>
          <a:p>
            <a:pPr algn="just"/>
            <a:r>
              <a:rPr lang="es-ES" dirty="0"/>
              <a:t>En </a:t>
            </a:r>
            <a:r>
              <a:rPr lang="es-ES" b="1" i="1" dirty="0">
                <a:highlight>
                  <a:srgbClr val="00FFFF"/>
                </a:highlight>
              </a:rPr>
              <a:t>dimens.xml</a:t>
            </a:r>
            <a:r>
              <a:rPr lang="es-ES" b="1" dirty="0">
                <a:highlight>
                  <a:srgbClr val="00FFFF"/>
                </a:highlight>
              </a:rPr>
              <a:t>, </a:t>
            </a:r>
            <a:r>
              <a:rPr lang="es-ES" b="1" dirty="0"/>
              <a:t>se </a:t>
            </a:r>
            <a:r>
              <a:rPr lang="es-ES" dirty="0"/>
              <a:t>ha </a:t>
            </a:r>
            <a:r>
              <a:rPr lang="es-ES" b="1" dirty="0"/>
              <a:t>definido el margen horizontal y vertical </a:t>
            </a:r>
            <a:r>
              <a:rPr lang="es-ES" dirty="0"/>
              <a:t>por defecto. </a:t>
            </a:r>
            <a:r>
              <a:rPr lang="es-ES" dirty="0">
                <a:highlight>
                  <a:srgbClr val="FFFF00"/>
                </a:highlight>
              </a:rPr>
              <a:t>Observa como hay dos ficheros</a:t>
            </a:r>
            <a:r>
              <a:rPr lang="es-ES" dirty="0"/>
              <a:t>, el usado por defecto y el </a:t>
            </a:r>
            <a:r>
              <a:rPr lang="es-ES" dirty="0">
                <a:highlight>
                  <a:srgbClr val="FFFF00"/>
                </a:highlight>
              </a:rPr>
              <a:t>etiquetado como (</a:t>
            </a:r>
            <a:r>
              <a:rPr lang="es-ES" dirty="0">
                <a:highlight>
                  <a:srgbClr val="00FFFF"/>
                </a:highlight>
              </a:rPr>
              <a:t>w820dp)</a:t>
            </a:r>
            <a:r>
              <a:rPr lang="es-ES" dirty="0">
                <a:highlight>
                  <a:srgbClr val="FFFF00"/>
                </a:highlight>
              </a:rPr>
              <a:t> </a:t>
            </a:r>
            <a:r>
              <a:rPr lang="es-ES" dirty="0"/>
              <a:t>que será utilizado en </a:t>
            </a:r>
            <a:r>
              <a:rPr lang="es-ES" dirty="0">
                <a:highlight>
                  <a:srgbClr val="FFFF00"/>
                </a:highlight>
              </a:rPr>
              <a:t>dispositivos con ancho </a:t>
            </a:r>
            <a:r>
              <a:rPr lang="es-ES" dirty="0">
                <a:highlight>
                  <a:srgbClr val="00FFFF"/>
                </a:highlight>
              </a:rPr>
              <a:t>superior a 820 </a:t>
            </a:r>
            <a:r>
              <a:rPr lang="es-ES" dirty="0" err="1">
                <a:highlight>
                  <a:srgbClr val="00FFFF"/>
                </a:highlight>
              </a:rPr>
              <a:t>dp</a:t>
            </a:r>
            <a:r>
              <a:rPr lang="es-ES" dirty="0">
                <a:highlight>
                  <a:srgbClr val="00FFFF"/>
                </a:highlight>
              </a:rPr>
              <a:t>, </a:t>
            </a:r>
            <a:r>
              <a:rPr lang="es-ES" dirty="0"/>
              <a:t>esto ocurrirá en tabletas. En </a:t>
            </a:r>
            <a:r>
              <a:rPr lang="es-ES" dirty="0">
                <a:highlight>
                  <a:srgbClr val="FFFF00"/>
                </a:highlight>
              </a:rPr>
              <a:t>el </a:t>
            </a:r>
            <a:r>
              <a:rPr lang="es-ES" b="1" dirty="0">
                <a:highlight>
                  <a:srgbClr val="FFFF00"/>
                </a:highlight>
              </a:rPr>
              <a:t>fichero </a:t>
            </a:r>
            <a:r>
              <a:rPr lang="es-ES" b="1" i="1" dirty="0">
                <a:highlight>
                  <a:srgbClr val="FFFF00"/>
                </a:highlight>
              </a:rPr>
              <a:t>strings.xml</a:t>
            </a:r>
            <a:r>
              <a:rPr lang="es-ES" dirty="0"/>
              <a:t>, tendrás que definir todas</a:t>
            </a:r>
            <a:r>
              <a:rPr lang="es-ES" b="1" dirty="0"/>
              <a:t> </a:t>
            </a:r>
            <a:r>
              <a:rPr lang="es-ES" b="1" dirty="0">
                <a:highlight>
                  <a:srgbClr val="FFFF00"/>
                </a:highlight>
              </a:rPr>
              <a:t>las etiquetas </a:t>
            </a:r>
            <a:r>
              <a:rPr lang="es-ES" dirty="0"/>
              <a:t>de tu </a:t>
            </a:r>
            <a:r>
              <a:rPr lang="es-ES" b="1" dirty="0">
                <a:highlight>
                  <a:srgbClr val="FFFF00"/>
                </a:highlight>
              </a:rPr>
              <a:t>aplicación</a:t>
            </a:r>
            <a:r>
              <a:rPr lang="es-ES" dirty="0"/>
              <a:t>. Creando recursos alternativos </a:t>
            </a:r>
            <a:r>
              <a:rPr lang="es-ES" b="1" dirty="0"/>
              <a:t>resultará muy sencillo traducir una aplicación a otro idioma</a:t>
            </a:r>
            <a:r>
              <a:rPr lang="es-ES" dirty="0"/>
              <a:t>. Finalmente en </a:t>
            </a:r>
            <a:r>
              <a:rPr lang="es-ES" b="1" i="1" dirty="0">
                <a:highlight>
                  <a:srgbClr val="FFFF00"/>
                </a:highlight>
              </a:rPr>
              <a:t>styles.xml</a:t>
            </a:r>
            <a:r>
              <a:rPr lang="es-ES" dirty="0">
                <a:highlight>
                  <a:srgbClr val="FFFF00"/>
                </a:highlight>
              </a:rPr>
              <a:t>, podrás definir los </a:t>
            </a:r>
            <a:r>
              <a:rPr lang="es-ES" b="1" dirty="0">
                <a:highlight>
                  <a:srgbClr val="FFFF00"/>
                </a:highlight>
              </a:rPr>
              <a:t>estilos y temas de tu aplicación</a:t>
            </a:r>
            <a:r>
              <a:rPr lang="es-ES" dirty="0"/>
              <a:t>. Se estudian en el siguiente capítulo.</a:t>
            </a:r>
          </a:p>
          <a:p>
            <a:endParaRPr lang="es-ES" dirty="0"/>
          </a:p>
        </p:txBody>
      </p:sp>
    </p:spTree>
    <p:extLst>
      <p:ext uri="{BB962C8B-B14F-4D97-AF65-F5344CB8AC3E}">
        <p14:creationId xmlns:p14="http://schemas.microsoft.com/office/powerpoint/2010/main" val="277187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1DC1B-9D75-4859-88AD-C362D0909203}"/>
              </a:ext>
            </a:extLst>
          </p:cNvPr>
          <p:cNvSpPr>
            <a:spLocks noGrp="1"/>
          </p:cNvSpPr>
          <p:nvPr>
            <p:ph type="title"/>
          </p:nvPr>
        </p:nvSpPr>
        <p:spPr/>
        <p:txBody>
          <a:bodyPr/>
          <a:lstStyle/>
          <a:p>
            <a:pPr algn="ctr"/>
            <a:r>
              <a:rPr lang="es-ES" b="1" dirty="0"/>
              <a:t>Carpeta recursos res</a:t>
            </a:r>
            <a:endParaRPr lang="es-ES" dirty="0"/>
          </a:p>
        </p:txBody>
      </p:sp>
      <p:sp>
        <p:nvSpPr>
          <p:cNvPr id="3" name="Marcador de contenido 2">
            <a:extLst>
              <a:ext uri="{FF2B5EF4-FFF2-40B4-BE49-F238E27FC236}">
                <a16:creationId xmlns:a16="http://schemas.microsoft.com/office/drawing/2014/main" id="{C999A458-DCD8-4C1A-BC90-E15343FB2E5B}"/>
              </a:ext>
            </a:extLst>
          </p:cNvPr>
          <p:cNvSpPr>
            <a:spLocks noGrp="1"/>
          </p:cNvSpPr>
          <p:nvPr>
            <p:ph idx="1"/>
          </p:nvPr>
        </p:nvSpPr>
        <p:spPr/>
        <p:txBody>
          <a:bodyPr/>
          <a:lstStyle/>
          <a:p>
            <a:r>
              <a:rPr lang="es-ES" b="1" i="1" dirty="0" err="1">
                <a:highlight>
                  <a:srgbClr val="00FFFF"/>
                </a:highlight>
              </a:rPr>
              <a:t>anim</a:t>
            </a:r>
            <a:r>
              <a:rPr lang="es-ES" dirty="0">
                <a:highlight>
                  <a:srgbClr val="00FFFF"/>
                </a:highlight>
              </a:rPr>
              <a:t>: </a:t>
            </a:r>
            <a:r>
              <a:rPr lang="es-ES" dirty="0"/>
              <a:t>Contiene </a:t>
            </a:r>
            <a:r>
              <a:rPr lang="es-ES" dirty="0">
                <a:highlight>
                  <a:srgbClr val="FFFF00"/>
                </a:highlight>
              </a:rPr>
              <a:t>ficheros </a:t>
            </a:r>
            <a:r>
              <a:rPr lang="es-ES" b="1" dirty="0">
                <a:highlight>
                  <a:srgbClr val="FFFF00"/>
                </a:highlight>
              </a:rPr>
              <a:t>XML con animaciones de vistas </a:t>
            </a:r>
            <a:r>
              <a:rPr lang="es-ES" dirty="0"/>
              <a:t>(</a:t>
            </a:r>
            <a:r>
              <a:rPr lang="es-ES" dirty="0" err="1"/>
              <a:t>Tween</a:t>
            </a:r>
            <a:r>
              <a:rPr lang="es-ES" dirty="0"/>
              <a:t>). Las animaciones se describen al final del capítulo 4.</a:t>
            </a:r>
          </a:p>
          <a:p>
            <a:r>
              <a:rPr lang="es-ES" b="1" i="1" dirty="0" err="1">
                <a:highlight>
                  <a:srgbClr val="00FFFF"/>
                </a:highlight>
              </a:rPr>
              <a:t>animator</a:t>
            </a:r>
            <a:r>
              <a:rPr lang="es-ES" dirty="0"/>
              <a:t>: Contiene ficheros </a:t>
            </a:r>
            <a:r>
              <a:rPr lang="es-ES" b="1" dirty="0">
                <a:highlight>
                  <a:srgbClr val="FFFF00"/>
                </a:highlight>
              </a:rPr>
              <a:t>XML con animaciones de prop</a:t>
            </a:r>
            <a:r>
              <a:rPr lang="es-ES" dirty="0">
                <a:highlight>
                  <a:srgbClr val="FFFF00"/>
                </a:highlight>
              </a:rPr>
              <a:t>iedades.</a:t>
            </a:r>
          </a:p>
          <a:p>
            <a:r>
              <a:rPr lang="es-ES" b="1" i="1" dirty="0" err="1">
                <a:highlight>
                  <a:srgbClr val="00FFFF"/>
                </a:highlight>
              </a:rPr>
              <a:t>xml</a:t>
            </a:r>
            <a:r>
              <a:rPr lang="es-ES" dirty="0">
                <a:highlight>
                  <a:srgbClr val="00FFFF"/>
                </a:highlight>
              </a:rPr>
              <a:t>:</a:t>
            </a:r>
            <a:r>
              <a:rPr lang="es-ES" dirty="0"/>
              <a:t> </a:t>
            </a:r>
            <a:r>
              <a:rPr lang="es-ES" b="1" dirty="0">
                <a:highlight>
                  <a:srgbClr val="FFFF00"/>
                </a:highlight>
              </a:rPr>
              <a:t>Otros</a:t>
            </a:r>
            <a:r>
              <a:rPr lang="es-ES" dirty="0">
                <a:highlight>
                  <a:srgbClr val="FFFF00"/>
                </a:highlight>
              </a:rPr>
              <a:t> </a:t>
            </a:r>
            <a:r>
              <a:rPr lang="es-ES" b="1" dirty="0">
                <a:highlight>
                  <a:srgbClr val="FFFF00"/>
                </a:highlight>
              </a:rPr>
              <a:t>ficheros XML </a:t>
            </a:r>
            <a:r>
              <a:rPr lang="es-ES" dirty="0"/>
              <a:t>requeridos por la aplicación.</a:t>
            </a:r>
          </a:p>
          <a:p>
            <a:r>
              <a:rPr lang="es-ES" b="1" i="1" dirty="0">
                <a:highlight>
                  <a:srgbClr val="00FFFF"/>
                </a:highlight>
              </a:rPr>
              <a:t>raw</a:t>
            </a:r>
            <a:r>
              <a:rPr lang="es-ES" dirty="0">
                <a:highlight>
                  <a:srgbClr val="00FFFF"/>
                </a:highlight>
              </a:rPr>
              <a:t>:</a:t>
            </a:r>
            <a:r>
              <a:rPr lang="es-ES" dirty="0"/>
              <a:t> </a:t>
            </a:r>
            <a:r>
              <a:rPr lang="es-ES" b="1" dirty="0">
                <a:highlight>
                  <a:srgbClr val="FFFF00"/>
                </a:highlight>
              </a:rPr>
              <a:t>Ficheros adicionales </a:t>
            </a:r>
            <a:r>
              <a:rPr lang="es-ES" dirty="0"/>
              <a:t>que </a:t>
            </a:r>
            <a:r>
              <a:rPr lang="es-ES" dirty="0">
                <a:highlight>
                  <a:srgbClr val="FFFF00"/>
                </a:highlight>
              </a:rPr>
              <a:t>no s</a:t>
            </a:r>
            <a:r>
              <a:rPr lang="es-ES" dirty="0"/>
              <a:t>e encuentran en </a:t>
            </a:r>
            <a:r>
              <a:rPr lang="es-ES" b="1" dirty="0">
                <a:highlight>
                  <a:srgbClr val="FFFF00"/>
                </a:highlight>
              </a:rPr>
              <a:t>formato XML</a:t>
            </a:r>
            <a:r>
              <a:rPr lang="es-ES" b="1" dirty="0"/>
              <a:t>.</a:t>
            </a:r>
          </a:p>
          <a:p>
            <a:endParaRPr lang="es-ES" dirty="0"/>
          </a:p>
        </p:txBody>
      </p:sp>
    </p:spTree>
    <p:extLst>
      <p:ext uri="{BB962C8B-B14F-4D97-AF65-F5344CB8AC3E}">
        <p14:creationId xmlns:p14="http://schemas.microsoft.com/office/powerpoint/2010/main" val="158350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D01BD-95FD-445A-97B1-846406C4ED0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b="1" kern="1200" dirty="0">
                <a:solidFill>
                  <a:schemeClr val="tx2"/>
                </a:solidFill>
                <a:latin typeface="+mj-lt"/>
                <a:ea typeface="+mj-ea"/>
                <a:cs typeface="+mj-cs"/>
              </a:rPr>
              <a:t>2. Gradle y </a:t>
            </a:r>
            <a:r>
              <a:rPr lang="en-US" sz="5200" b="1" kern="1200" dirty="0" err="1">
                <a:solidFill>
                  <a:schemeClr val="tx2"/>
                </a:solidFill>
                <a:latin typeface="+mj-lt"/>
                <a:ea typeface="+mj-ea"/>
                <a:cs typeface="+mj-cs"/>
              </a:rPr>
              <a:t>proceso</a:t>
            </a:r>
            <a:r>
              <a:rPr lang="en-US" sz="5200" b="1" kern="1200" dirty="0">
                <a:solidFill>
                  <a:schemeClr val="tx2"/>
                </a:solidFill>
                <a:latin typeface="+mj-lt"/>
                <a:ea typeface="+mj-ea"/>
                <a:cs typeface="+mj-cs"/>
              </a:rPr>
              <a:t> de </a:t>
            </a:r>
            <a:r>
              <a:rPr lang="en-US" sz="5200" b="1" kern="1200" dirty="0" err="1">
                <a:solidFill>
                  <a:schemeClr val="tx2"/>
                </a:solidFill>
                <a:latin typeface="+mj-lt"/>
                <a:ea typeface="+mj-ea"/>
                <a:cs typeface="+mj-cs"/>
              </a:rPr>
              <a:t>compilación</a:t>
            </a:r>
            <a:endParaRPr lang="en-US" sz="5200" b="1" kern="1200" dirty="0">
              <a:solidFill>
                <a:schemeClr val="tx2"/>
              </a:solidFill>
              <a:latin typeface="+mj-lt"/>
              <a:ea typeface="+mj-ea"/>
              <a:cs typeface="+mj-cs"/>
            </a:endParaRPr>
          </a:p>
        </p:txBody>
      </p:sp>
      <p:sp>
        <p:nvSpPr>
          <p:cNvPr id="3" name="Marcador de texto 2">
            <a:extLst>
              <a:ext uri="{FF2B5EF4-FFF2-40B4-BE49-F238E27FC236}">
                <a16:creationId xmlns:a16="http://schemas.microsoft.com/office/drawing/2014/main" id="{34ED7F7A-4F15-4D80-86B2-0897F69C1D45}"/>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r>
              <a:rPr lang="en-US" sz="2400" kern="1200" dirty="0">
                <a:solidFill>
                  <a:schemeClr val="tx2"/>
                </a:solidFill>
                <a:latin typeface="+mn-lt"/>
                <a:ea typeface="+mn-ea"/>
                <a:cs typeface="+mn-cs"/>
              </a:rPr>
              <a:t>Es una </a:t>
            </a:r>
            <a:r>
              <a:rPr lang="en-US" sz="2400" kern="1200" dirty="0" err="1">
                <a:solidFill>
                  <a:schemeClr val="tx2"/>
                </a:solidFill>
                <a:latin typeface="+mn-lt"/>
                <a:ea typeface="+mn-ea"/>
                <a:cs typeface="+mn-cs"/>
              </a:rPr>
              <a:t>compilación</a:t>
            </a:r>
            <a:r>
              <a:rPr lang="en-US" sz="2400" kern="1200" dirty="0">
                <a:solidFill>
                  <a:schemeClr val="tx2"/>
                </a:solidFill>
                <a:latin typeface="+mn-lt"/>
                <a:ea typeface="+mn-ea"/>
                <a:cs typeface="+mn-cs"/>
              </a:rPr>
              <a:t> </a:t>
            </a:r>
            <a:r>
              <a:rPr lang="en-US" sz="2400" kern="1200" dirty="0" err="1">
                <a:solidFill>
                  <a:schemeClr val="tx2"/>
                </a:solidFill>
                <a:latin typeface="+mn-lt"/>
                <a:ea typeface="+mn-ea"/>
                <a:cs typeface="+mn-cs"/>
              </a:rPr>
              <a:t>compleja</a:t>
            </a:r>
            <a:endParaRPr lang="en-US" sz="2400" kern="1200" dirty="0">
              <a:solidFill>
                <a:schemeClr val="tx2"/>
              </a:solidFill>
              <a:latin typeface="+mn-lt"/>
              <a:ea typeface="+mn-ea"/>
              <a:cs typeface="+mn-cs"/>
            </a:endParaRPr>
          </a:p>
        </p:txBody>
      </p:sp>
    </p:spTree>
    <p:extLst>
      <p:ext uri="{BB962C8B-B14F-4D97-AF65-F5344CB8AC3E}">
        <p14:creationId xmlns:p14="http://schemas.microsoft.com/office/powerpoint/2010/main" val="138952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3CED0-77C1-46EE-B4A2-0D1A4CC14F26}"/>
              </a:ext>
            </a:extLst>
          </p:cNvPr>
          <p:cNvSpPr>
            <a:spLocks noGrp="1"/>
          </p:cNvSpPr>
          <p:nvPr>
            <p:ph type="title"/>
          </p:nvPr>
        </p:nvSpPr>
        <p:spPr/>
        <p:txBody>
          <a:bodyPr/>
          <a:lstStyle/>
          <a:p>
            <a:pPr algn="ctr"/>
            <a:r>
              <a:rPr lang="es-ES" b="1" dirty="0"/>
              <a:t>Que es Gradle</a:t>
            </a:r>
            <a:r>
              <a:rPr lang="es-ES" dirty="0"/>
              <a:t>	</a:t>
            </a:r>
          </a:p>
        </p:txBody>
      </p:sp>
      <p:sp>
        <p:nvSpPr>
          <p:cNvPr id="3" name="Marcador de contenido 2">
            <a:extLst>
              <a:ext uri="{FF2B5EF4-FFF2-40B4-BE49-F238E27FC236}">
                <a16:creationId xmlns:a16="http://schemas.microsoft.com/office/drawing/2014/main" id="{2BA05D1F-F0C7-44CF-B8A0-32AA59D591DA}"/>
              </a:ext>
            </a:extLst>
          </p:cNvPr>
          <p:cNvSpPr>
            <a:spLocks noGrp="1"/>
          </p:cNvSpPr>
          <p:nvPr>
            <p:ph idx="1"/>
          </p:nvPr>
        </p:nvSpPr>
        <p:spPr/>
        <p:txBody>
          <a:bodyPr>
            <a:normAutofit/>
          </a:bodyPr>
          <a:lstStyle/>
          <a:p>
            <a:pPr algn="just"/>
            <a:r>
              <a:rPr lang="es-ES" dirty="0"/>
              <a:t>El sistema de </a:t>
            </a:r>
            <a:r>
              <a:rPr lang="es-ES" b="1" dirty="0">
                <a:highlight>
                  <a:srgbClr val="00FFFF"/>
                </a:highlight>
              </a:rPr>
              <a:t>compilación de Android </a:t>
            </a:r>
            <a:r>
              <a:rPr lang="es-ES" b="1" dirty="0">
                <a:highlight>
                  <a:srgbClr val="FFFF00"/>
                </a:highlight>
              </a:rPr>
              <a:t>compila recursos y código fuente </a:t>
            </a:r>
            <a:r>
              <a:rPr lang="es-ES" dirty="0"/>
              <a:t>de la app y </a:t>
            </a:r>
            <a:r>
              <a:rPr lang="es-ES" b="1" dirty="0"/>
              <a:t>los </a:t>
            </a:r>
            <a:r>
              <a:rPr lang="es-ES" b="1" dirty="0">
                <a:highlight>
                  <a:srgbClr val="FFFF00"/>
                </a:highlight>
              </a:rPr>
              <a:t>empaqueta en APK </a:t>
            </a:r>
            <a:r>
              <a:rPr lang="es-ES" b="1" dirty="0"/>
              <a:t>que puedes probar</a:t>
            </a:r>
            <a:r>
              <a:rPr lang="es-ES" dirty="0"/>
              <a:t>, implementar, firmar y distribuir. Android Studio usa Gradle, </a:t>
            </a:r>
            <a:r>
              <a:rPr lang="es-ES" b="1" dirty="0"/>
              <a:t>un paquete de </a:t>
            </a:r>
            <a:r>
              <a:rPr lang="es-ES" b="1" dirty="0">
                <a:highlight>
                  <a:srgbClr val="FFFF00"/>
                </a:highlight>
              </a:rPr>
              <a:t>herramientas de compilación avanzadas</a:t>
            </a:r>
            <a:r>
              <a:rPr lang="es-ES" dirty="0"/>
              <a:t>, para </a:t>
            </a:r>
            <a:r>
              <a:rPr lang="es-ES" b="1" dirty="0"/>
              <a:t>automatizar y administrar el proceso de compilación</a:t>
            </a:r>
            <a:r>
              <a:rPr lang="es-ES" dirty="0"/>
              <a:t>, y al </a:t>
            </a:r>
            <a:r>
              <a:rPr lang="es-ES" b="1" dirty="0"/>
              <a:t>mismo tiempo definir configuraciones </a:t>
            </a:r>
            <a:r>
              <a:rPr lang="es-ES" dirty="0"/>
              <a:t>de compilación personalizadas y flexibles.</a:t>
            </a:r>
          </a:p>
        </p:txBody>
      </p:sp>
    </p:spTree>
    <p:extLst>
      <p:ext uri="{BB962C8B-B14F-4D97-AF65-F5344CB8AC3E}">
        <p14:creationId xmlns:p14="http://schemas.microsoft.com/office/powerpoint/2010/main" val="104637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D4C7B-0BE6-4342-AA9F-EF0B5A704604}"/>
              </a:ext>
            </a:extLst>
          </p:cNvPr>
          <p:cNvSpPr>
            <a:spLocks noGrp="1"/>
          </p:cNvSpPr>
          <p:nvPr>
            <p:ph type="title"/>
          </p:nvPr>
        </p:nvSpPr>
        <p:spPr/>
        <p:txBody>
          <a:bodyPr/>
          <a:lstStyle/>
          <a:p>
            <a:r>
              <a:rPr lang="es-ES" dirty="0" err="1"/>
              <a:t>Indice</a:t>
            </a:r>
            <a:endParaRPr lang="es-ES" dirty="0"/>
          </a:p>
        </p:txBody>
      </p:sp>
      <p:sp>
        <p:nvSpPr>
          <p:cNvPr id="3" name="Marcador de contenido 2">
            <a:extLst>
              <a:ext uri="{FF2B5EF4-FFF2-40B4-BE49-F238E27FC236}">
                <a16:creationId xmlns:a16="http://schemas.microsoft.com/office/drawing/2014/main" id="{2C1DB39D-1C59-47B8-A302-109046C330F9}"/>
              </a:ext>
            </a:extLst>
          </p:cNvPr>
          <p:cNvSpPr>
            <a:spLocks noGrp="1"/>
          </p:cNvSpPr>
          <p:nvPr>
            <p:ph idx="1"/>
          </p:nvPr>
        </p:nvSpPr>
        <p:spPr/>
        <p:txBody>
          <a:bodyPr/>
          <a:lstStyle/>
          <a:p>
            <a:r>
              <a:rPr lang="es-ES" dirty="0">
                <a:hlinkClick r:id="rId2" action="ppaction://hlinksldjump"/>
              </a:rPr>
              <a:t>3. Principales ficheros de compilación </a:t>
            </a:r>
            <a:r>
              <a:rPr lang="es-ES" dirty="0" err="1">
                <a:hlinkClick r:id="rId2" action="ppaction://hlinksldjump"/>
              </a:rPr>
              <a:t>gradle</a:t>
            </a:r>
            <a:r>
              <a:rPr lang="es-ES" dirty="0">
                <a:hlinkClick r:id="rId2" action="ppaction://hlinksldjump"/>
              </a:rPr>
              <a:t> API 30 </a:t>
            </a:r>
            <a:r>
              <a:rPr lang="es-ES" dirty="0" err="1">
                <a:hlinkClick r:id="rId2" action="ppaction://hlinksldjump"/>
              </a:rPr>
              <a:t>Andr</a:t>
            </a:r>
            <a:r>
              <a:rPr lang="es-ES" dirty="0">
                <a:hlinkClick r:id="rId2" action="ppaction://hlinksldjump"/>
              </a:rPr>
              <a:t>...</a:t>
            </a:r>
            <a:r>
              <a:rPr lang="es-ES" dirty="0"/>
              <a:t>	</a:t>
            </a:r>
            <a:endParaRPr lang="es-ES" dirty="0">
              <a:hlinkClick r:id="rId3" action="ppaction://hlinksldjump"/>
            </a:endParaRPr>
          </a:p>
          <a:p>
            <a:pPr lvl="1"/>
            <a:r>
              <a:rPr lang="es-ES" dirty="0">
                <a:hlinkClick r:id="rId3" action="ppaction://hlinksldjump"/>
              </a:rPr>
              <a:t>3.1 </a:t>
            </a:r>
            <a:r>
              <a:rPr lang="es-ES" dirty="0" err="1">
                <a:hlinkClick r:id="rId3" action="ppaction://hlinksldjump"/>
              </a:rPr>
              <a:t>Settings</a:t>
            </a:r>
            <a:r>
              <a:rPr lang="es-ES" dirty="0">
                <a:hlinkClick r:id="rId3" action="ppaction://hlinksldjump"/>
              </a:rPr>
              <a:t> </a:t>
            </a:r>
            <a:r>
              <a:rPr lang="es-ES" dirty="0" err="1">
                <a:hlinkClick r:id="rId3" action="ppaction://hlinksldjump"/>
              </a:rPr>
              <a:t>graddle</a:t>
            </a:r>
            <a:endParaRPr lang="es-ES" dirty="0"/>
          </a:p>
          <a:p>
            <a:pPr lvl="1"/>
            <a:r>
              <a:rPr lang="es-ES" dirty="0">
                <a:hlinkClick r:id="rId4" action="ppaction://hlinksldjump"/>
              </a:rPr>
              <a:t>3.2 </a:t>
            </a:r>
            <a:r>
              <a:rPr lang="es-ES" dirty="0" err="1">
                <a:hlinkClick r:id="rId4" action="ppaction://hlinksldjump"/>
              </a:rPr>
              <a:t>Gradle-wrapper.properties</a:t>
            </a:r>
            <a:endParaRPr lang="es-ES" dirty="0"/>
          </a:p>
          <a:p>
            <a:pPr lvl="2"/>
            <a:r>
              <a:rPr lang="es-ES" dirty="0">
                <a:hlinkClick r:id="rId5" action="ppaction://hlinksldjump"/>
              </a:rPr>
              <a:t>3.3.1 Archivo de compilación nivel de proyecto</a:t>
            </a:r>
            <a:r>
              <a:rPr lang="es-ES" dirty="0"/>
              <a:t>	</a:t>
            </a:r>
          </a:p>
          <a:p>
            <a:pPr lvl="2"/>
            <a:r>
              <a:rPr lang="es-ES" dirty="0">
                <a:hlinkClick r:id="rId6" action="ppaction://hlinksldjump"/>
              </a:rPr>
              <a:t>3.3.2 </a:t>
            </a:r>
            <a:r>
              <a:rPr lang="es-ES" dirty="0" err="1">
                <a:hlinkClick r:id="rId6" action="ppaction://hlinksldjump"/>
              </a:rPr>
              <a:t>Build.gradle</a:t>
            </a:r>
            <a:r>
              <a:rPr lang="es-ES" dirty="0">
                <a:hlinkClick r:id="rId6" action="ppaction://hlinksldjump"/>
              </a:rPr>
              <a:t> de modulo </a:t>
            </a:r>
            <a:r>
              <a:rPr lang="es-ES" dirty="0" err="1">
                <a:hlinkClick r:id="rId6" action="ppaction://hlinksldjump"/>
              </a:rPr>
              <a:t>Version</a:t>
            </a:r>
            <a:r>
              <a:rPr lang="es-ES" dirty="0">
                <a:hlinkClick r:id="rId6" action="ppaction://hlinksldjump"/>
              </a:rPr>
              <a:t> 30</a:t>
            </a:r>
            <a:endParaRPr lang="es-ES" dirty="0"/>
          </a:p>
          <a:p>
            <a:pPr lvl="1"/>
            <a:r>
              <a:rPr lang="es-ES" dirty="0">
                <a:hlinkClick r:id="rId7" action="ppaction://hlinksldjump"/>
              </a:rPr>
              <a:t>3.3 Fichero </a:t>
            </a:r>
            <a:r>
              <a:rPr lang="es-ES" dirty="0" err="1">
                <a:hlinkClick r:id="rId7" action="ppaction://hlinksldjump"/>
              </a:rPr>
              <a:t>graddle-wrapper.properties</a:t>
            </a:r>
            <a:endParaRPr lang="es-ES" dirty="0"/>
          </a:p>
          <a:p>
            <a:r>
              <a:rPr lang="es-ES" dirty="0">
                <a:hlinkClick r:id="rId8" action="ppaction://hlinksldjump"/>
              </a:rPr>
              <a:t>4.Fuentes de depuración</a:t>
            </a:r>
            <a:endParaRPr lang="es-ES" dirty="0"/>
          </a:p>
          <a:p>
            <a:r>
              <a:rPr lang="es-ES" dirty="0">
                <a:hlinkClick r:id="rId9" action="ppaction://hlinksldjump"/>
              </a:rPr>
              <a:t>5. Manifest.xml</a:t>
            </a:r>
            <a:endParaRPr lang="es-ES" dirty="0"/>
          </a:p>
          <a:p>
            <a:pPr lvl="1"/>
            <a:endParaRPr lang="es-ES" dirty="0"/>
          </a:p>
          <a:p>
            <a:pPr lvl="1"/>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164921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3CED0-77C1-46EE-B4A2-0D1A4CC14F26}"/>
              </a:ext>
            </a:extLst>
          </p:cNvPr>
          <p:cNvSpPr>
            <a:spLocks noGrp="1"/>
          </p:cNvSpPr>
          <p:nvPr>
            <p:ph type="title"/>
          </p:nvPr>
        </p:nvSpPr>
        <p:spPr/>
        <p:txBody>
          <a:bodyPr/>
          <a:lstStyle/>
          <a:p>
            <a:pPr algn="ctr"/>
            <a:r>
              <a:rPr lang="es-ES" b="1" dirty="0"/>
              <a:t>Que es Gradle</a:t>
            </a:r>
            <a:r>
              <a:rPr lang="es-ES" dirty="0"/>
              <a:t>	</a:t>
            </a:r>
          </a:p>
        </p:txBody>
      </p:sp>
      <p:sp>
        <p:nvSpPr>
          <p:cNvPr id="3" name="Marcador de contenido 2">
            <a:extLst>
              <a:ext uri="{FF2B5EF4-FFF2-40B4-BE49-F238E27FC236}">
                <a16:creationId xmlns:a16="http://schemas.microsoft.com/office/drawing/2014/main" id="{2BA05D1F-F0C7-44CF-B8A0-32AA59D591DA}"/>
              </a:ext>
            </a:extLst>
          </p:cNvPr>
          <p:cNvSpPr>
            <a:spLocks noGrp="1"/>
          </p:cNvSpPr>
          <p:nvPr>
            <p:ph idx="1"/>
          </p:nvPr>
        </p:nvSpPr>
        <p:spPr/>
        <p:txBody>
          <a:bodyPr>
            <a:normAutofit/>
          </a:bodyPr>
          <a:lstStyle/>
          <a:p>
            <a:pPr algn="just"/>
            <a:r>
              <a:rPr lang="es-ES" b="1" dirty="0" err="1">
                <a:highlight>
                  <a:srgbClr val="00FFFF"/>
                </a:highlight>
              </a:rPr>
              <a:t>Gradle</a:t>
            </a:r>
            <a:r>
              <a:rPr lang="es-ES" b="1" dirty="0">
                <a:highlight>
                  <a:srgbClr val="00FFFF"/>
                </a:highlight>
              </a:rPr>
              <a:t> y el complemento de Android </a:t>
            </a:r>
            <a:r>
              <a:rPr lang="es-ES" b="1" dirty="0"/>
              <a:t>se ejecutan </a:t>
            </a:r>
            <a:r>
              <a:rPr lang="es-ES" b="1" dirty="0">
                <a:highlight>
                  <a:srgbClr val="FFFF00"/>
                </a:highlight>
              </a:rPr>
              <a:t>independientemente de Android Studio</a:t>
            </a:r>
            <a:r>
              <a:rPr lang="es-ES" dirty="0"/>
              <a:t>. Por lo tanto, puedes </a:t>
            </a:r>
            <a:r>
              <a:rPr lang="es-ES" b="1" dirty="0">
                <a:highlight>
                  <a:srgbClr val="FFFF00"/>
                </a:highlight>
              </a:rPr>
              <a:t>compilar tus apps para Android</a:t>
            </a:r>
            <a:r>
              <a:rPr lang="es-ES" b="1" dirty="0"/>
              <a:t> desde </a:t>
            </a:r>
            <a:r>
              <a:rPr lang="es-ES" b="1" dirty="0">
                <a:highlight>
                  <a:srgbClr val="FFFF00"/>
                </a:highlight>
              </a:rPr>
              <a:t>Android Studio</a:t>
            </a:r>
            <a:r>
              <a:rPr lang="es-ES" dirty="0"/>
              <a:t>, </a:t>
            </a:r>
            <a:r>
              <a:rPr lang="es-ES" dirty="0">
                <a:highlight>
                  <a:srgbClr val="FFFF00"/>
                </a:highlight>
              </a:rPr>
              <a:t>la línea de </a:t>
            </a:r>
            <a:r>
              <a:rPr lang="es-ES" b="1" dirty="0">
                <a:highlight>
                  <a:srgbClr val="FFFF00"/>
                </a:highlight>
              </a:rPr>
              <a:t>comandos en tu máquina o en máquinas</a:t>
            </a:r>
            <a:r>
              <a:rPr lang="es-ES" b="1" dirty="0"/>
              <a:t> en las que </a:t>
            </a:r>
            <a:r>
              <a:rPr lang="es-ES" b="1" dirty="0">
                <a:highlight>
                  <a:srgbClr val="FFFF00"/>
                </a:highlight>
              </a:rPr>
              <a:t>no esté instalado </a:t>
            </a:r>
            <a:r>
              <a:rPr lang="es-ES" dirty="0"/>
              <a:t>(como servidores de integración continua). </a:t>
            </a:r>
          </a:p>
          <a:p>
            <a:pPr algn="just"/>
            <a:r>
              <a:rPr lang="es-ES" dirty="0" err="1"/>
              <a:t>Teneis</a:t>
            </a:r>
            <a:r>
              <a:rPr lang="es-ES" dirty="0"/>
              <a:t> mas información de </a:t>
            </a:r>
            <a:r>
              <a:rPr lang="es-ES" dirty="0" err="1"/>
              <a:t>gradle</a:t>
            </a:r>
            <a:r>
              <a:rPr lang="es-ES" dirty="0"/>
              <a:t> en el siguiente link:</a:t>
            </a:r>
          </a:p>
          <a:p>
            <a:pPr marL="0" indent="0" algn="just">
              <a:buNone/>
            </a:pPr>
            <a:r>
              <a:rPr lang="es-ES" dirty="0">
                <a:hlinkClick r:id="rId2"/>
              </a:rPr>
              <a:t>https://gradle.org/</a:t>
            </a:r>
            <a:endParaRPr lang="es-ES" dirty="0"/>
          </a:p>
        </p:txBody>
      </p:sp>
    </p:spTree>
    <p:extLst>
      <p:ext uri="{BB962C8B-B14F-4D97-AF65-F5344CB8AC3E}">
        <p14:creationId xmlns:p14="http://schemas.microsoft.com/office/powerpoint/2010/main" val="366592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48AA0-56D7-4788-BD37-8611F610DEF2}"/>
              </a:ext>
            </a:extLst>
          </p:cNvPr>
          <p:cNvSpPr>
            <a:spLocks noGrp="1"/>
          </p:cNvSpPr>
          <p:nvPr>
            <p:ph type="ctrTitle"/>
          </p:nvPr>
        </p:nvSpPr>
        <p:spPr>
          <a:xfrm>
            <a:off x="3045368" y="2043663"/>
            <a:ext cx="6105194" cy="2031055"/>
          </a:xfrm>
        </p:spPr>
        <p:txBody>
          <a:bodyPr>
            <a:normAutofit/>
          </a:bodyPr>
          <a:lstStyle/>
          <a:p>
            <a:r>
              <a:rPr lang="es-ES" sz="5200" dirty="0">
                <a:solidFill>
                  <a:schemeClr val="tx2"/>
                </a:solidFill>
              </a:rPr>
              <a:t>2.1 </a:t>
            </a:r>
            <a:r>
              <a:rPr lang="es-ES" sz="5200" dirty="0" err="1">
                <a:solidFill>
                  <a:schemeClr val="tx2"/>
                </a:solidFill>
              </a:rPr>
              <a:t>Compilacion</a:t>
            </a:r>
            <a:endParaRPr lang="es-ES" sz="5200" dirty="0">
              <a:solidFill>
                <a:schemeClr val="tx2"/>
              </a:solidFill>
            </a:endParaRPr>
          </a:p>
        </p:txBody>
      </p:sp>
      <p:sp>
        <p:nvSpPr>
          <p:cNvPr id="3" name="Subtítulo 2">
            <a:extLst>
              <a:ext uri="{FF2B5EF4-FFF2-40B4-BE49-F238E27FC236}">
                <a16:creationId xmlns:a16="http://schemas.microsoft.com/office/drawing/2014/main" id="{4D828A08-5C0D-4AB8-BDCD-CDD2DA393D9F}"/>
              </a:ext>
            </a:extLst>
          </p:cNvPr>
          <p:cNvSpPr>
            <a:spLocks noGrp="1"/>
          </p:cNvSpPr>
          <p:nvPr>
            <p:ph type="subTitle" idx="1"/>
          </p:nvPr>
        </p:nvSpPr>
        <p:spPr>
          <a:xfrm>
            <a:off x="3045368" y="4160126"/>
            <a:ext cx="6105194" cy="682079"/>
          </a:xfrm>
        </p:spPr>
        <p:txBody>
          <a:bodyPr>
            <a:normAutofit/>
          </a:bodyPr>
          <a:lstStyle/>
          <a:p>
            <a:endParaRPr lang="es-ES">
              <a:solidFill>
                <a:schemeClr val="tx2"/>
              </a:solidFill>
            </a:endParaRPr>
          </a:p>
        </p:txBody>
      </p:sp>
    </p:spTree>
    <p:extLst>
      <p:ext uri="{BB962C8B-B14F-4D97-AF65-F5344CB8AC3E}">
        <p14:creationId xmlns:p14="http://schemas.microsoft.com/office/powerpoint/2010/main" val="2467030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3C14B-FF3C-445B-BC9B-D0A73375FD87}"/>
              </a:ext>
            </a:extLst>
          </p:cNvPr>
          <p:cNvSpPr>
            <a:spLocks noGrp="1"/>
          </p:cNvSpPr>
          <p:nvPr>
            <p:ph type="title"/>
          </p:nvPr>
        </p:nvSpPr>
        <p:spPr/>
        <p:txBody>
          <a:bodyPr/>
          <a:lstStyle/>
          <a:p>
            <a:pPr algn="ctr"/>
            <a:r>
              <a:rPr lang="es-ES" b="1" dirty="0"/>
              <a:t>Proceso de compilación</a:t>
            </a:r>
          </a:p>
        </p:txBody>
      </p:sp>
      <p:sp>
        <p:nvSpPr>
          <p:cNvPr id="3" name="Marcador de contenido 2">
            <a:extLst>
              <a:ext uri="{FF2B5EF4-FFF2-40B4-BE49-F238E27FC236}">
                <a16:creationId xmlns:a16="http://schemas.microsoft.com/office/drawing/2014/main" id="{CC96ED1A-3FAF-4D65-B0EB-D959DCB521EE}"/>
              </a:ext>
            </a:extLst>
          </p:cNvPr>
          <p:cNvSpPr>
            <a:spLocks noGrp="1"/>
          </p:cNvSpPr>
          <p:nvPr>
            <p:ph idx="1"/>
          </p:nvPr>
        </p:nvSpPr>
        <p:spPr/>
        <p:txBody>
          <a:bodyPr/>
          <a:lstStyle/>
          <a:p>
            <a:pPr algn="just"/>
            <a:r>
              <a:rPr lang="es-ES" dirty="0"/>
              <a:t>En el </a:t>
            </a:r>
            <a:r>
              <a:rPr lang="es-ES" b="1" dirty="0">
                <a:highlight>
                  <a:srgbClr val="00FFFF"/>
                </a:highlight>
              </a:rPr>
              <a:t>proceso de compilación</a:t>
            </a:r>
            <a:r>
              <a:rPr lang="es-ES" dirty="0">
                <a:highlight>
                  <a:srgbClr val="FFFF00"/>
                </a:highlight>
              </a:rPr>
              <a:t>, se incluyen </a:t>
            </a:r>
            <a:r>
              <a:rPr lang="es-ES" b="1" dirty="0">
                <a:highlight>
                  <a:srgbClr val="FFFF00"/>
                </a:highlight>
              </a:rPr>
              <a:t>muchas herramientas y procesos</a:t>
            </a:r>
            <a:r>
              <a:rPr lang="es-ES" dirty="0">
                <a:highlight>
                  <a:srgbClr val="FFFF00"/>
                </a:highlight>
              </a:rPr>
              <a:t> </a:t>
            </a:r>
            <a:r>
              <a:rPr lang="es-ES" dirty="0"/>
              <a:t>que convierten </a:t>
            </a:r>
            <a:r>
              <a:rPr lang="es-ES" b="1" dirty="0"/>
              <a:t>tu proyecto en un </a:t>
            </a:r>
            <a:r>
              <a:rPr lang="es-ES" b="1" dirty="0">
                <a:highlight>
                  <a:srgbClr val="FFFF00"/>
                </a:highlight>
              </a:rPr>
              <a:t>paquete de aplicaciones </a:t>
            </a:r>
            <a:r>
              <a:rPr lang="es-ES" b="1" dirty="0"/>
              <a:t>para </a:t>
            </a:r>
            <a:r>
              <a:rPr lang="es-ES" b="1" dirty="0">
                <a:highlight>
                  <a:srgbClr val="FFFF00"/>
                </a:highlight>
              </a:rPr>
              <a:t>Android</a:t>
            </a:r>
            <a:r>
              <a:rPr lang="es-ES" b="1" dirty="0"/>
              <a:t> (</a:t>
            </a:r>
            <a:r>
              <a:rPr lang="es-ES" b="1" dirty="0">
                <a:highlight>
                  <a:srgbClr val="FFFF00"/>
                </a:highlight>
              </a:rPr>
              <a:t>APK</a:t>
            </a:r>
            <a:r>
              <a:rPr lang="es-ES" b="1" dirty="0"/>
              <a:t>). </a:t>
            </a:r>
            <a:r>
              <a:rPr lang="es-ES" dirty="0"/>
              <a:t>El </a:t>
            </a:r>
            <a:r>
              <a:rPr lang="es-ES" b="1" dirty="0"/>
              <a:t>proceso de compilación es </a:t>
            </a:r>
            <a:r>
              <a:rPr lang="es-ES" b="1" dirty="0">
                <a:highlight>
                  <a:srgbClr val="FFFF00"/>
                </a:highlight>
              </a:rPr>
              <a:t>muy flexible</a:t>
            </a:r>
            <a:r>
              <a:rPr lang="es-ES" dirty="0"/>
              <a:t>, por lo que resulta útil comprender algo de lo que ocurre en niveles más profundos.</a:t>
            </a:r>
          </a:p>
        </p:txBody>
      </p:sp>
    </p:spTree>
    <p:extLst>
      <p:ext uri="{BB962C8B-B14F-4D97-AF65-F5344CB8AC3E}">
        <p14:creationId xmlns:p14="http://schemas.microsoft.com/office/powerpoint/2010/main" val="1535534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Content Placeholder 1029">
            <a:extLst>
              <a:ext uri="{FF2B5EF4-FFF2-40B4-BE49-F238E27FC236}">
                <a16:creationId xmlns:a16="http://schemas.microsoft.com/office/drawing/2014/main" id="{4BFD4C84-FC81-4C37-AC76-1247BCF37B2E}"/>
              </a:ext>
            </a:extLst>
          </p:cNvPr>
          <p:cNvSpPr>
            <a:spLocks noGrp="1"/>
          </p:cNvSpPr>
          <p:nvPr>
            <p:ph idx="1"/>
          </p:nvPr>
        </p:nvSpPr>
        <p:spPr>
          <a:xfrm>
            <a:off x="648931" y="2438400"/>
            <a:ext cx="3505494" cy="3785419"/>
          </a:xfrm>
        </p:spPr>
        <p:txBody>
          <a:bodyPr>
            <a:normAutofit/>
          </a:bodyPr>
          <a:lstStyle/>
          <a:p>
            <a:r>
              <a:rPr lang="en-US" sz="2000" b="1"/>
              <a:t>PROCESO DE COMPILACIÓN</a:t>
            </a:r>
          </a:p>
        </p:txBody>
      </p:sp>
      <p:pic>
        <p:nvPicPr>
          <p:cNvPr id="1026" name="Picture 2">
            <a:extLst>
              <a:ext uri="{FF2B5EF4-FFF2-40B4-BE49-F238E27FC236}">
                <a16:creationId xmlns:a16="http://schemas.microsoft.com/office/drawing/2014/main" id="{2000A84B-B193-4C6B-99BB-27841BB3CB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
          <a:stretch/>
        </p:blipFill>
        <p:spPr bwMode="auto">
          <a:xfrm>
            <a:off x="6084783" y="807593"/>
            <a:ext cx="4661489"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60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1E017-8DFA-4621-BC3C-35A21B8B9893}"/>
              </a:ext>
            </a:extLst>
          </p:cNvPr>
          <p:cNvSpPr>
            <a:spLocks noGrp="1"/>
          </p:cNvSpPr>
          <p:nvPr>
            <p:ph type="title"/>
          </p:nvPr>
        </p:nvSpPr>
        <p:spPr/>
        <p:txBody>
          <a:bodyPr/>
          <a:lstStyle/>
          <a:p>
            <a:pPr algn="ctr"/>
            <a:r>
              <a:rPr lang="es-ES" b="1" dirty="0"/>
              <a:t>Proceso de compilación</a:t>
            </a:r>
          </a:p>
        </p:txBody>
      </p:sp>
      <p:sp>
        <p:nvSpPr>
          <p:cNvPr id="3" name="Marcador de contenido 2">
            <a:extLst>
              <a:ext uri="{FF2B5EF4-FFF2-40B4-BE49-F238E27FC236}">
                <a16:creationId xmlns:a16="http://schemas.microsoft.com/office/drawing/2014/main" id="{521F3CB7-974E-4FC4-82EE-E9952A071DD2}"/>
              </a:ext>
            </a:extLst>
          </p:cNvPr>
          <p:cNvSpPr>
            <a:spLocks noGrp="1"/>
          </p:cNvSpPr>
          <p:nvPr>
            <p:ph idx="1"/>
          </p:nvPr>
        </p:nvSpPr>
        <p:spPr/>
        <p:txBody>
          <a:bodyPr>
            <a:normAutofit/>
          </a:bodyPr>
          <a:lstStyle/>
          <a:p>
            <a:pPr marL="0" indent="0" algn="just">
              <a:buNone/>
            </a:pPr>
            <a:r>
              <a:rPr lang="es-ES" dirty="0"/>
              <a:t>El </a:t>
            </a:r>
            <a:r>
              <a:rPr lang="es-ES" b="1" dirty="0"/>
              <a:t>proceso de compilación para un módulo de </a:t>
            </a:r>
            <a:r>
              <a:rPr lang="es-ES" dirty="0"/>
              <a:t>app para Android, como se muestra en la figura 1, sigue estos </a:t>
            </a:r>
            <a:r>
              <a:rPr lang="es-ES" b="1" dirty="0"/>
              <a:t>pasos generales</a:t>
            </a:r>
            <a:r>
              <a:rPr lang="es-ES" dirty="0"/>
              <a:t>:</a:t>
            </a:r>
          </a:p>
          <a:p>
            <a:pPr marL="514350" indent="-514350" algn="just">
              <a:buFont typeface="+mj-lt"/>
              <a:buAutoNum type="arabicPeriod"/>
            </a:pPr>
            <a:r>
              <a:rPr lang="es-ES" b="1" dirty="0">
                <a:highlight>
                  <a:srgbClr val="FFFF00"/>
                </a:highlight>
              </a:rPr>
              <a:t>Los compiladores convierten tu código fuente </a:t>
            </a:r>
            <a:r>
              <a:rPr lang="es-ES" dirty="0">
                <a:highlight>
                  <a:srgbClr val="FFFF00"/>
                </a:highlight>
              </a:rPr>
              <a:t>en </a:t>
            </a:r>
            <a:r>
              <a:rPr lang="es-ES" b="1" dirty="0">
                <a:highlight>
                  <a:srgbClr val="FFFF00"/>
                </a:highlight>
              </a:rPr>
              <a:t>archivos DEX </a:t>
            </a:r>
            <a:r>
              <a:rPr lang="es-ES" dirty="0"/>
              <a:t>(</a:t>
            </a:r>
            <a:r>
              <a:rPr lang="es-ES" b="1" dirty="0"/>
              <a:t>ejecutable de </a:t>
            </a:r>
            <a:r>
              <a:rPr lang="es-ES" b="1" dirty="0" err="1"/>
              <a:t>Dalvik</a:t>
            </a:r>
            <a:r>
              <a:rPr lang="es-ES" dirty="0"/>
              <a:t>), que incluyen el código de bytes (</a:t>
            </a:r>
            <a:r>
              <a:rPr lang="es-ES" dirty="0" err="1"/>
              <a:t>bytecode</a:t>
            </a:r>
            <a:r>
              <a:rPr lang="es-ES" dirty="0"/>
              <a:t>) que se ejecuta en dispositivos Android, y todo lo demás en recursos compilados.</a:t>
            </a:r>
          </a:p>
          <a:p>
            <a:pPr marL="514350" indent="-514350" algn="just">
              <a:buFont typeface="+mj-lt"/>
              <a:buAutoNum type="arabicPeriod"/>
            </a:pPr>
            <a:r>
              <a:rPr lang="es-ES" dirty="0"/>
              <a:t>El </a:t>
            </a:r>
            <a:r>
              <a:rPr lang="es-ES" b="1" dirty="0"/>
              <a:t>empaquetador de APK </a:t>
            </a:r>
            <a:r>
              <a:rPr lang="es-ES" dirty="0"/>
              <a:t>combina los </a:t>
            </a:r>
            <a:r>
              <a:rPr lang="es-ES" b="1" dirty="0">
                <a:highlight>
                  <a:srgbClr val="FFFF00"/>
                </a:highlight>
              </a:rPr>
              <a:t>archivos DEX y los recursos compilados en un solo APK</a:t>
            </a:r>
            <a:r>
              <a:rPr lang="es-ES" dirty="0">
                <a:highlight>
                  <a:srgbClr val="FFFF00"/>
                </a:highlight>
              </a:rPr>
              <a:t>.</a:t>
            </a:r>
            <a:r>
              <a:rPr lang="es-ES" dirty="0"/>
              <a:t> No obstante, antes de que tu app </a:t>
            </a:r>
            <a:r>
              <a:rPr lang="es-ES" b="1" dirty="0"/>
              <a:t>pueda instalarse y también implementarse </a:t>
            </a:r>
            <a:r>
              <a:rPr lang="es-ES" dirty="0"/>
              <a:t>en un dispositivo Android, se </a:t>
            </a:r>
            <a:r>
              <a:rPr lang="es-ES" b="1" dirty="0"/>
              <a:t>debe firmar el APK</a:t>
            </a:r>
            <a:r>
              <a:rPr lang="es-ES" dirty="0"/>
              <a:t>.</a:t>
            </a:r>
          </a:p>
          <a:p>
            <a:endParaRPr lang="es-ES" dirty="0"/>
          </a:p>
        </p:txBody>
      </p:sp>
    </p:spTree>
    <p:extLst>
      <p:ext uri="{BB962C8B-B14F-4D97-AF65-F5344CB8AC3E}">
        <p14:creationId xmlns:p14="http://schemas.microsoft.com/office/powerpoint/2010/main" val="326595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541F4-FEA2-4BA5-BC60-33A2EA870DF1}"/>
              </a:ext>
            </a:extLst>
          </p:cNvPr>
          <p:cNvSpPr>
            <a:spLocks noGrp="1"/>
          </p:cNvSpPr>
          <p:nvPr>
            <p:ph type="title"/>
          </p:nvPr>
        </p:nvSpPr>
        <p:spPr>
          <a:xfrm>
            <a:off x="838200" y="365125"/>
            <a:ext cx="10515600" cy="647749"/>
          </a:xfrm>
        </p:spPr>
        <p:txBody>
          <a:bodyPr>
            <a:normAutofit fontScale="90000"/>
          </a:bodyPr>
          <a:lstStyle/>
          <a:p>
            <a:pPr algn="ctr"/>
            <a:r>
              <a:rPr lang="es-ES" b="1" dirty="0"/>
              <a:t>Proceso de compilación</a:t>
            </a:r>
            <a:endParaRPr lang="es-ES" dirty="0"/>
          </a:p>
        </p:txBody>
      </p:sp>
      <p:sp>
        <p:nvSpPr>
          <p:cNvPr id="3" name="Marcador de contenido 2">
            <a:extLst>
              <a:ext uri="{FF2B5EF4-FFF2-40B4-BE49-F238E27FC236}">
                <a16:creationId xmlns:a16="http://schemas.microsoft.com/office/drawing/2014/main" id="{8591BD66-ABA1-40BF-8174-181F781077DA}"/>
              </a:ext>
            </a:extLst>
          </p:cNvPr>
          <p:cNvSpPr>
            <a:spLocks noGrp="1"/>
          </p:cNvSpPr>
          <p:nvPr>
            <p:ph idx="1"/>
          </p:nvPr>
        </p:nvSpPr>
        <p:spPr>
          <a:xfrm>
            <a:off x="838200" y="1322363"/>
            <a:ext cx="9930319" cy="5303520"/>
          </a:xfrm>
        </p:spPr>
        <p:txBody>
          <a:bodyPr>
            <a:normAutofit/>
          </a:bodyPr>
          <a:lstStyle/>
          <a:p>
            <a:pPr marL="514350" indent="-514350" algn="just">
              <a:buFont typeface="+mj-lt"/>
              <a:buAutoNum type="arabicPeriod" startAt="3"/>
            </a:pPr>
            <a:r>
              <a:rPr lang="es-ES" dirty="0"/>
              <a:t>El </a:t>
            </a:r>
            <a:r>
              <a:rPr lang="es-ES" b="1" dirty="0">
                <a:highlight>
                  <a:srgbClr val="00FFFF"/>
                </a:highlight>
              </a:rPr>
              <a:t>empaquetador de APK </a:t>
            </a:r>
            <a:r>
              <a:rPr lang="es-ES" b="1" dirty="0"/>
              <a:t>firma tu APK </a:t>
            </a:r>
            <a:r>
              <a:rPr lang="es-ES" dirty="0"/>
              <a:t>usando el almacén de claves de depuración o lanzamiento:</a:t>
            </a:r>
          </a:p>
          <a:p>
            <a:pPr lvl="1" algn="just"/>
            <a:r>
              <a:rPr lang="es-ES" dirty="0"/>
              <a:t>Si </a:t>
            </a:r>
            <a:r>
              <a:rPr lang="es-ES" b="1" dirty="0">
                <a:highlight>
                  <a:srgbClr val="FFFF00"/>
                </a:highlight>
              </a:rPr>
              <a:t>compilas una versión de depuración de tu app </a:t>
            </a:r>
            <a:r>
              <a:rPr lang="es-ES" dirty="0"/>
              <a:t>(es decir, una app que solo desees usar para pruebas y generación de perfiles), el empaquetador </a:t>
            </a:r>
            <a:r>
              <a:rPr lang="es-ES" b="1" dirty="0"/>
              <a:t>firmará tu app con el almacén de </a:t>
            </a:r>
            <a:r>
              <a:rPr lang="es-ES" b="1" dirty="0">
                <a:highlight>
                  <a:srgbClr val="FFFF00"/>
                </a:highlight>
              </a:rPr>
              <a:t>claves de depuración</a:t>
            </a:r>
            <a:r>
              <a:rPr lang="es-ES" dirty="0"/>
              <a:t>. </a:t>
            </a:r>
          </a:p>
          <a:p>
            <a:pPr lvl="1" algn="just"/>
            <a:endParaRPr lang="es-ES" b="1" dirty="0"/>
          </a:p>
          <a:p>
            <a:pPr lvl="1" algn="just"/>
            <a:r>
              <a:rPr lang="es-ES" b="1" dirty="0"/>
              <a:t>Si </a:t>
            </a:r>
            <a:r>
              <a:rPr lang="es-ES" b="1" dirty="0">
                <a:highlight>
                  <a:srgbClr val="FFFF00"/>
                </a:highlight>
              </a:rPr>
              <a:t>compilas una versión de lanzamiento </a:t>
            </a:r>
            <a:r>
              <a:rPr lang="es-ES" dirty="0"/>
              <a:t>de tu app que quieres lanzar de manera externa, </a:t>
            </a:r>
            <a:r>
              <a:rPr lang="es-ES" dirty="0">
                <a:highlight>
                  <a:srgbClr val="FFFF00"/>
                </a:highlight>
              </a:rPr>
              <a:t>el </a:t>
            </a:r>
            <a:r>
              <a:rPr lang="es-ES" b="1" dirty="0">
                <a:highlight>
                  <a:srgbClr val="FFFF00"/>
                </a:highlight>
              </a:rPr>
              <a:t>empaquetador firmará tu app </a:t>
            </a:r>
            <a:r>
              <a:rPr lang="es-ES" b="1" dirty="0"/>
              <a:t>con el almacén de </a:t>
            </a:r>
            <a:r>
              <a:rPr lang="es-ES" b="1" dirty="0">
                <a:highlight>
                  <a:srgbClr val="FFFF00"/>
                </a:highlight>
              </a:rPr>
              <a:t>claves de lanzamiento</a:t>
            </a:r>
            <a:r>
              <a:rPr lang="es-ES" dirty="0">
                <a:highlight>
                  <a:srgbClr val="FFFF00"/>
                </a:highlight>
              </a:rPr>
              <a:t>.</a:t>
            </a:r>
            <a:r>
              <a:rPr lang="es-ES" dirty="0"/>
              <a:t> </a:t>
            </a:r>
          </a:p>
          <a:p>
            <a:endParaRPr lang="es-ES" dirty="0"/>
          </a:p>
        </p:txBody>
      </p:sp>
    </p:spTree>
    <p:extLst>
      <p:ext uri="{BB962C8B-B14F-4D97-AF65-F5344CB8AC3E}">
        <p14:creationId xmlns:p14="http://schemas.microsoft.com/office/powerpoint/2010/main" val="2615518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541F4-FEA2-4BA5-BC60-33A2EA870DF1}"/>
              </a:ext>
            </a:extLst>
          </p:cNvPr>
          <p:cNvSpPr>
            <a:spLocks noGrp="1"/>
          </p:cNvSpPr>
          <p:nvPr>
            <p:ph type="title"/>
          </p:nvPr>
        </p:nvSpPr>
        <p:spPr>
          <a:xfrm>
            <a:off x="838200" y="365125"/>
            <a:ext cx="10515600" cy="647749"/>
          </a:xfrm>
        </p:spPr>
        <p:txBody>
          <a:bodyPr>
            <a:normAutofit fontScale="90000"/>
          </a:bodyPr>
          <a:lstStyle/>
          <a:p>
            <a:pPr algn="ctr"/>
            <a:r>
              <a:rPr lang="es-ES" b="1" dirty="0"/>
              <a:t>Proceso de compilación</a:t>
            </a:r>
            <a:endParaRPr lang="es-ES" dirty="0"/>
          </a:p>
        </p:txBody>
      </p:sp>
      <p:sp>
        <p:nvSpPr>
          <p:cNvPr id="3" name="Marcador de contenido 2">
            <a:extLst>
              <a:ext uri="{FF2B5EF4-FFF2-40B4-BE49-F238E27FC236}">
                <a16:creationId xmlns:a16="http://schemas.microsoft.com/office/drawing/2014/main" id="{8591BD66-ABA1-40BF-8174-181F781077DA}"/>
              </a:ext>
            </a:extLst>
          </p:cNvPr>
          <p:cNvSpPr>
            <a:spLocks noGrp="1"/>
          </p:cNvSpPr>
          <p:nvPr>
            <p:ph idx="1"/>
          </p:nvPr>
        </p:nvSpPr>
        <p:spPr>
          <a:xfrm>
            <a:off x="838200" y="1322363"/>
            <a:ext cx="9930319" cy="5303520"/>
          </a:xfrm>
        </p:spPr>
        <p:txBody>
          <a:bodyPr>
            <a:normAutofit/>
          </a:bodyPr>
          <a:lstStyle/>
          <a:p>
            <a:pPr marL="514350" indent="-514350" algn="just">
              <a:buFont typeface="+mj-lt"/>
              <a:buAutoNum type="arabicPeriod" startAt="4"/>
            </a:pPr>
            <a:r>
              <a:rPr lang="es-ES" dirty="0"/>
              <a:t>Antes de </a:t>
            </a:r>
            <a:r>
              <a:rPr lang="es-ES" b="1" dirty="0">
                <a:highlight>
                  <a:srgbClr val="FFFF00"/>
                </a:highlight>
              </a:rPr>
              <a:t>generar tu APK final</a:t>
            </a:r>
            <a:r>
              <a:rPr lang="es-ES" b="1" dirty="0"/>
              <a:t>, </a:t>
            </a:r>
            <a:r>
              <a:rPr lang="es-ES" dirty="0"/>
              <a:t>el empaquetador usa la herramienta </a:t>
            </a:r>
            <a:r>
              <a:rPr lang="es-ES" dirty="0" err="1">
                <a:highlight>
                  <a:srgbClr val="FFFF00"/>
                </a:highlight>
                <a:hlinkClick r:id="rId2"/>
              </a:rPr>
              <a:t>zipalign</a:t>
            </a:r>
            <a:r>
              <a:rPr lang="es-ES" dirty="0">
                <a:highlight>
                  <a:srgbClr val="FFFF00"/>
                </a:highlight>
              </a:rPr>
              <a:t> para </a:t>
            </a:r>
            <a:r>
              <a:rPr lang="es-ES" b="1" dirty="0">
                <a:highlight>
                  <a:srgbClr val="FFFF00"/>
                </a:highlight>
              </a:rPr>
              <a:t>optimizar</a:t>
            </a:r>
            <a:r>
              <a:rPr lang="es-ES" dirty="0">
                <a:highlight>
                  <a:srgbClr val="FFFF00"/>
                </a:highlight>
              </a:rPr>
              <a:t> tu app </a:t>
            </a:r>
            <a:r>
              <a:rPr lang="es-ES" dirty="0"/>
              <a:t>de modo que </a:t>
            </a:r>
            <a:r>
              <a:rPr lang="es-ES" b="1" dirty="0"/>
              <a:t>use menos memoria </a:t>
            </a:r>
            <a:r>
              <a:rPr lang="es-ES" dirty="0"/>
              <a:t>cuando se ejecute en un dispositivo.</a:t>
            </a:r>
          </a:p>
          <a:p>
            <a:pPr marL="0" indent="0" algn="just">
              <a:buNone/>
            </a:pPr>
            <a:r>
              <a:rPr lang="es-ES" b="1" dirty="0"/>
              <a:t>Al final del proceso </a:t>
            </a:r>
            <a:r>
              <a:rPr lang="es-ES" dirty="0"/>
              <a:t>de compilación, tendrás un </a:t>
            </a:r>
            <a:r>
              <a:rPr lang="es-ES" b="1" dirty="0">
                <a:highlight>
                  <a:srgbClr val="FFFF00"/>
                </a:highlight>
              </a:rPr>
              <a:t>APK de depuració</a:t>
            </a:r>
            <a:r>
              <a:rPr lang="es-ES" b="1" dirty="0"/>
              <a:t>n </a:t>
            </a:r>
            <a:r>
              <a:rPr lang="es-ES" dirty="0"/>
              <a:t>o un APK de </a:t>
            </a:r>
            <a:r>
              <a:rPr lang="es-ES" b="1" dirty="0">
                <a:highlight>
                  <a:srgbClr val="FFFF00"/>
                </a:highlight>
              </a:rPr>
              <a:t>lanzamiento de tu app </a:t>
            </a:r>
            <a:r>
              <a:rPr lang="es-ES" dirty="0"/>
              <a:t>que podrás usar a fin de implementar, probar o </a:t>
            </a:r>
            <a:r>
              <a:rPr lang="es-ES" dirty="0">
                <a:highlight>
                  <a:srgbClr val="FFFF00"/>
                </a:highlight>
              </a:rPr>
              <a:t>lanzar tu </a:t>
            </a:r>
            <a:r>
              <a:rPr lang="es-ES" b="1" dirty="0">
                <a:highlight>
                  <a:srgbClr val="FFFF00"/>
                </a:highlight>
              </a:rPr>
              <a:t>app para usuarios externos</a:t>
            </a:r>
            <a:r>
              <a:rPr lang="es-ES" dirty="0"/>
              <a:t>.</a:t>
            </a:r>
          </a:p>
          <a:p>
            <a:pPr lvl="1"/>
            <a:endParaRPr lang="es-ES" dirty="0"/>
          </a:p>
          <a:p>
            <a:endParaRPr lang="es-ES" dirty="0"/>
          </a:p>
        </p:txBody>
      </p:sp>
    </p:spTree>
    <p:extLst>
      <p:ext uri="{BB962C8B-B14F-4D97-AF65-F5344CB8AC3E}">
        <p14:creationId xmlns:p14="http://schemas.microsoft.com/office/powerpoint/2010/main" val="3732182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93191-D2F0-4F0A-AFD5-88DBD1DE6D41}"/>
              </a:ext>
            </a:extLst>
          </p:cNvPr>
          <p:cNvSpPr>
            <a:spLocks noGrp="1"/>
          </p:cNvSpPr>
          <p:nvPr>
            <p:ph type="title"/>
          </p:nvPr>
        </p:nvSpPr>
        <p:spPr/>
        <p:txBody>
          <a:bodyPr/>
          <a:lstStyle/>
          <a:p>
            <a:pPr algn="ctr"/>
            <a:r>
              <a:rPr lang="nl-NL" b="1" dirty="0"/>
              <a:t>Firma de apps de Google Play</a:t>
            </a:r>
            <a:endParaRPr lang="es-ES" b="1" dirty="0"/>
          </a:p>
        </p:txBody>
      </p:sp>
      <p:sp>
        <p:nvSpPr>
          <p:cNvPr id="3" name="Marcador de contenido 2">
            <a:extLst>
              <a:ext uri="{FF2B5EF4-FFF2-40B4-BE49-F238E27FC236}">
                <a16:creationId xmlns:a16="http://schemas.microsoft.com/office/drawing/2014/main" id="{11AFC14E-E667-4875-A633-C869B24EE3C1}"/>
              </a:ext>
            </a:extLst>
          </p:cNvPr>
          <p:cNvSpPr>
            <a:spLocks noGrp="1"/>
          </p:cNvSpPr>
          <p:nvPr>
            <p:ph idx="1"/>
          </p:nvPr>
        </p:nvSpPr>
        <p:spPr/>
        <p:txBody>
          <a:bodyPr>
            <a:normAutofit/>
          </a:bodyPr>
          <a:lstStyle/>
          <a:p>
            <a:pPr algn="just"/>
            <a:r>
              <a:rPr lang="es-ES" b="1" dirty="0"/>
              <a:t>Con la </a:t>
            </a:r>
            <a:r>
              <a:rPr lang="es-ES" b="1" dirty="0">
                <a:highlight>
                  <a:srgbClr val="00FFFF"/>
                </a:highlight>
              </a:rPr>
              <a:t>firma de apps de Google Play</a:t>
            </a:r>
            <a:r>
              <a:rPr lang="es-ES" dirty="0"/>
              <a:t>, </a:t>
            </a:r>
            <a:r>
              <a:rPr lang="es-ES" b="1" dirty="0"/>
              <a:t>Google administrará y protegerá la </a:t>
            </a:r>
            <a:r>
              <a:rPr lang="es-ES" b="1" dirty="0">
                <a:highlight>
                  <a:srgbClr val="00FFFF"/>
                </a:highlight>
              </a:rPr>
              <a:t>clave de firma de la app</a:t>
            </a:r>
            <a:r>
              <a:rPr lang="es-ES" b="1" dirty="0"/>
              <a:t>, </a:t>
            </a:r>
            <a:r>
              <a:rPr lang="es-ES" dirty="0"/>
              <a:t>y </a:t>
            </a:r>
            <a:r>
              <a:rPr lang="es-ES" b="1" dirty="0"/>
              <a:t>la </a:t>
            </a:r>
            <a:r>
              <a:rPr lang="es-ES" b="1" dirty="0">
                <a:highlight>
                  <a:srgbClr val="FFFF00"/>
                </a:highlight>
              </a:rPr>
              <a:t>usará para firmar los APK </a:t>
            </a:r>
            <a:r>
              <a:rPr lang="es-ES" dirty="0"/>
              <a:t>que se distribuyan. Además, </a:t>
            </a:r>
            <a:r>
              <a:rPr lang="es-ES" b="1" dirty="0"/>
              <a:t>debido a que </a:t>
            </a:r>
            <a:r>
              <a:rPr lang="es-ES" b="1" dirty="0">
                <a:highlight>
                  <a:srgbClr val="FFFF00"/>
                </a:highlight>
              </a:rPr>
              <a:t>la compilación y la firma de los paquetes</a:t>
            </a:r>
            <a:r>
              <a:rPr lang="es-ES" b="1" dirty="0"/>
              <a:t> de aplicación son </a:t>
            </a:r>
            <a:r>
              <a:rPr lang="es-ES" b="1" dirty="0">
                <a:highlight>
                  <a:srgbClr val="FFFF00"/>
                </a:highlight>
              </a:rPr>
              <a:t>diferentes</a:t>
            </a:r>
            <a:r>
              <a:rPr lang="es-ES" b="1" dirty="0"/>
              <a:t> de la compilación y la </a:t>
            </a:r>
            <a:r>
              <a:rPr lang="es-ES" b="1" dirty="0">
                <a:highlight>
                  <a:srgbClr val="FFFF00"/>
                </a:highlight>
              </a:rPr>
              <a:t>firma de los APK en Google Play Store</a:t>
            </a:r>
            <a:r>
              <a:rPr lang="es-ES" dirty="0"/>
              <a:t>, debes </a:t>
            </a:r>
            <a:r>
              <a:rPr lang="es-ES" b="1" dirty="0">
                <a:highlight>
                  <a:srgbClr val="FFFF00"/>
                </a:highlight>
              </a:rPr>
              <a:t>inscribir la app </a:t>
            </a:r>
            <a:r>
              <a:rPr lang="es-ES" b="1" dirty="0"/>
              <a:t>para que la </a:t>
            </a:r>
            <a:r>
              <a:rPr lang="es-ES" b="1" dirty="0">
                <a:highlight>
                  <a:srgbClr val="FFFF00"/>
                </a:highlight>
              </a:rPr>
              <a:t>firme Google Play </a:t>
            </a:r>
            <a:r>
              <a:rPr lang="es-ES" dirty="0"/>
              <a:t>antes de subir el paquete correspondiente. Esto te permitirá beneficiarte de lo siguiente:</a:t>
            </a:r>
          </a:p>
          <a:p>
            <a:endParaRPr lang="es-ES" dirty="0"/>
          </a:p>
        </p:txBody>
      </p:sp>
    </p:spTree>
    <p:extLst>
      <p:ext uri="{BB962C8B-B14F-4D97-AF65-F5344CB8AC3E}">
        <p14:creationId xmlns:p14="http://schemas.microsoft.com/office/powerpoint/2010/main" val="473790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93191-D2F0-4F0A-AFD5-88DBD1DE6D41}"/>
              </a:ext>
            </a:extLst>
          </p:cNvPr>
          <p:cNvSpPr>
            <a:spLocks noGrp="1"/>
          </p:cNvSpPr>
          <p:nvPr>
            <p:ph type="title"/>
          </p:nvPr>
        </p:nvSpPr>
        <p:spPr/>
        <p:txBody>
          <a:bodyPr/>
          <a:lstStyle/>
          <a:p>
            <a:pPr algn="ctr"/>
            <a:r>
              <a:rPr lang="nl-NL" b="1" dirty="0"/>
              <a:t>Firma de apps de Google Play</a:t>
            </a:r>
            <a:endParaRPr lang="es-ES" b="1" dirty="0"/>
          </a:p>
        </p:txBody>
      </p:sp>
      <p:sp>
        <p:nvSpPr>
          <p:cNvPr id="3" name="Marcador de contenido 2">
            <a:extLst>
              <a:ext uri="{FF2B5EF4-FFF2-40B4-BE49-F238E27FC236}">
                <a16:creationId xmlns:a16="http://schemas.microsoft.com/office/drawing/2014/main" id="{11AFC14E-E667-4875-A633-C869B24EE3C1}"/>
              </a:ext>
            </a:extLst>
          </p:cNvPr>
          <p:cNvSpPr>
            <a:spLocks noGrp="1"/>
          </p:cNvSpPr>
          <p:nvPr>
            <p:ph idx="1"/>
          </p:nvPr>
        </p:nvSpPr>
        <p:spPr/>
        <p:txBody>
          <a:bodyPr>
            <a:normAutofit/>
          </a:bodyPr>
          <a:lstStyle/>
          <a:p>
            <a:pPr algn="just"/>
            <a:r>
              <a:rPr lang="es-ES" dirty="0"/>
              <a:t>Usa </a:t>
            </a:r>
            <a:r>
              <a:rPr lang="es-ES" b="1" dirty="0">
                <a:highlight>
                  <a:srgbClr val="00FFFF"/>
                </a:highlight>
              </a:rPr>
              <a:t>Android App </a:t>
            </a:r>
            <a:r>
              <a:rPr lang="es-ES" b="1" dirty="0" err="1">
                <a:highlight>
                  <a:srgbClr val="00FFFF"/>
                </a:highlight>
              </a:rPr>
              <a:t>Bundle</a:t>
            </a:r>
            <a:r>
              <a:rPr lang="es-ES" b="1" dirty="0">
                <a:highlight>
                  <a:srgbClr val="00FFFF"/>
                </a:highlight>
              </a:rPr>
              <a:t> </a:t>
            </a:r>
            <a:r>
              <a:rPr lang="es-ES" dirty="0"/>
              <a:t>y la compatibilidad con </a:t>
            </a:r>
            <a:r>
              <a:rPr lang="es-ES" dirty="0">
                <a:highlight>
                  <a:srgbClr val="FFFF00"/>
                </a:highlight>
                <a:hlinkClick r:id="rId2"/>
              </a:rPr>
              <a:t>Dynamic </a:t>
            </a:r>
            <a:r>
              <a:rPr lang="es-ES" dirty="0" err="1">
                <a:highlight>
                  <a:srgbClr val="FFFF00"/>
                </a:highlight>
                <a:hlinkClick r:id="rId2"/>
              </a:rPr>
              <a:t>Delivery</a:t>
            </a:r>
            <a:r>
              <a:rPr lang="es-ES" dirty="0">
                <a:highlight>
                  <a:srgbClr val="FFFF00"/>
                </a:highlight>
                <a:hlinkClick r:id="rId2"/>
              </a:rPr>
              <a:t> de Google Play</a:t>
            </a:r>
            <a:r>
              <a:rPr lang="es-ES" dirty="0"/>
              <a:t>. Además, Android App </a:t>
            </a:r>
            <a:r>
              <a:rPr lang="es-ES" dirty="0" err="1"/>
              <a:t>Bundle</a:t>
            </a:r>
            <a:r>
              <a:rPr lang="es-ES" dirty="0"/>
              <a:t> </a:t>
            </a:r>
            <a:r>
              <a:rPr lang="es-ES" dirty="0">
                <a:highlight>
                  <a:srgbClr val="FFFF00"/>
                </a:highlight>
              </a:rPr>
              <a:t>reduce muchísimo el tamaño de la app,</a:t>
            </a:r>
            <a:r>
              <a:rPr lang="es-ES" dirty="0"/>
              <a:t> simplifica las actualizaciones y permite crear funciones dinámicas y experiencias instantáneas.</a:t>
            </a:r>
          </a:p>
          <a:p>
            <a:pPr algn="just"/>
            <a:r>
              <a:rPr lang="es-ES" dirty="0"/>
              <a:t>Aumenta la </a:t>
            </a:r>
            <a:r>
              <a:rPr lang="es-ES" b="1" dirty="0">
                <a:highlight>
                  <a:srgbClr val="00FFFF"/>
                </a:highlight>
              </a:rPr>
              <a:t>seguridad de la clave de firma </a:t>
            </a:r>
            <a:r>
              <a:rPr lang="es-ES" dirty="0"/>
              <a:t>y permite </a:t>
            </a:r>
            <a:r>
              <a:rPr lang="es-ES" b="1" dirty="0">
                <a:highlight>
                  <a:srgbClr val="FFFF00"/>
                </a:highlight>
              </a:rPr>
              <a:t>usar una clave de carga separada</a:t>
            </a:r>
            <a:r>
              <a:rPr lang="es-ES" dirty="0">
                <a:highlight>
                  <a:srgbClr val="FFFF00"/>
                </a:highlight>
              </a:rPr>
              <a:t> </a:t>
            </a:r>
            <a:r>
              <a:rPr lang="es-ES" dirty="0"/>
              <a:t>para </a:t>
            </a:r>
            <a:r>
              <a:rPr lang="es-ES" dirty="0">
                <a:highlight>
                  <a:srgbClr val="FFFF00"/>
                </a:highlight>
              </a:rPr>
              <a:t>firmar el paquete </a:t>
            </a:r>
            <a:r>
              <a:rPr lang="es-ES" dirty="0"/>
              <a:t>de aplicación que se carga en Google Play.</a:t>
            </a:r>
          </a:p>
          <a:p>
            <a:endParaRPr lang="es-ES" dirty="0"/>
          </a:p>
        </p:txBody>
      </p:sp>
    </p:spTree>
    <p:extLst>
      <p:ext uri="{BB962C8B-B14F-4D97-AF65-F5344CB8AC3E}">
        <p14:creationId xmlns:p14="http://schemas.microsoft.com/office/powerpoint/2010/main" val="2678595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21001-850C-480C-AAB4-D22FA442BD4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ES" sz="2600">
                <a:solidFill>
                  <a:srgbClr val="FFFFFF"/>
                </a:solidFill>
              </a:rPr>
              <a:t>Firma de apps en Android studio</a:t>
            </a:r>
          </a:p>
        </p:txBody>
      </p:sp>
      <p:sp>
        <p:nvSpPr>
          <p:cNvPr id="3" name="Marcador de contenido 2">
            <a:extLst>
              <a:ext uri="{FF2B5EF4-FFF2-40B4-BE49-F238E27FC236}">
                <a16:creationId xmlns:a16="http://schemas.microsoft.com/office/drawing/2014/main" id="{6697A334-85DD-441E-BC91-D3E01422DCAB}"/>
              </a:ext>
            </a:extLst>
          </p:cNvPr>
          <p:cNvSpPr>
            <a:spLocks noGrp="1"/>
          </p:cNvSpPr>
          <p:nvPr>
            <p:ph idx="1"/>
          </p:nvPr>
        </p:nvSpPr>
        <p:spPr>
          <a:xfrm>
            <a:off x="3288890" y="4595560"/>
            <a:ext cx="7937909" cy="1581403"/>
          </a:xfrm>
        </p:spPr>
        <p:txBody>
          <a:bodyPr>
            <a:normAutofit lnSpcReduction="10000"/>
          </a:bodyPr>
          <a:lstStyle/>
          <a:p>
            <a:pPr algn="just"/>
            <a:r>
              <a:rPr lang="es-ES" sz="2400" dirty="0"/>
              <a:t>La firma de app de Google Play usa dos claves: </a:t>
            </a:r>
            <a:r>
              <a:rPr lang="es-ES" sz="2400" b="1" dirty="0">
                <a:highlight>
                  <a:srgbClr val="00FFFF"/>
                </a:highlight>
              </a:rPr>
              <a:t>la clave de firma </a:t>
            </a:r>
            <a:r>
              <a:rPr lang="es-ES" sz="2400" dirty="0">
                <a:highlight>
                  <a:srgbClr val="00FFFF"/>
                </a:highlight>
              </a:rPr>
              <a:t>de app y </a:t>
            </a:r>
            <a:r>
              <a:rPr lang="es-ES" sz="2400" b="1" dirty="0">
                <a:highlight>
                  <a:srgbClr val="00FFFF"/>
                </a:highlight>
              </a:rPr>
              <a:t>la clave de carga</a:t>
            </a:r>
            <a:r>
              <a:rPr lang="es-ES" sz="2400" dirty="0"/>
              <a:t>, que se describen con mayor detalle en la </a:t>
            </a:r>
            <a:r>
              <a:rPr lang="es-ES" sz="2400" b="1" dirty="0">
                <a:highlight>
                  <a:srgbClr val="FFFF00"/>
                </a:highlight>
              </a:rPr>
              <a:t>sección sobre claves y almacenes de claves</a:t>
            </a:r>
            <a:r>
              <a:rPr lang="es-ES" sz="2400" dirty="0"/>
              <a:t>. Debes guardar la clave de carga y usarla a fin de firmar la app para subirla a Google Play Store.</a:t>
            </a:r>
          </a:p>
          <a:p>
            <a:endParaRPr lang="es-ES" sz="1800" dirty="0"/>
          </a:p>
        </p:txBody>
      </p:sp>
      <p:pic>
        <p:nvPicPr>
          <p:cNvPr id="3074" name="Picture 2">
            <a:extLst>
              <a:ext uri="{FF2B5EF4-FFF2-40B4-BE49-F238E27FC236}">
                <a16:creationId xmlns:a16="http://schemas.microsoft.com/office/drawing/2014/main" id="{6E271E09-F866-46C1-BD82-8A6194B973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69328" y="1769806"/>
            <a:ext cx="8544404" cy="187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3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15F0D-9636-469C-B0BB-F276F217F5D1}"/>
              </a:ext>
            </a:extLst>
          </p:cNvPr>
          <p:cNvSpPr>
            <a:spLocks noGrp="1"/>
          </p:cNvSpPr>
          <p:nvPr>
            <p:ph type="ctrTitle"/>
          </p:nvPr>
        </p:nvSpPr>
        <p:spPr>
          <a:xfrm>
            <a:off x="3045368" y="2043663"/>
            <a:ext cx="6105194" cy="2031055"/>
          </a:xfrm>
        </p:spPr>
        <p:txBody>
          <a:bodyPr>
            <a:normAutofit fontScale="90000"/>
          </a:bodyPr>
          <a:lstStyle/>
          <a:p>
            <a:r>
              <a:rPr lang="es-ES" sz="4800" b="1" dirty="0">
                <a:solidFill>
                  <a:schemeClr val="tx2"/>
                </a:solidFill>
              </a:rPr>
              <a:t>1. </a:t>
            </a:r>
            <a:r>
              <a:rPr lang="es-ES" sz="4800" b="1" dirty="0" err="1">
                <a:solidFill>
                  <a:schemeClr val="tx2"/>
                </a:solidFill>
              </a:rPr>
              <a:t>Configuracion</a:t>
            </a:r>
            <a:r>
              <a:rPr lang="es-ES" sz="4800" b="1" dirty="0">
                <a:solidFill>
                  <a:schemeClr val="tx2"/>
                </a:solidFill>
              </a:rPr>
              <a:t> Proyectos Android y compilación</a:t>
            </a:r>
          </a:p>
        </p:txBody>
      </p:sp>
      <p:sp>
        <p:nvSpPr>
          <p:cNvPr id="3" name="Subtítulo 2">
            <a:extLst>
              <a:ext uri="{FF2B5EF4-FFF2-40B4-BE49-F238E27FC236}">
                <a16:creationId xmlns:a16="http://schemas.microsoft.com/office/drawing/2014/main" id="{76B6AEED-D578-4428-A5A0-2DD1A29DC500}"/>
              </a:ext>
            </a:extLst>
          </p:cNvPr>
          <p:cNvSpPr>
            <a:spLocks noGrp="1"/>
          </p:cNvSpPr>
          <p:nvPr>
            <p:ph type="subTitle" idx="1"/>
          </p:nvPr>
        </p:nvSpPr>
        <p:spPr>
          <a:xfrm>
            <a:off x="3045368" y="4160126"/>
            <a:ext cx="6105194" cy="682079"/>
          </a:xfrm>
        </p:spPr>
        <p:txBody>
          <a:bodyPr>
            <a:normAutofit/>
          </a:bodyPr>
          <a:lstStyle/>
          <a:p>
            <a:r>
              <a:rPr lang="es-ES">
                <a:solidFill>
                  <a:schemeClr val="tx2"/>
                </a:solidFill>
              </a:rPr>
              <a:t>Ficheros y graddle scripts</a:t>
            </a:r>
          </a:p>
        </p:txBody>
      </p:sp>
    </p:spTree>
    <p:extLst>
      <p:ext uri="{BB962C8B-B14F-4D97-AF65-F5344CB8AC3E}">
        <p14:creationId xmlns:p14="http://schemas.microsoft.com/office/powerpoint/2010/main" val="1690552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350FE-4AD7-4DF7-A25F-11F05F4EB209}"/>
              </a:ext>
            </a:extLst>
          </p:cNvPr>
          <p:cNvSpPr>
            <a:spLocks noGrp="1"/>
          </p:cNvSpPr>
          <p:nvPr>
            <p:ph type="ctrTitle"/>
          </p:nvPr>
        </p:nvSpPr>
        <p:spPr>
          <a:xfrm>
            <a:off x="3045368" y="2043663"/>
            <a:ext cx="6105194" cy="2031055"/>
          </a:xfrm>
        </p:spPr>
        <p:txBody>
          <a:bodyPr>
            <a:normAutofit/>
          </a:bodyPr>
          <a:lstStyle/>
          <a:p>
            <a:r>
              <a:rPr lang="es-ES" sz="5200" dirty="0">
                <a:solidFill>
                  <a:schemeClr val="tx2"/>
                </a:solidFill>
              </a:rPr>
              <a:t>2.2 Firma</a:t>
            </a:r>
          </a:p>
        </p:txBody>
      </p:sp>
      <p:sp>
        <p:nvSpPr>
          <p:cNvPr id="3" name="Subtítulo 2">
            <a:extLst>
              <a:ext uri="{FF2B5EF4-FFF2-40B4-BE49-F238E27FC236}">
                <a16:creationId xmlns:a16="http://schemas.microsoft.com/office/drawing/2014/main" id="{2B62D739-E7B9-4E27-BDA3-70490C034062}"/>
              </a:ext>
            </a:extLst>
          </p:cNvPr>
          <p:cNvSpPr>
            <a:spLocks noGrp="1"/>
          </p:cNvSpPr>
          <p:nvPr>
            <p:ph type="subTitle" idx="1"/>
          </p:nvPr>
        </p:nvSpPr>
        <p:spPr>
          <a:xfrm>
            <a:off x="3045368" y="4160126"/>
            <a:ext cx="6105194" cy="682079"/>
          </a:xfrm>
        </p:spPr>
        <p:txBody>
          <a:bodyPr>
            <a:normAutofit/>
          </a:bodyPr>
          <a:lstStyle/>
          <a:p>
            <a:endParaRPr lang="es-ES">
              <a:solidFill>
                <a:schemeClr val="tx2"/>
              </a:solidFill>
            </a:endParaRPr>
          </a:p>
        </p:txBody>
      </p:sp>
    </p:spTree>
    <p:extLst>
      <p:ext uri="{BB962C8B-B14F-4D97-AF65-F5344CB8AC3E}">
        <p14:creationId xmlns:p14="http://schemas.microsoft.com/office/powerpoint/2010/main" val="3511944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E1EA9-792D-4FFB-B8C3-03F44DB830AF}"/>
              </a:ext>
            </a:extLst>
          </p:cNvPr>
          <p:cNvSpPr>
            <a:spLocks noGrp="1"/>
          </p:cNvSpPr>
          <p:nvPr>
            <p:ph type="title"/>
          </p:nvPr>
        </p:nvSpPr>
        <p:spPr/>
        <p:txBody>
          <a:bodyPr/>
          <a:lstStyle/>
          <a:p>
            <a:pPr algn="ctr"/>
            <a:r>
              <a:rPr lang="nl-NL" b="1" dirty="0"/>
              <a:t>Firma de apps de Google Play</a:t>
            </a:r>
            <a:endParaRPr lang="es-ES" dirty="0"/>
          </a:p>
        </p:txBody>
      </p:sp>
      <p:sp>
        <p:nvSpPr>
          <p:cNvPr id="3" name="Marcador de contenido 2">
            <a:extLst>
              <a:ext uri="{FF2B5EF4-FFF2-40B4-BE49-F238E27FC236}">
                <a16:creationId xmlns:a16="http://schemas.microsoft.com/office/drawing/2014/main" id="{5BE804E2-0F22-490B-A698-C90A6C5CD988}"/>
              </a:ext>
            </a:extLst>
          </p:cNvPr>
          <p:cNvSpPr>
            <a:spLocks noGrp="1"/>
          </p:cNvSpPr>
          <p:nvPr>
            <p:ph idx="1"/>
          </p:nvPr>
        </p:nvSpPr>
        <p:spPr/>
        <p:txBody>
          <a:bodyPr>
            <a:normAutofit/>
          </a:bodyPr>
          <a:lstStyle/>
          <a:p>
            <a:pPr algn="just"/>
            <a:r>
              <a:rPr lang="es-ES" dirty="0">
                <a:highlight>
                  <a:srgbClr val="00FFFF"/>
                </a:highlight>
              </a:rPr>
              <a:t>Las </a:t>
            </a:r>
            <a:r>
              <a:rPr lang="es-ES" b="1" dirty="0">
                <a:highlight>
                  <a:srgbClr val="00FFFF"/>
                </a:highlight>
              </a:rPr>
              <a:t>claves </a:t>
            </a:r>
            <a:r>
              <a:rPr lang="es-ES" b="1" dirty="0">
                <a:highlight>
                  <a:srgbClr val="FFFF00"/>
                </a:highlight>
              </a:rPr>
              <a:t>se almacenan </a:t>
            </a:r>
            <a:r>
              <a:rPr lang="es-ES" dirty="0"/>
              <a:t>en la misma </a:t>
            </a:r>
            <a:r>
              <a:rPr lang="es-ES" b="1" dirty="0">
                <a:highlight>
                  <a:srgbClr val="FFFF00"/>
                </a:highlight>
              </a:rPr>
              <a:t>infraestructura que usa Google para guardar sus propias claves</a:t>
            </a:r>
            <a:r>
              <a:rPr lang="es-ES" dirty="0"/>
              <a:t>, donde se protegen mediante el servicio de administración de claves de Google. Puedes obtener más información acerca de la infraestructura técnica de Google en los </a:t>
            </a:r>
            <a:r>
              <a:rPr lang="es-ES" b="1" dirty="0"/>
              <a:t>documentos técnicos de seguridad de Google Cloud</a:t>
            </a:r>
            <a:r>
              <a:rPr lang="es-ES" dirty="0"/>
              <a:t>.</a:t>
            </a:r>
          </a:p>
          <a:p>
            <a:endParaRPr lang="es-ES" dirty="0"/>
          </a:p>
        </p:txBody>
      </p:sp>
    </p:spTree>
    <p:extLst>
      <p:ext uri="{BB962C8B-B14F-4D97-AF65-F5344CB8AC3E}">
        <p14:creationId xmlns:p14="http://schemas.microsoft.com/office/powerpoint/2010/main" val="4120249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E1EA9-792D-4FFB-B8C3-03F44DB830AF}"/>
              </a:ext>
            </a:extLst>
          </p:cNvPr>
          <p:cNvSpPr>
            <a:spLocks noGrp="1"/>
          </p:cNvSpPr>
          <p:nvPr>
            <p:ph type="title"/>
          </p:nvPr>
        </p:nvSpPr>
        <p:spPr/>
        <p:txBody>
          <a:bodyPr/>
          <a:lstStyle/>
          <a:p>
            <a:pPr algn="ctr"/>
            <a:r>
              <a:rPr lang="nl-NL" b="1" dirty="0"/>
              <a:t>Firma de apps de Google Play</a:t>
            </a:r>
            <a:endParaRPr lang="es-ES" dirty="0"/>
          </a:p>
        </p:txBody>
      </p:sp>
      <p:sp>
        <p:nvSpPr>
          <p:cNvPr id="3" name="Marcador de contenido 2">
            <a:extLst>
              <a:ext uri="{FF2B5EF4-FFF2-40B4-BE49-F238E27FC236}">
                <a16:creationId xmlns:a16="http://schemas.microsoft.com/office/drawing/2014/main" id="{5BE804E2-0F22-490B-A698-C90A6C5CD988}"/>
              </a:ext>
            </a:extLst>
          </p:cNvPr>
          <p:cNvSpPr>
            <a:spLocks noGrp="1"/>
          </p:cNvSpPr>
          <p:nvPr>
            <p:ph idx="1"/>
          </p:nvPr>
        </p:nvSpPr>
        <p:spPr/>
        <p:txBody>
          <a:bodyPr>
            <a:normAutofit/>
          </a:bodyPr>
          <a:lstStyle/>
          <a:p>
            <a:pPr algn="just"/>
            <a:r>
              <a:rPr lang="es-ES" dirty="0"/>
              <a:t>Cuando </a:t>
            </a:r>
            <a:r>
              <a:rPr lang="es-ES" b="1" dirty="0">
                <a:highlight>
                  <a:srgbClr val="FFFF00"/>
                </a:highlight>
              </a:rPr>
              <a:t>usas la </a:t>
            </a:r>
            <a:r>
              <a:rPr lang="es-ES" b="1" dirty="0">
                <a:highlight>
                  <a:srgbClr val="00FFFF"/>
                </a:highlight>
              </a:rPr>
              <a:t>firma de apps de Google Play</a:t>
            </a:r>
            <a:r>
              <a:rPr lang="es-ES" b="1" dirty="0"/>
              <a:t>, si pierdes tu clave </a:t>
            </a:r>
            <a:r>
              <a:rPr lang="es-ES" dirty="0"/>
              <a:t>de carga, o si esta se ve comprometida, </a:t>
            </a:r>
            <a:r>
              <a:rPr lang="es-ES" b="1" dirty="0"/>
              <a:t>puedes </a:t>
            </a:r>
            <a:r>
              <a:rPr lang="es-ES" b="1" dirty="0">
                <a:highlight>
                  <a:srgbClr val="FFFF00"/>
                </a:highlight>
              </a:rPr>
              <a:t>comunicarte con Google</a:t>
            </a:r>
            <a:r>
              <a:rPr lang="es-ES" b="1" dirty="0"/>
              <a:t> para </a:t>
            </a:r>
            <a:r>
              <a:rPr lang="es-ES" b="1" dirty="0">
                <a:highlight>
                  <a:srgbClr val="FFFF00"/>
                </a:highlight>
              </a:rPr>
              <a:t>revocar la clave y generar una nueva</a:t>
            </a:r>
            <a:r>
              <a:rPr lang="es-ES" dirty="0"/>
              <a:t>. Debido a que Google protege tu clave de firma de apps, </a:t>
            </a:r>
            <a:r>
              <a:rPr lang="es-ES" b="1" dirty="0"/>
              <a:t>puedes seguir subiendo versiones </a:t>
            </a:r>
            <a:r>
              <a:rPr lang="es-ES" dirty="0"/>
              <a:t>nuevas de tu </a:t>
            </a:r>
            <a:r>
              <a:rPr lang="es-ES" b="1" dirty="0"/>
              <a:t>aplicación</a:t>
            </a:r>
            <a:r>
              <a:rPr lang="es-ES" dirty="0"/>
              <a:t> como actualizaciones de la app original, incluso </a:t>
            </a:r>
            <a:r>
              <a:rPr lang="es-ES" b="1" dirty="0"/>
              <a:t>si cambias las claves de carga</a:t>
            </a:r>
            <a:r>
              <a:rPr lang="es-ES" dirty="0"/>
              <a:t>.</a:t>
            </a:r>
          </a:p>
          <a:p>
            <a:endParaRPr lang="es-ES" dirty="0"/>
          </a:p>
        </p:txBody>
      </p:sp>
    </p:spTree>
    <p:extLst>
      <p:ext uri="{BB962C8B-B14F-4D97-AF65-F5344CB8AC3E}">
        <p14:creationId xmlns:p14="http://schemas.microsoft.com/office/powerpoint/2010/main" val="1489771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537A3-7C51-4971-AEDE-D01EC7D99D82}"/>
              </a:ext>
            </a:extLst>
          </p:cNvPr>
          <p:cNvSpPr>
            <a:spLocks noGrp="1"/>
          </p:cNvSpPr>
          <p:nvPr>
            <p:ph type="title"/>
          </p:nvPr>
        </p:nvSpPr>
        <p:spPr>
          <a:xfrm>
            <a:off x="838200" y="365126"/>
            <a:ext cx="10515600" cy="689952"/>
          </a:xfrm>
        </p:spPr>
        <p:txBody>
          <a:bodyPr>
            <a:normAutofit fontScale="90000"/>
          </a:bodyPr>
          <a:lstStyle/>
          <a:p>
            <a:pPr algn="ctr"/>
            <a:r>
              <a:rPr lang="es-ES" b="1" dirty="0"/>
              <a:t>Certificados</a:t>
            </a:r>
          </a:p>
        </p:txBody>
      </p:sp>
      <p:sp>
        <p:nvSpPr>
          <p:cNvPr id="3" name="Marcador de contenido 2">
            <a:extLst>
              <a:ext uri="{FF2B5EF4-FFF2-40B4-BE49-F238E27FC236}">
                <a16:creationId xmlns:a16="http://schemas.microsoft.com/office/drawing/2014/main" id="{ED2C6E25-9B77-4CFD-B01E-E78C9CCE03CE}"/>
              </a:ext>
            </a:extLst>
          </p:cNvPr>
          <p:cNvSpPr>
            <a:spLocks noGrp="1"/>
          </p:cNvSpPr>
          <p:nvPr>
            <p:ph idx="1"/>
          </p:nvPr>
        </p:nvSpPr>
        <p:spPr>
          <a:xfrm>
            <a:off x="943582" y="1350498"/>
            <a:ext cx="10009763" cy="4826465"/>
          </a:xfrm>
        </p:spPr>
        <p:txBody>
          <a:bodyPr>
            <a:normAutofit/>
          </a:bodyPr>
          <a:lstStyle/>
          <a:p>
            <a:pPr algn="just"/>
            <a:r>
              <a:rPr lang="es-ES" dirty="0"/>
              <a:t>Un </a:t>
            </a:r>
            <a:r>
              <a:rPr lang="es-ES" b="1" dirty="0">
                <a:highlight>
                  <a:srgbClr val="00FFFF"/>
                </a:highlight>
              </a:rPr>
              <a:t>certificado de clave pública </a:t>
            </a:r>
            <a:r>
              <a:rPr lang="es-ES" dirty="0"/>
              <a:t>(archivos .</a:t>
            </a:r>
            <a:r>
              <a:rPr lang="es-ES" dirty="0" err="1"/>
              <a:t>der</a:t>
            </a:r>
            <a:r>
              <a:rPr lang="es-ES" dirty="0"/>
              <a:t> o .</a:t>
            </a:r>
            <a:r>
              <a:rPr lang="es-ES" dirty="0" err="1"/>
              <a:t>pem</a:t>
            </a:r>
            <a:r>
              <a:rPr lang="es-ES" dirty="0"/>
              <a:t>), también conocido como </a:t>
            </a:r>
            <a:r>
              <a:rPr lang="es-ES" b="1" dirty="0">
                <a:highlight>
                  <a:srgbClr val="FFFF00"/>
                </a:highlight>
              </a:rPr>
              <a:t>certificado digital o de identidad</a:t>
            </a:r>
            <a:r>
              <a:rPr lang="es-ES" dirty="0"/>
              <a:t>, </a:t>
            </a:r>
            <a:r>
              <a:rPr lang="es-ES" b="1" dirty="0"/>
              <a:t>contiene la </a:t>
            </a:r>
            <a:r>
              <a:rPr lang="es-ES" b="1" dirty="0">
                <a:highlight>
                  <a:srgbClr val="FFFF00"/>
                </a:highlight>
              </a:rPr>
              <a:t>clave pública de un par de claves públicas/privadas</a:t>
            </a:r>
            <a:r>
              <a:rPr lang="es-ES" dirty="0"/>
              <a:t>, así como otros metadatos que identifican al propietario (por ejemplo, nombre y ubicación) de la clave privada correspondiente.</a:t>
            </a:r>
          </a:p>
        </p:txBody>
      </p:sp>
    </p:spTree>
    <p:extLst>
      <p:ext uri="{BB962C8B-B14F-4D97-AF65-F5344CB8AC3E}">
        <p14:creationId xmlns:p14="http://schemas.microsoft.com/office/powerpoint/2010/main" val="4047784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537A3-7C51-4971-AEDE-D01EC7D99D82}"/>
              </a:ext>
            </a:extLst>
          </p:cNvPr>
          <p:cNvSpPr>
            <a:spLocks noGrp="1"/>
          </p:cNvSpPr>
          <p:nvPr>
            <p:ph type="title"/>
          </p:nvPr>
        </p:nvSpPr>
        <p:spPr>
          <a:xfrm>
            <a:off x="838200" y="365126"/>
            <a:ext cx="10515600" cy="689952"/>
          </a:xfrm>
        </p:spPr>
        <p:txBody>
          <a:bodyPr>
            <a:normAutofit fontScale="90000"/>
          </a:bodyPr>
          <a:lstStyle/>
          <a:p>
            <a:pPr algn="ctr"/>
            <a:r>
              <a:rPr lang="es-ES" b="1" dirty="0"/>
              <a:t>Certificados</a:t>
            </a:r>
          </a:p>
        </p:txBody>
      </p:sp>
      <p:sp>
        <p:nvSpPr>
          <p:cNvPr id="3" name="Marcador de contenido 2">
            <a:extLst>
              <a:ext uri="{FF2B5EF4-FFF2-40B4-BE49-F238E27FC236}">
                <a16:creationId xmlns:a16="http://schemas.microsoft.com/office/drawing/2014/main" id="{ED2C6E25-9B77-4CFD-B01E-E78C9CCE03CE}"/>
              </a:ext>
            </a:extLst>
          </p:cNvPr>
          <p:cNvSpPr>
            <a:spLocks noGrp="1"/>
          </p:cNvSpPr>
          <p:nvPr>
            <p:ph idx="1"/>
          </p:nvPr>
        </p:nvSpPr>
        <p:spPr>
          <a:xfrm>
            <a:off x="943582" y="1350498"/>
            <a:ext cx="10009763" cy="4826465"/>
          </a:xfrm>
        </p:spPr>
        <p:txBody>
          <a:bodyPr>
            <a:normAutofit/>
          </a:bodyPr>
          <a:lstStyle/>
          <a:p>
            <a:pPr algn="just"/>
            <a:r>
              <a:rPr lang="es-ES" dirty="0"/>
              <a:t>Cuando se firma </a:t>
            </a:r>
            <a:r>
              <a:rPr lang="es-ES" b="1" dirty="0">
                <a:highlight>
                  <a:srgbClr val="FFFF00"/>
                </a:highlight>
              </a:rPr>
              <a:t>una app, </a:t>
            </a:r>
            <a:r>
              <a:rPr lang="es-ES" b="1" dirty="0">
                <a:highlight>
                  <a:srgbClr val="00FFFF"/>
                </a:highlight>
              </a:rPr>
              <a:t>la herramienta de firma </a:t>
            </a:r>
            <a:r>
              <a:rPr lang="es-ES" b="1" dirty="0">
                <a:highlight>
                  <a:srgbClr val="FFFF00"/>
                </a:highlight>
              </a:rPr>
              <a:t>adjunta un certificado</a:t>
            </a:r>
            <a:r>
              <a:rPr lang="es-ES" dirty="0">
                <a:highlight>
                  <a:srgbClr val="FFFF00"/>
                </a:highlight>
              </a:rPr>
              <a:t>, </a:t>
            </a:r>
            <a:r>
              <a:rPr lang="es-ES" b="1" dirty="0">
                <a:highlight>
                  <a:srgbClr val="FFFF00"/>
                </a:highlight>
              </a:rPr>
              <a:t>que asocia el </a:t>
            </a:r>
            <a:r>
              <a:rPr lang="es-ES" b="1" dirty="0">
                <a:highlight>
                  <a:srgbClr val="00FFFF"/>
                </a:highlight>
              </a:rPr>
              <a:t>APK</a:t>
            </a:r>
            <a:r>
              <a:rPr lang="es-ES" b="1" dirty="0"/>
              <a:t> o el y con la </a:t>
            </a:r>
            <a:r>
              <a:rPr lang="es-ES" b="1" dirty="0">
                <a:highlight>
                  <a:srgbClr val="FFFF00"/>
                </a:highlight>
              </a:rPr>
              <a:t>clave privada correspondiente</a:t>
            </a:r>
            <a:r>
              <a:rPr lang="es-ES" dirty="0"/>
              <a:t>. De esta forma, </a:t>
            </a:r>
            <a:r>
              <a:rPr lang="es-ES" b="1" dirty="0">
                <a:highlight>
                  <a:srgbClr val="FFFF00"/>
                </a:highlight>
              </a:rPr>
              <a:t>Android puede asegurarse de que las actualizaciones futuras de la app sean auténticas </a:t>
            </a:r>
            <a:r>
              <a:rPr lang="es-ES" dirty="0"/>
              <a:t>y provengan </a:t>
            </a:r>
            <a:r>
              <a:rPr lang="es-ES" dirty="0">
                <a:highlight>
                  <a:srgbClr val="FFFF00"/>
                </a:highlight>
              </a:rPr>
              <a:t>del autor original</a:t>
            </a:r>
            <a:r>
              <a:rPr lang="es-ES" dirty="0"/>
              <a:t>. La </a:t>
            </a:r>
            <a:r>
              <a:rPr lang="es-ES" dirty="0">
                <a:highlight>
                  <a:srgbClr val="FFFF00"/>
                </a:highlight>
              </a:rPr>
              <a:t>clave</a:t>
            </a:r>
            <a:r>
              <a:rPr lang="es-ES" dirty="0"/>
              <a:t> que se usa para crear este certificado se denomina </a:t>
            </a:r>
            <a:r>
              <a:rPr lang="es-ES" dirty="0">
                <a:highlight>
                  <a:srgbClr val="00FFFF"/>
                </a:highlight>
              </a:rPr>
              <a:t>clave de firma de app</a:t>
            </a:r>
            <a:r>
              <a:rPr lang="es-ES" dirty="0"/>
              <a:t>.</a:t>
            </a:r>
          </a:p>
        </p:txBody>
      </p:sp>
    </p:spTree>
    <p:extLst>
      <p:ext uri="{BB962C8B-B14F-4D97-AF65-F5344CB8AC3E}">
        <p14:creationId xmlns:p14="http://schemas.microsoft.com/office/powerpoint/2010/main" val="2651964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537A3-7C51-4971-AEDE-D01EC7D99D82}"/>
              </a:ext>
            </a:extLst>
          </p:cNvPr>
          <p:cNvSpPr>
            <a:spLocks noGrp="1"/>
          </p:cNvSpPr>
          <p:nvPr>
            <p:ph type="title"/>
          </p:nvPr>
        </p:nvSpPr>
        <p:spPr>
          <a:xfrm>
            <a:off x="838200" y="365126"/>
            <a:ext cx="10515600" cy="689952"/>
          </a:xfrm>
        </p:spPr>
        <p:txBody>
          <a:bodyPr>
            <a:normAutofit fontScale="90000"/>
          </a:bodyPr>
          <a:lstStyle/>
          <a:p>
            <a:pPr algn="ctr"/>
            <a:r>
              <a:rPr lang="es-ES" b="1" dirty="0"/>
              <a:t>Certificados</a:t>
            </a:r>
          </a:p>
        </p:txBody>
      </p:sp>
      <p:sp>
        <p:nvSpPr>
          <p:cNvPr id="3" name="Marcador de contenido 2">
            <a:extLst>
              <a:ext uri="{FF2B5EF4-FFF2-40B4-BE49-F238E27FC236}">
                <a16:creationId xmlns:a16="http://schemas.microsoft.com/office/drawing/2014/main" id="{ED2C6E25-9B77-4CFD-B01E-E78C9CCE03CE}"/>
              </a:ext>
            </a:extLst>
          </p:cNvPr>
          <p:cNvSpPr>
            <a:spLocks noGrp="1"/>
          </p:cNvSpPr>
          <p:nvPr>
            <p:ph idx="1"/>
          </p:nvPr>
        </p:nvSpPr>
        <p:spPr>
          <a:xfrm>
            <a:off x="943582" y="1350498"/>
            <a:ext cx="10009763" cy="4826465"/>
          </a:xfrm>
        </p:spPr>
        <p:txBody>
          <a:bodyPr>
            <a:normAutofit/>
          </a:bodyPr>
          <a:lstStyle/>
          <a:p>
            <a:pPr algn="just"/>
            <a:r>
              <a:rPr lang="es-ES" dirty="0"/>
              <a:t>Una </a:t>
            </a:r>
            <a:r>
              <a:rPr lang="es-ES" b="1" dirty="0">
                <a:highlight>
                  <a:srgbClr val="00FFFF"/>
                </a:highlight>
              </a:rPr>
              <a:t>huella digital de certificado</a:t>
            </a:r>
            <a:r>
              <a:rPr lang="es-ES" dirty="0">
                <a:highlight>
                  <a:srgbClr val="00FFFF"/>
                </a:highlight>
              </a:rPr>
              <a:t> </a:t>
            </a:r>
            <a:r>
              <a:rPr lang="es-ES" dirty="0"/>
              <a:t>es una </a:t>
            </a:r>
            <a:r>
              <a:rPr lang="es-ES" b="1" dirty="0"/>
              <a:t>representación única y breve de un certificado que </a:t>
            </a:r>
            <a:r>
              <a:rPr lang="es-ES" b="1" dirty="0">
                <a:highlight>
                  <a:srgbClr val="FFFF00"/>
                </a:highlight>
              </a:rPr>
              <a:t>suelen</a:t>
            </a:r>
            <a:r>
              <a:rPr lang="es-ES" b="1" dirty="0"/>
              <a:t> </a:t>
            </a:r>
            <a:r>
              <a:rPr lang="es-ES" b="1" dirty="0">
                <a:highlight>
                  <a:srgbClr val="FFFF00"/>
                </a:highlight>
              </a:rPr>
              <a:t>solicitar los proveedores de API </a:t>
            </a:r>
            <a:r>
              <a:rPr lang="es-ES" dirty="0"/>
              <a:t>junto con el </a:t>
            </a:r>
            <a:r>
              <a:rPr lang="es-ES" b="1" dirty="0"/>
              <a:t>nombre del </a:t>
            </a:r>
            <a:r>
              <a:rPr lang="es-ES" b="1" dirty="0">
                <a:highlight>
                  <a:srgbClr val="FFFF00"/>
                </a:highlight>
              </a:rPr>
              <a:t>paquete a la hora de registrar una app</a:t>
            </a:r>
            <a:r>
              <a:rPr lang="es-ES" dirty="0">
                <a:highlight>
                  <a:srgbClr val="FFFF00"/>
                </a:highlight>
              </a:rPr>
              <a:t> </a:t>
            </a:r>
            <a:r>
              <a:rPr lang="es-ES" dirty="0"/>
              <a:t>que utilice su servicio. Puedes encontrar las </a:t>
            </a:r>
            <a:r>
              <a:rPr lang="es-ES" b="1" dirty="0">
                <a:highlight>
                  <a:srgbClr val="FFFF00"/>
                </a:highlight>
              </a:rPr>
              <a:t>huellas digitales MD5, SHA-1 y SHA-256 </a:t>
            </a:r>
            <a:r>
              <a:rPr lang="es-ES" dirty="0"/>
              <a:t>de los certificados de carga y firma de apps en la </a:t>
            </a:r>
            <a:r>
              <a:rPr lang="es-ES" b="1" dirty="0"/>
              <a:t>página de </a:t>
            </a:r>
            <a:r>
              <a:rPr lang="es-ES" b="1" dirty="0">
                <a:highlight>
                  <a:srgbClr val="FFFF00"/>
                </a:highlight>
              </a:rPr>
              <a:t>firma de apps de Play </a:t>
            </a:r>
            <a:r>
              <a:rPr lang="es-ES" b="1" dirty="0" err="1">
                <a:highlight>
                  <a:srgbClr val="FFFF00"/>
                </a:highlight>
              </a:rPr>
              <a:t>Console</a:t>
            </a:r>
            <a:r>
              <a:rPr lang="es-ES" dirty="0"/>
              <a:t>. </a:t>
            </a:r>
          </a:p>
        </p:txBody>
      </p:sp>
    </p:spTree>
    <p:extLst>
      <p:ext uri="{BB962C8B-B14F-4D97-AF65-F5344CB8AC3E}">
        <p14:creationId xmlns:p14="http://schemas.microsoft.com/office/powerpoint/2010/main" val="212275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A4C15-3A5C-4FE3-9F3B-35D0D20944D3}"/>
              </a:ext>
            </a:extLst>
          </p:cNvPr>
          <p:cNvSpPr>
            <a:spLocks noGrp="1"/>
          </p:cNvSpPr>
          <p:nvPr>
            <p:ph type="title"/>
          </p:nvPr>
        </p:nvSpPr>
        <p:spPr>
          <a:xfrm>
            <a:off x="838200" y="365125"/>
            <a:ext cx="10515600" cy="929103"/>
          </a:xfrm>
        </p:spPr>
        <p:txBody>
          <a:bodyPr/>
          <a:lstStyle/>
          <a:p>
            <a:pPr algn="ctr"/>
            <a:r>
              <a:rPr lang="es-ES" b="1" dirty="0"/>
              <a:t>Tipos de claves </a:t>
            </a:r>
          </a:p>
        </p:txBody>
      </p:sp>
      <p:sp>
        <p:nvSpPr>
          <p:cNvPr id="3" name="Marcador de contenido 2">
            <a:extLst>
              <a:ext uri="{FF2B5EF4-FFF2-40B4-BE49-F238E27FC236}">
                <a16:creationId xmlns:a16="http://schemas.microsoft.com/office/drawing/2014/main" id="{54AEB14F-1F1E-426F-88FD-BED2B8782AD2}"/>
              </a:ext>
            </a:extLst>
          </p:cNvPr>
          <p:cNvSpPr>
            <a:spLocks noGrp="1"/>
          </p:cNvSpPr>
          <p:nvPr>
            <p:ph idx="1"/>
          </p:nvPr>
        </p:nvSpPr>
        <p:spPr>
          <a:xfrm>
            <a:off x="838199" y="1294228"/>
            <a:ext cx="10241606" cy="4882735"/>
          </a:xfrm>
        </p:spPr>
        <p:txBody>
          <a:bodyPr>
            <a:normAutofit/>
          </a:bodyPr>
          <a:lstStyle/>
          <a:p>
            <a:pPr algn="just"/>
            <a:r>
              <a:rPr lang="es-ES" b="1" dirty="0">
                <a:highlight>
                  <a:srgbClr val="00FFFF"/>
                </a:highlight>
              </a:rPr>
              <a:t>Clave de firma de apps</a:t>
            </a:r>
            <a:r>
              <a:rPr lang="es-ES" dirty="0"/>
              <a:t>: Es la clave que se usa para </a:t>
            </a:r>
            <a:r>
              <a:rPr lang="es-ES" b="1" dirty="0">
                <a:highlight>
                  <a:srgbClr val="FFFF00"/>
                </a:highlight>
              </a:rPr>
              <a:t>firmar los APK que están instalados</a:t>
            </a:r>
            <a:r>
              <a:rPr lang="es-ES" dirty="0"/>
              <a:t> en el dispositivo de un usuario. Como parte del </a:t>
            </a:r>
            <a:r>
              <a:rPr lang="es-ES" b="1" dirty="0"/>
              <a:t>modelo de actualización segura de Android</a:t>
            </a:r>
            <a:r>
              <a:rPr lang="es-ES" dirty="0"/>
              <a:t>, la </a:t>
            </a:r>
            <a:r>
              <a:rPr lang="es-ES" b="1" dirty="0"/>
              <a:t>clave de firma nunca cambia durante el ciclo de vida de la app</a:t>
            </a:r>
            <a:r>
              <a:rPr lang="es-ES" dirty="0"/>
              <a:t>. Además, es privada y debe ser secreta, aunque sí puedes compartir el certificado que se genera junto con ella.</a:t>
            </a:r>
          </a:p>
          <a:p>
            <a:pPr algn="just"/>
            <a:r>
              <a:rPr lang="es-ES" b="1" dirty="0">
                <a:highlight>
                  <a:srgbClr val="00FFFF"/>
                </a:highlight>
              </a:rPr>
              <a:t>Clave de carga</a:t>
            </a:r>
            <a:r>
              <a:rPr lang="es-ES" dirty="0"/>
              <a:t>: Es la clave </a:t>
            </a:r>
            <a:r>
              <a:rPr lang="es-ES" b="1" dirty="0"/>
              <a:t>que u</a:t>
            </a:r>
            <a:r>
              <a:rPr lang="es-ES" b="1" dirty="0">
                <a:highlight>
                  <a:srgbClr val="FFFF00"/>
                </a:highlight>
              </a:rPr>
              <a:t>sas para firmar el paquete de aplicación o el APK</a:t>
            </a:r>
            <a:r>
              <a:rPr lang="es-ES" b="1" dirty="0"/>
              <a:t> </a:t>
            </a:r>
            <a:r>
              <a:rPr lang="es-ES" b="1" dirty="0">
                <a:highlight>
                  <a:srgbClr val="FFFF00"/>
                </a:highlight>
              </a:rPr>
              <a:t>antes de subirlo </a:t>
            </a:r>
            <a:r>
              <a:rPr lang="es-ES" dirty="0"/>
              <a:t>para que reciba </a:t>
            </a:r>
            <a:r>
              <a:rPr lang="es-ES" b="1" dirty="0"/>
              <a:t>la firma de app de Google Play</a:t>
            </a:r>
            <a:r>
              <a:rPr lang="es-ES" dirty="0"/>
              <a:t>. Debes mantenerla en secreto, aunque sí puedes compartir el certificado que se genera junto con ella. </a:t>
            </a:r>
          </a:p>
          <a:p>
            <a:pPr algn="just"/>
            <a:endParaRPr lang="es-ES" dirty="0"/>
          </a:p>
          <a:p>
            <a:endParaRPr lang="es-ES" dirty="0"/>
          </a:p>
        </p:txBody>
      </p:sp>
    </p:spTree>
    <p:extLst>
      <p:ext uri="{BB962C8B-B14F-4D97-AF65-F5344CB8AC3E}">
        <p14:creationId xmlns:p14="http://schemas.microsoft.com/office/powerpoint/2010/main" val="890427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A4C15-3A5C-4FE3-9F3B-35D0D20944D3}"/>
              </a:ext>
            </a:extLst>
          </p:cNvPr>
          <p:cNvSpPr>
            <a:spLocks noGrp="1"/>
          </p:cNvSpPr>
          <p:nvPr>
            <p:ph type="title"/>
          </p:nvPr>
        </p:nvSpPr>
        <p:spPr>
          <a:xfrm>
            <a:off x="838200" y="365125"/>
            <a:ext cx="10515600" cy="929103"/>
          </a:xfrm>
        </p:spPr>
        <p:txBody>
          <a:bodyPr/>
          <a:lstStyle/>
          <a:p>
            <a:pPr algn="ctr"/>
            <a:r>
              <a:rPr lang="es-ES" b="1" dirty="0"/>
              <a:t>Tipos de claves </a:t>
            </a:r>
          </a:p>
        </p:txBody>
      </p:sp>
      <p:sp>
        <p:nvSpPr>
          <p:cNvPr id="3" name="Marcador de contenido 2">
            <a:extLst>
              <a:ext uri="{FF2B5EF4-FFF2-40B4-BE49-F238E27FC236}">
                <a16:creationId xmlns:a16="http://schemas.microsoft.com/office/drawing/2014/main" id="{54AEB14F-1F1E-426F-88FD-BED2B8782AD2}"/>
              </a:ext>
            </a:extLst>
          </p:cNvPr>
          <p:cNvSpPr>
            <a:spLocks noGrp="1"/>
          </p:cNvSpPr>
          <p:nvPr>
            <p:ph idx="1"/>
          </p:nvPr>
        </p:nvSpPr>
        <p:spPr>
          <a:xfrm>
            <a:off x="838199" y="1294228"/>
            <a:ext cx="10241606" cy="4882735"/>
          </a:xfrm>
        </p:spPr>
        <p:txBody>
          <a:bodyPr>
            <a:normAutofit/>
          </a:bodyPr>
          <a:lstStyle/>
          <a:p>
            <a:pPr algn="just"/>
            <a:r>
              <a:rPr lang="es-ES" b="1" dirty="0">
                <a:highlight>
                  <a:srgbClr val="00FFFF"/>
                </a:highlight>
              </a:rPr>
              <a:t>Almacén de claves Java </a:t>
            </a:r>
            <a:r>
              <a:rPr lang="es-ES" b="1" dirty="0"/>
              <a:t>(.</a:t>
            </a:r>
            <a:r>
              <a:rPr lang="es-ES" b="1" dirty="0" err="1"/>
              <a:t>jks</a:t>
            </a:r>
            <a:r>
              <a:rPr lang="es-ES" b="1" dirty="0"/>
              <a:t> o .</a:t>
            </a:r>
            <a:r>
              <a:rPr lang="es-ES" b="1" dirty="0" err="1"/>
              <a:t>keystore</a:t>
            </a:r>
            <a:r>
              <a:rPr lang="es-ES" b="1" dirty="0"/>
              <a:t>):</a:t>
            </a:r>
            <a:r>
              <a:rPr lang="es-ES" dirty="0"/>
              <a:t> Es un archivo binario que funciona como </a:t>
            </a:r>
            <a:r>
              <a:rPr lang="es-ES" b="1" dirty="0">
                <a:highlight>
                  <a:srgbClr val="FFFF00"/>
                </a:highlight>
              </a:rPr>
              <a:t>repositorio de certificados y claves privadas</a:t>
            </a:r>
            <a:r>
              <a:rPr lang="es-ES" dirty="0"/>
              <a:t>.</a:t>
            </a:r>
          </a:p>
          <a:p>
            <a:pPr algn="just"/>
            <a:r>
              <a:rPr lang="es-ES" b="1" dirty="0">
                <a:highlight>
                  <a:srgbClr val="00FFFF"/>
                </a:highlight>
              </a:rPr>
              <a:t>Herramienta Play </a:t>
            </a:r>
            <a:r>
              <a:rPr lang="es-ES" b="1" dirty="0" err="1">
                <a:highlight>
                  <a:srgbClr val="00FFFF"/>
                </a:highlight>
              </a:rPr>
              <a:t>Encrypt</a:t>
            </a:r>
            <a:r>
              <a:rPr lang="es-ES" b="1" dirty="0">
                <a:highlight>
                  <a:srgbClr val="00FFFF"/>
                </a:highlight>
              </a:rPr>
              <a:t> </a:t>
            </a:r>
            <a:r>
              <a:rPr lang="es-ES" b="1" dirty="0" err="1">
                <a:highlight>
                  <a:srgbClr val="00FFFF"/>
                </a:highlight>
              </a:rPr>
              <a:t>Private</a:t>
            </a:r>
            <a:r>
              <a:rPr lang="es-ES" b="1" dirty="0">
                <a:highlight>
                  <a:srgbClr val="00FFFF"/>
                </a:highlight>
              </a:rPr>
              <a:t> Key </a:t>
            </a:r>
            <a:r>
              <a:rPr lang="es-ES" b="1" dirty="0"/>
              <a:t>(PEPK)</a:t>
            </a:r>
            <a:r>
              <a:rPr lang="es-ES" dirty="0"/>
              <a:t>: Usa esta herramienta para </a:t>
            </a:r>
            <a:r>
              <a:rPr lang="es-ES" b="1" dirty="0"/>
              <a:t>exportar </a:t>
            </a:r>
            <a:r>
              <a:rPr lang="es-ES" b="1" dirty="0">
                <a:highlight>
                  <a:srgbClr val="FFFF00"/>
                </a:highlight>
              </a:rPr>
              <a:t>claves privadas </a:t>
            </a:r>
            <a:r>
              <a:rPr lang="es-ES" b="1" dirty="0"/>
              <a:t>de un almacén de claves de Java </a:t>
            </a:r>
            <a:r>
              <a:rPr lang="es-ES" dirty="0"/>
              <a:t>y </a:t>
            </a:r>
            <a:r>
              <a:rPr lang="es-ES" b="1" dirty="0"/>
              <a:t>encriptar claves privadas para </a:t>
            </a:r>
            <a:r>
              <a:rPr lang="es-ES" b="1" dirty="0">
                <a:highlight>
                  <a:srgbClr val="FFFF00"/>
                </a:highlight>
              </a:rPr>
              <a:t>transferirlas a Google Play</a:t>
            </a:r>
            <a:r>
              <a:rPr lang="es-ES" dirty="0">
                <a:highlight>
                  <a:srgbClr val="FFFF00"/>
                </a:highlight>
              </a:rPr>
              <a:t>. </a:t>
            </a:r>
          </a:p>
          <a:p>
            <a:pPr algn="just"/>
            <a:endParaRPr lang="es-ES" dirty="0"/>
          </a:p>
          <a:p>
            <a:endParaRPr lang="es-ES" dirty="0"/>
          </a:p>
        </p:txBody>
      </p:sp>
    </p:spTree>
    <p:extLst>
      <p:ext uri="{BB962C8B-B14F-4D97-AF65-F5344CB8AC3E}">
        <p14:creationId xmlns:p14="http://schemas.microsoft.com/office/powerpoint/2010/main" val="1333729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71A94-9A47-41C4-8853-60E17D56C512}"/>
              </a:ext>
            </a:extLst>
          </p:cNvPr>
          <p:cNvSpPr>
            <a:spLocks noGrp="1"/>
          </p:cNvSpPr>
          <p:nvPr>
            <p:ph type="title"/>
          </p:nvPr>
        </p:nvSpPr>
        <p:spPr/>
        <p:txBody>
          <a:bodyPr>
            <a:normAutofit fontScale="90000"/>
          </a:bodyPr>
          <a:lstStyle/>
          <a:p>
            <a:r>
              <a:rPr lang="es-ES" b="1" dirty="0"/>
              <a:t>Configuraciones de compilación personalizadas</a:t>
            </a:r>
            <a:br>
              <a:rPr lang="es-ES" dirty="0"/>
            </a:br>
            <a:endParaRPr lang="es-ES" dirty="0"/>
          </a:p>
        </p:txBody>
      </p:sp>
      <p:sp>
        <p:nvSpPr>
          <p:cNvPr id="3" name="Marcador de contenido 2">
            <a:extLst>
              <a:ext uri="{FF2B5EF4-FFF2-40B4-BE49-F238E27FC236}">
                <a16:creationId xmlns:a16="http://schemas.microsoft.com/office/drawing/2014/main" id="{EED18331-F7CD-431F-9D67-2CF8C4174AFB}"/>
              </a:ext>
            </a:extLst>
          </p:cNvPr>
          <p:cNvSpPr>
            <a:spLocks noGrp="1"/>
          </p:cNvSpPr>
          <p:nvPr>
            <p:ph idx="1"/>
          </p:nvPr>
        </p:nvSpPr>
        <p:spPr/>
        <p:txBody>
          <a:bodyPr>
            <a:normAutofit/>
          </a:bodyPr>
          <a:lstStyle/>
          <a:p>
            <a:pPr marL="0" indent="0" algn="just">
              <a:buNone/>
            </a:pPr>
            <a:r>
              <a:rPr lang="es-ES" dirty="0"/>
              <a:t>Gradle y el complemento de Android te ayudan a configurar los siguientes aspectos de tu compilación:</a:t>
            </a:r>
          </a:p>
          <a:p>
            <a:pPr marL="514350" indent="-514350" algn="just">
              <a:buFont typeface="+mj-lt"/>
              <a:buAutoNum type="arabicPeriod"/>
            </a:pPr>
            <a:r>
              <a:rPr lang="es-ES" b="1" dirty="0"/>
              <a:t>Los </a:t>
            </a:r>
            <a:r>
              <a:rPr lang="es-ES" b="1" dirty="0">
                <a:highlight>
                  <a:srgbClr val="00FFFF"/>
                </a:highlight>
              </a:rPr>
              <a:t>tipos de compilación </a:t>
            </a:r>
            <a:r>
              <a:rPr lang="es-ES" dirty="0"/>
              <a:t>definen determinadas propiedades que Gradle usa </a:t>
            </a:r>
            <a:r>
              <a:rPr lang="es-ES" b="1" dirty="0"/>
              <a:t>al </a:t>
            </a:r>
            <a:r>
              <a:rPr lang="es-ES" b="1" dirty="0">
                <a:highlight>
                  <a:srgbClr val="FFFF00"/>
                </a:highlight>
              </a:rPr>
              <a:t>compilar y empaquetar tu app</a:t>
            </a:r>
            <a:r>
              <a:rPr lang="es-ES" dirty="0"/>
              <a:t>, y generalmente están configurados para diferentes </a:t>
            </a:r>
            <a:r>
              <a:rPr lang="es-ES" b="1" dirty="0">
                <a:highlight>
                  <a:srgbClr val="FFFF00"/>
                </a:highlight>
              </a:rPr>
              <a:t>etapas de tu ciclo de vida de desarrollo</a:t>
            </a:r>
            <a:r>
              <a:rPr lang="es-ES" dirty="0"/>
              <a:t>. Por ejemplo, el </a:t>
            </a:r>
            <a:r>
              <a:rPr lang="es-ES" b="1" dirty="0"/>
              <a:t>tipo de compilación de depuración </a:t>
            </a:r>
            <a:r>
              <a:rPr lang="es-ES" dirty="0"/>
              <a:t>habilita </a:t>
            </a:r>
            <a:r>
              <a:rPr lang="es-ES" b="1" dirty="0"/>
              <a:t>opciones de depuración y firma </a:t>
            </a:r>
            <a:r>
              <a:rPr lang="es-ES" b="1" dirty="0">
                <a:highlight>
                  <a:srgbClr val="FFFF00"/>
                </a:highlight>
              </a:rPr>
              <a:t>el APK con la clave de depuración</a:t>
            </a:r>
            <a:r>
              <a:rPr lang="es-ES" dirty="0"/>
              <a:t>, mientras que el tipo de </a:t>
            </a:r>
            <a:r>
              <a:rPr lang="es-ES" b="1" dirty="0"/>
              <a:t>compilación de lanzamiento </a:t>
            </a:r>
            <a:r>
              <a:rPr lang="es-ES" dirty="0"/>
              <a:t>puede </a:t>
            </a:r>
            <a:r>
              <a:rPr lang="es-ES" b="1" dirty="0">
                <a:highlight>
                  <a:srgbClr val="FFFF00"/>
                </a:highlight>
              </a:rPr>
              <a:t>reducir, ocultar y firmar tu APK </a:t>
            </a:r>
            <a:r>
              <a:rPr lang="es-ES" dirty="0"/>
              <a:t>con una </a:t>
            </a:r>
            <a:r>
              <a:rPr lang="es-ES" b="1" dirty="0">
                <a:highlight>
                  <a:srgbClr val="00FFFF"/>
                </a:highlight>
              </a:rPr>
              <a:t>clave de lanzamiento </a:t>
            </a:r>
            <a:r>
              <a:rPr lang="es-ES" dirty="0"/>
              <a:t>para la distribución.</a:t>
            </a:r>
          </a:p>
        </p:txBody>
      </p:sp>
    </p:spTree>
    <p:extLst>
      <p:ext uri="{BB962C8B-B14F-4D97-AF65-F5344CB8AC3E}">
        <p14:creationId xmlns:p14="http://schemas.microsoft.com/office/powerpoint/2010/main" val="2600812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71A94-9A47-41C4-8853-60E17D56C512}"/>
              </a:ext>
            </a:extLst>
          </p:cNvPr>
          <p:cNvSpPr>
            <a:spLocks noGrp="1"/>
          </p:cNvSpPr>
          <p:nvPr>
            <p:ph type="title"/>
          </p:nvPr>
        </p:nvSpPr>
        <p:spPr/>
        <p:txBody>
          <a:bodyPr>
            <a:normAutofit fontScale="90000"/>
          </a:bodyPr>
          <a:lstStyle/>
          <a:p>
            <a:r>
              <a:rPr lang="es-ES" b="1" dirty="0"/>
              <a:t>Configuraciones de compilación personalizadas</a:t>
            </a:r>
            <a:br>
              <a:rPr lang="es-ES" dirty="0"/>
            </a:br>
            <a:endParaRPr lang="es-ES" dirty="0"/>
          </a:p>
        </p:txBody>
      </p:sp>
      <p:sp>
        <p:nvSpPr>
          <p:cNvPr id="3" name="Marcador de contenido 2">
            <a:extLst>
              <a:ext uri="{FF2B5EF4-FFF2-40B4-BE49-F238E27FC236}">
                <a16:creationId xmlns:a16="http://schemas.microsoft.com/office/drawing/2014/main" id="{EED18331-F7CD-431F-9D67-2CF8C4174AFB}"/>
              </a:ext>
            </a:extLst>
          </p:cNvPr>
          <p:cNvSpPr>
            <a:spLocks noGrp="1"/>
          </p:cNvSpPr>
          <p:nvPr>
            <p:ph idx="1"/>
          </p:nvPr>
        </p:nvSpPr>
        <p:spPr/>
        <p:txBody>
          <a:bodyPr>
            <a:normAutofit/>
          </a:bodyPr>
          <a:lstStyle/>
          <a:p>
            <a:pPr marL="0" indent="0" algn="just">
              <a:buNone/>
            </a:pPr>
            <a:r>
              <a:rPr lang="es-ES" dirty="0"/>
              <a:t>Gradle y el complemento de Android te ayudan a configurar los siguientes aspectos de tu compilación:</a:t>
            </a:r>
          </a:p>
          <a:p>
            <a:pPr marL="514350" indent="-514350" algn="just">
              <a:buFont typeface="+mj-lt"/>
              <a:buAutoNum type="arabicPeriod" startAt="2"/>
            </a:pPr>
            <a:r>
              <a:rPr lang="es-ES" b="1" dirty="0"/>
              <a:t>Los </a:t>
            </a:r>
            <a:r>
              <a:rPr lang="es-ES" b="1" dirty="0">
                <a:highlight>
                  <a:srgbClr val="00FFFF"/>
                </a:highlight>
              </a:rPr>
              <a:t>tipos de productos </a:t>
            </a:r>
            <a:r>
              <a:rPr lang="es-ES" dirty="0"/>
              <a:t>representan </a:t>
            </a:r>
            <a:r>
              <a:rPr lang="es-ES" b="1" dirty="0">
                <a:highlight>
                  <a:srgbClr val="FFFF00"/>
                </a:highlight>
              </a:rPr>
              <a:t>diferentes versiones de tu app </a:t>
            </a:r>
            <a:r>
              <a:rPr lang="es-ES" dirty="0"/>
              <a:t>que puedes lanzar para los usuarios, </a:t>
            </a:r>
            <a:r>
              <a:rPr lang="es-ES" b="1" dirty="0"/>
              <a:t>como las versiones gratuita y pago</a:t>
            </a:r>
            <a:r>
              <a:rPr lang="es-ES" dirty="0"/>
              <a:t>. Puedes personalizar </a:t>
            </a:r>
            <a:r>
              <a:rPr lang="es-ES" b="1" dirty="0">
                <a:highlight>
                  <a:srgbClr val="FFFF00"/>
                </a:highlight>
              </a:rPr>
              <a:t>tipos de productos para usar código </a:t>
            </a:r>
            <a:r>
              <a:rPr lang="es-ES" b="1" dirty="0"/>
              <a:t>y recursos diferentes</a:t>
            </a:r>
            <a:r>
              <a:rPr lang="es-ES" dirty="0"/>
              <a:t>, y al mismo tiempo </a:t>
            </a:r>
            <a:r>
              <a:rPr lang="es-ES" b="1" dirty="0">
                <a:highlight>
                  <a:srgbClr val="FFFF00"/>
                </a:highlight>
              </a:rPr>
              <a:t>compartir y reutilizar las partes comunes </a:t>
            </a:r>
            <a:r>
              <a:rPr lang="es-ES" dirty="0"/>
              <a:t>a todas las versiones de tu app. Los tipos de </a:t>
            </a:r>
            <a:r>
              <a:rPr lang="es-ES" b="1" dirty="0"/>
              <a:t>productos son opcionales y debes crearlos manualmente</a:t>
            </a:r>
            <a:r>
              <a:rPr lang="es-ES" dirty="0"/>
              <a:t>. </a:t>
            </a:r>
          </a:p>
        </p:txBody>
      </p:sp>
    </p:spTree>
    <p:extLst>
      <p:ext uri="{BB962C8B-B14F-4D97-AF65-F5344CB8AC3E}">
        <p14:creationId xmlns:p14="http://schemas.microsoft.com/office/powerpoint/2010/main" val="424587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B9387-3CA7-4751-A7B9-6DD2BA063B0F}"/>
              </a:ext>
            </a:extLst>
          </p:cNvPr>
          <p:cNvSpPr>
            <a:spLocks noGrp="1"/>
          </p:cNvSpPr>
          <p:nvPr>
            <p:ph type="title"/>
          </p:nvPr>
        </p:nvSpPr>
        <p:spPr/>
        <p:txBody>
          <a:bodyPr/>
          <a:lstStyle/>
          <a:p>
            <a:pPr algn="ctr"/>
            <a:r>
              <a:rPr lang="es-ES" b="1" dirty="0"/>
              <a:t>Introducción</a:t>
            </a:r>
          </a:p>
        </p:txBody>
      </p:sp>
      <p:sp>
        <p:nvSpPr>
          <p:cNvPr id="3" name="Marcador de contenido 2">
            <a:extLst>
              <a:ext uri="{FF2B5EF4-FFF2-40B4-BE49-F238E27FC236}">
                <a16:creationId xmlns:a16="http://schemas.microsoft.com/office/drawing/2014/main" id="{DD4333B2-8B70-46DB-9735-C1D55F00044E}"/>
              </a:ext>
            </a:extLst>
          </p:cNvPr>
          <p:cNvSpPr>
            <a:spLocks noGrp="1"/>
          </p:cNvSpPr>
          <p:nvPr>
            <p:ph idx="1"/>
          </p:nvPr>
        </p:nvSpPr>
        <p:spPr/>
        <p:txBody>
          <a:bodyPr>
            <a:normAutofit/>
          </a:bodyPr>
          <a:lstStyle/>
          <a:p>
            <a:pPr algn="just"/>
            <a:r>
              <a:rPr lang="es-ES" dirty="0">
                <a:highlight>
                  <a:srgbClr val="00FFFF"/>
                </a:highlight>
              </a:rPr>
              <a:t>Android Studio </a:t>
            </a:r>
            <a:r>
              <a:rPr lang="es-ES" b="1" dirty="0">
                <a:highlight>
                  <a:srgbClr val="FFFF00"/>
                </a:highlight>
              </a:rPr>
              <a:t>es el entorno de desarrollo integrado (IDE) oficial </a:t>
            </a:r>
            <a:r>
              <a:rPr lang="es-ES" b="1" dirty="0"/>
              <a:t>para el </a:t>
            </a:r>
            <a:r>
              <a:rPr lang="es-ES" b="1" dirty="0">
                <a:highlight>
                  <a:srgbClr val="FFFF00"/>
                </a:highlight>
              </a:rPr>
              <a:t>desarrollo de apps para Android</a:t>
            </a:r>
            <a:r>
              <a:rPr lang="es-ES" dirty="0"/>
              <a:t>, basado en </a:t>
            </a:r>
            <a:r>
              <a:rPr lang="es-ES" b="1" dirty="0"/>
              <a:t>IntelliJ IDEA</a:t>
            </a:r>
            <a:r>
              <a:rPr lang="es-ES" dirty="0"/>
              <a:t>. Además del potente </a:t>
            </a:r>
            <a:r>
              <a:rPr lang="es-ES" b="1" dirty="0"/>
              <a:t>editor de códigos y las herramientas para desarrolladores de IntelliJ</a:t>
            </a:r>
            <a:r>
              <a:rPr lang="es-ES" dirty="0"/>
              <a:t>, Android Studio ofrece incluso más funciones que aumentan tu productividad cuando desarrollas apps para Android, como las siguientes:</a:t>
            </a:r>
          </a:p>
          <a:p>
            <a:pPr marL="0" indent="0" algn="just">
              <a:buNone/>
            </a:pPr>
            <a:br>
              <a:rPr lang="es-ES" dirty="0"/>
            </a:br>
            <a:endParaRPr lang="es-ES" dirty="0"/>
          </a:p>
        </p:txBody>
      </p:sp>
    </p:spTree>
    <p:extLst>
      <p:ext uri="{BB962C8B-B14F-4D97-AF65-F5344CB8AC3E}">
        <p14:creationId xmlns:p14="http://schemas.microsoft.com/office/powerpoint/2010/main" val="110699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1BB14-7FB4-4B03-A758-D943EFAADA8B}"/>
              </a:ext>
            </a:extLst>
          </p:cNvPr>
          <p:cNvSpPr>
            <a:spLocks noGrp="1"/>
          </p:cNvSpPr>
          <p:nvPr>
            <p:ph type="title"/>
          </p:nvPr>
        </p:nvSpPr>
        <p:spPr>
          <a:xfrm>
            <a:off x="838200" y="365125"/>
            <a:ext cx="10515600" cy="929103"/>
          </a:xfrm>
        </p:spPr>
        <p:txBody>
          <a:bodyPr>
            <a:normAutofit/>
          </a:bodyPr>
          <a:lstStyle/>
          <a:p>
            <a:pPr algn="ctr"/>
            <a:r>
              <a:rPr lang="es-ES" sz="4000" b="1" dirty="0"/>
              <a:t>Configuraciones de compilación personalizadas</a:t>
            </a:r>
            <a:endParaRPr lang="es-ES" sz="4000" dirty="0"/>
          </a:p>
        </p:txBody>
      </p:sp>
      <p:sp>
        <p:nvSpPr>
          <p:cNvPr id="3" name="Marcador de contenido 2">
            <a:extLst>
              <a:ext uri="{FF2B5EF4-FFF2-40B4-BE49-F238E27FC236}">
                <a16:creationId xmlns:a16="http://schemas.microsoft.com/office/drawing/2014/main" id="{CF8E7D18-F312-4B17-A00C-674DF0AF9FB4}"/>
              </a:ext>
            </a:extLst>
          </p:cNvPr>
          <p:cNvSpPr>
            <a:spLocks noGrp="1"/>
          </p:cNvSpPr>
          <p:nvPr>
            <p:ph idx="1"/>
          </p:nvPr>
        </p:nvSpPr>
        <p:spPr/>
        <p:txBody>
          <a:bodyPr>
            <a:normAutofit/>
          </a:bodyPr>
          <a:lstStyle/>
          <a:p>
            <a:pPr marL="514350" indent="-514350" algn="just">
              <a:buFont typeface="+mj-lt"/>
              <a:buAutoNum type="arabicPeriod" startAt="3"/>
            </a:pPr>
            <a:r>
              <a:rPr lang="es-ES" b="1" dirty="0">
                <a:highlight>
                  <a:srgbClr val="00FFFF"/>
                </a:highlight>
              </a:rPr>
              <a:t>Una variante de compilación </a:t>
            </a:r>
            <a:r>
              <a:rPr lang="es-ES" dirty="0"/>
              <a:t>es un </a:t>
            </a:r>
            <a:r>
              <a:rPr lang="es-ES" b="1" dirty="0">
                <a:highlight>
                  <a:srgbClr val="FFFF00"/>
                </a:highlight>
              </a:rPr>
              <a:t>producto cruzado </a:t>
            </a:r>
            <a:r>
              <a:rPr lang="es-ES" dirty="0"/>
              <a:t>de un tipo de compilación y un tipo de producto, y es la configuración que Gradle usa para compilar tu app. </a:t>
            </a:r>
            <a:r>
              <a:rPr lang="es-ES" b="1" dirty="0"/>
              <a:t>Usando variantes de compilación</a:t>
            </a:r>
            <a:r>
              <a:rPr lang="es-ES" dirty="0"/>
              <a:t>, </a:t>
            </a:r>
            <a:r>
              <a:rPr lang="es-ES" dirty="0">
                <a:highlight>
                  <a:srgbClr val="FFFF00"/>
                </a:highlight>
              </a:rPr>
              <a:t>puedes </a:t>
            </a:r>
            <a:r>
              <a:rPr lang="es-ES" b="1" dirty="0">
                <a:highlight>
                  <a:srgbClr val="FFFF00"/>
                </a:highlight>
              </a:rPr>
              <a:t>compilar la versión de depuración de tus tipos de productos</a:t>
            </a:r>
            <a:r>
              <a:rPr lang="es-ES" dirty="0"/>
              <a:t> durante el desarrollo o versiones de lanzamiento firmadas de tus tipos de productos para distribución</a:t>
            </a:r>
            <a:r>
              <a:rPr lang="es-ES" b="1" dirty="0"/>
              <a:t>. La creación </a:t>
            </a:r>
            <a:r>
              <a:rPr lang="es-ES" b="1" dirty="0">
                <a:highlight>
                  <a:srgbClr val="FFFF00"/>
                </a:highlight>
              </a:rPr>
              <a:t>de tipos de compilación </a:t>
            </a:r>
            <a:r>
              <a:rPr lang="es-ES" b="1" dirty="0"/>
              <a:t>o tipos de productos adicionales </a:t>
            </a:r>
            <a:r>
              <a:rPr lang="es-ES" dirty="0"/>
              <a:t>también </a:t>
            </a:r>
            <a:r>
              <a:rPr lang="es-ES" b="1" dirty="0">
                <a:highlight>
                  <a:srgbClr val="FFFF00"/>
                </a:highlight>
              </a:rPr>
              <a:t>crea variantes de compilación </a:t>
            </a:r>
            <a:r>
              <a:rPr lang="es-ES" dirty="0">
                <a:highlight>
                  <a:srgbClr val="FFFF00"/>
                </a:highlight>
              </a:rPr>
              <a:t>adicionales</a:t>
            </a:r>
            <a:r>
              <a:rPr lang="es-ES" dirty="0"/>
              <a:t>.</a:t>
            </a:r>
          </a:p>
        </p:txBody>
      </p:sp>
    </p:spTree>
    <p:extLst>
      <p:ext uri="{BB962C8B-B14F-4D97-AF65-F5344CB8AC3E}">
        <p14:creationId xmlns:p14="http://schemas.microsoft.com/office/powerpoint/2010/main" val="3106361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1BB14-7FB4-4B03-A758-D943EFAADA8B}"/>
              </a:ext>
            </a:extLst>
          </p:cNvPr>
          <p:cNvSpPr>
            <a:spLocks noGrp="1"/>
          </p:cNvSpPr>
          <p:nvPr>
            <p:ph type="title"/>
          </p:nvPr>
        </p:nvSpPr>
        <p:spPr>
          <a:xfrm>
            <a:off x="838200" y="365125"/>
            <a:ext cx="10515600" cy="929103"/>
          </a:xfrm>
        </p:spPr>
        <p:txBody>
          <a:bodyPr>
            <a:normAutofit/>
          </a:bodyPr>
          <a:lstStyle/>
          <a:p>
            <a:pPr algn="ctr"/>
            <a:r>
              <a:rPr lang="es-ES" sz="4000" b="1" dirty="0"/>
              <a:t>Configuraciones de compilación personalizadas</a:t>
            </a:r>
            <a:endParaRPr lang="es-ES" sz="4000" dirty="0"/>
          </a:p>
        </p:txBody>
      </p:sp>
      <p:sp>
        <p:nvSpPr>
          <p:cNvPr id="3" name="Marcador de contenido 2">
            <a:extLst>
              <a:ext uri="{FF2B5EF4-FFF2-40B4-BE49-F238E27FC236}">
                <a16:creationId xmlns:a16="http://schemas.microsoft.com/office/drawing/2014/main" id="{CF8E7D18-F312-4B17-A00C-674DF0AF9FB4}"/>
              </a:ext>
            </a:extLst>
          </p:cNvPr>
          <p:cNvSpPr>
            <a:spLocks noGrp="1"/>
          </p:cNvSpPr>
          <p:nvPr>
            <p:ph idx="1"/>
          </p:nvPr>
        </p:nvSpPr>
        <p:spPr/>
        <p:txBody>
          <a:bodyPr>
            <a:normAutofit/>
          </a:bodyPr>
          <a:lstStyle/>
          <a:p>
            <a:pPr marL="514350" indent="-514350" algn="just">
              <a:buFont typeface="+mj-lt"/>
              <a:buAutoNum type="arabicPeriod" startAt="4"/>
            </a:pPr>
            <a:r>
              <a:rPr lang="es-ES" dirty="0"/>
              <a:t>Puedes </a:t>
            </a:r>
            <a:r>
              <a:rPr lang="es-ES" b="1" dirty="0">
                <a:highlight>
                  <a:srgbClr val="00FFFF"/>
                </a:highlight>
              </a:rPr>
              <a:t>especificar valores para algunas propiedades del archivo </a:t>
            </a:r>
            <a:r>
              <a:rPr lang="es-ES" b="1" dirty="0"/>
              <a:t>de </a:t>
            </a:r>
            <a:r>
              <a:rPr lang="es-ES" b="1" dirty="0" err="1">
                <a:highlight>
                  <a:srgbClr val="00FFFF"/>
                </a:highlight>
              </a:rPr>
              <a:t>manifest</a:t>
            </a:r>
            <a:r>
              <a:rPr lang="es-ES" b="1" dirty="0">
                <a:highlight>
                  <a:srgbClr val="00FFFF"/>
                </a:highlight>
              </a:rPr>
              <a:t> </a:t>
            </a:r>
            <a:r>
              <a:rPr lang="es-ES" dirty="0"/>
              <a:t>en la </a:t>
            </a:r>
            <a:r>
              <a:rPr lang="es-ES" b="1" dirty="0"/>
              <a:t>configuración de la variante </a:t>
            </a:r>
            <a:r>
              <a:rPr lang="es-ES" dirty="0"/>
              <a:t>de compilación. Estos </a:t>
            </a:r>
            <a:r>
              <a:rPr lang="es-ES" b="1" dirty="0">
                <a:highlight>
                  <a:srgbClr val="FFFF00"/>
                </a:highlight>
              </a:rPr>
              <a:t>valores de compilación anulan los valores existentes </a:t>
            </a:r>
            <a:r>
              <a:rPr lang="es-ES" b="1" dirty="0"/>
              <a:t>en el archivo de manifiesto</a:t>
            </a:r>
            <a:r>
              <a:rPr lang="es-ES" dirty="0"/>
              <a:t>, lo que resulta útil si </a:t>
            </a:r>
            <a:r>
              <a:rPr lang="es-ES" b="1" dirty="0"/>
              <a:t>deseas generar varios APK para tus módulos </a:t>
            </a:r>
            <a:r>
              <a:rPr lang="es-ES" dirty="0"/>
              <a:t>y que los archivos de </a:t>
            </a:r>
            <a:r>
              <a:rPr lang="es-ES" b="1" dirty="0"/>
              <a:t>cada APK tengan un nombre de aplicación diferente</a:t>
            </a:r>
            <a:r>
              <a:rPr lang="es-ES" dirty="0"/>
              <a:t>, una versión de SDK mínima o una versión de SDK de destino. </a:t>
            </a:r>
            <a:r>
              <a:rPr lang="es-ES" b="1" dirty="0"/>
              <a:t>Cuando hay </a:t>
            </a:r>
            <a:r>
              <a:rPr lang="es-ES" b="1" dirty="0">
                <a:highlight>
                  <a:srgbClr val="FFFF00"/>
                </a:highlight>
              </a:rPr>
              <a:t>varios manifiestos</a:t>
            </a:r>
            <a:r>
              <a:rPr lang="es-ES" dirty="0"/>
              <a:t>, </a:t>
            </a:r>
            <a:r>
              <a:rPr lang="es-ES" b="1" dirty="0">
                <a:highlight>
                  <a:srgbClr val="FFFF00"/>
                </a:highlight>
              </a:rPr>
              <a:t>Gradle fusiona </a:t>
            </a:r>
            <a:r>
              <a:rPr lang="es-ES" b="1" dirty="0"/>
              <a:t>sus configuraciones</a:t>
            </a:r>
          </a:p>
        </p:txBody>
      </p:sp>
    </p:spTree>
    <p:extLst>
      <p:ext uri="{BB962C8B-B14F-4D97-AF65-F5344CB8AC3E}">
        <p14:creationId xmlns:p14="http://schemas.microsoft.com/office/powerpoint/2010/main" val="2254073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AD0AA-FEE6-4BAF-B3F9-47678D3F799C}"/>
              </a:ext>
            </a:extLst>
          </p:cNvPr>
          <p:cNvSpPr>
            <a:spLocks noGrp="1"/>
          </p:cNvSpPr>
          <p:nvPr>
            <p:ph type="title"/>
          </p:nvPr>
        </p:nvSpPr>
        <p:spPr/>
        <p:txBody>
          <a:bodyPr>
            <a:normAutofit/>
          </a:bodyPr>
          <a:lstStyle/>
          <a:p>
            <a:r>
              <a:rPr lang="es-ES" sz="4000" b="1" dirty="0"/>
              <a:t>Configuraciones de compilación personalizadas</a:t>
            </a:r>
          </a:p>
        </p:txBody>
      </p:sp>
      <p:sp>
        <p:nvSpPr>
          <p:cNvPr id="3" name="Marcador de contenido 2">
            <a:extLst>
              <a:ext uri="{FF2B5EF4-FFF2-40B4-BE49-F238E27FC236}">
                <a16:creationId xmlns:a16="http://schemas.microsoft.com/office/drawing/2014/main" id="{3588C577-D843-4A7B-AF37-81036315C5EA}"/>
              </a:ext>
            </a:extLst>
          </p:cNvPr>
          <p:cNvSpPr>
            <a:spLocks noGrp="1"/>
          </p:cNvSpPr>
          <p:nvPr>
            <p:ph idx="1"/>
          </p:nvPr>
        </p:nvSpPr>
        <p:spPr/>
        <p:txBody>
          <a:bodyPr>
            <a:normAutofit lnSpcReduction="10000"/>
          </a:bodyPr>
          <a:lstStyle/>
          <a:p>
            <a:pPr algn="just"/>
            <a:r>
              <a:rPr lang="es-ES" b="1" dirty="0">
                <a:highlight>
                  <a:srgbClr val="00FFFF"/>
                </a:highlight>
              </a:rPr>
              <a:t>Dependencias</a:t>
            </a:r>
            <a:r>
              <a:rPr lang="es-ES" dirty="0"/>
              <a:t>: </a:t>
            </a:r>
            <a:r>
              <a:rPr lang="es-ES" dirty="0">
                <a:highlight>
                  <a:srgbClr val="00FFFF"/>
                </a:highlight>
              </a:rPr>
              <a:t>El </a:t>
            </a:r>
            <a:r>
              <a:rPr lang="es-ES" b="1" dirty="0">
                <a:highlight>
                  <a:srgbClr val="00FFFF"/>
                </a:highlight>
              </a:rPr>
              <a:t>sistema de compilación </a:t>
            </a:r>
            <a:r>
              <a:rPr lang="es-ES" dirty="0">
                <a:highlight>
                  <a:srgbClr val="FFFF00"/>
                </a:highlight>
              </a:rPr>
              <a:t>administra </a:t>
            </a:r>
            <a:r>
              <a:rPr lang="es-ES" b="1" dirty="0">
                <a:highlight>
                  <a:srgbClr val="FFFF00"/>
                </a:highlight>
              </a:rPr>
              <a:t>dependencias</a:t>
            </a:r>
            <a:r>
              <a:rPr lang="es-ES" dirty="0">
                <a:highlight>
                  <a:srgbClr val="FFFF00"/>
                </a:highlight>
              </a:rPr>
              <a:t> del proyecto </a:t>
            </a:r>
            <a:r>
              <a:rPr lang="es-ES" dirty="0"/>
              <a:t>desde tu sistema de </a:t>
            </a:r>
            <a:r>
              <a:rPr lang="es-ES" b="1" dirty="0">
                <a:highlight>
                  <a:srgbClr val="FFFF00"/>
                </a:highlight>
              </a:rPr>
              <a:t>archivos local y desde repositorios remotos</a:t>
            </a:r>
            <a:r>
              <a:rPr lang="es-ES" dirty="0">
                <a:highlight>
                  <a:srgbClr val="FFFF00"/>
                </a:highlight>
              </a:rPr>
              <a:t>.</a:t>
            </a:r>
            <a:r>
              <a:rPr lang="es-ES" dirty="0"/>
              <a:t> De esta manera, </a:t>
            </a:r>
            <a:r>
              <a:rPr lang="es-ES" b="1" dirty="0"/>
              <a:t>no tienes que buscar, descargar y copiar manualmente paquetes </a:t>
            </a:r>
            <a:r>
              <a:rPr lang="es-ES" dirty="0"/>
              <a:t>ejecutables de </a:t>
            </a:r>
            <a:r>
              <a:rPr lang="es-ES" b="1" dirty="0"/>
              <a:t>tus depend</a:t>
            </a:r>
            <a:r>
              <a:rPr lang="es-ES" dirty="0"/>
              <a:t>encias en el directorio de tu proyecto.</a:t>
            </a:r>
          </a:p>
          <a:p>
            <a:pPr algn="just"/>
            <a:r>
              <a:rPr lang="es-ES" b="1" dirty="0">
                <a:highlight>
                  <a:srgbClr val="00FFFF"/>
                </a:highlight>
              </a:rPr>
              <a:t>Firma</a:t>
            </a:r>
            <a:r>
              <a:rPr lang="es-ES" dirty="0">
                <a:highlight>
                  <a:srgbClr val="00FFFF"/>
                </a:highlight>
              </a:rPr>
              <a:t>:</a:t>
            </a:r>
            <a:r>
              <a:rPr lang="es-ES" dirty="0"/>
              <a:t> El sistema de compilación </a:t>
            </a:r>
            <a:r>
              <a:rPr lang="es-ES" b="1" dirty="0">
                <a:highlight>
                  <a:srgbClr val="FFFF00"/>
                </a:highlight>
              </a:rPr>
              <a:t>te permite especificar configuraciones de firma </a:t>
            </a:r>
            <a:r>
              <a:rPr lang="es-ES" dirty="0">
                <a:highlight>
                  <a:srgbClr val="FFFF00"/>
                </a:highlight>
              </a:rPr>
              <a:t>e</a:t>
            </a:r>
            <a:r>
              <a:rPr lang="es-ES" dirty="0"/>
              <a:t>n la configuración de la compilación, y puede </a:t>
            </a:r>
            <a:r>
              <a:rPr lang="es-ES" b="1" dirty="0">
                <a:highlight>
                  <a:srgbClr val="FFFF00"/>
                </a:highlight>
              </a:rPr>
              <a:t>firmar tus APK automáticamen</a:t>
            </a:r>
            <a:r>
              <a:rPr lang="es-ES" b="1" dirty="0"/>
              <a:t>te durante el </a:t>
            </a:r>
            <a:r>
              <a:rPr lang="es-ES" b="1" dirty="0">
                <a:highlight>
                  <a:srgbClr val="FFFF00"/>
                </a:highlight>
              </a:rPr>
              <a:t>proceso de compilación</a:t>
            </a:r>
            <a:r>
              <a:rPr lang="es-ES" dirty="0">
                <a:highlight>
                  <a:srgbClr val="FFFF00"/>
                </a:highlight>
              </a:rPr>
              <a:t>. El </a:t>
            </a:r>
            <a:r>
              <a:rPr lang="es-ES" b="1" dirty="0"/>
              <a:t>sistema de c</a:t>
            </a:r>
            <a:r>
              <a:rPr lang="es-ES" b="1" dirty="0">
                <a:highlight>
                  <a:srgbClr val="FFFF00"/>
                </a:highlight>
              </a:rPr>
              <a:t>ompilación firma </a:t>
            </a:r>
            <a:r>
              <a:rPr lang="es-ES" dirty="0">
                <a:highlight>
                  <a:srgbClr val="FFFF00"/>
                </a:highlight>
              </a:rPr>
              <a:t>la </a:t>
            </a:r>
            <a:r>
              <a:rPr lang="es-ES" b="1" dirty="0">
                <a:highlight>
                  <a:srgbClr val="FFFF00"/>
                </a:highlight>
              </a:rPr>
              <a:t>versión</a:t>
            </a:r>
            <a:r>
              <a:rPr lang="es-ES" dirty="0">
                <a:highlight>
                  <a:srgbClr val="FFFF00"/>
                </a:highlight>
              </a:rPr>
              <a:t> de </a:t>
            </a:r>
            <a:r>
              <a:rPr lang="es-ES" b="1" dirty="0">
                <a:highlight>
                  <a:srgbClr val="FFFF00"/>
                </a:highlight>
              </a:rPr>
              <a:t>depuración</a:t>
            </a:r>
            <a:r>
              <a:rPr lang="es-ES" dirty="0">
                <a:highlight>
                  <a:srgbClr val="FFFF00"/>
                </a:highlight>
              </a:rPr>
              <a:t> </a:t>
            </a:r>
            <a:r>
              <a:rPr lang="es-ES" dirty="0"/>
              <a:t>con una </a:t>
            </a:r>
            <a:r>
              <a:rPr lang="es-ES" b="1" dirty="0"/>
              <a:t>clave y un certificado predeterminados </a:t>
            </a:r>
            <a:r>
              <a:rPr lang="es-ES" dirty="0"/>
              <a:t>usando credenciales conocidas para </a:t>
            </a:r>
            <a:r>
              <a:rPr lang="es-ES" b="1" dirty="0"/>
              <a:t>evitar la solicitud de una contraseña </a:t>
            </a:r>
            <a:r>
              <a:rPr lang="es-ES" dirty="0"/>
              <a:t>durante la compilación. </a:t>
            </a:r>
          </a:p>
        </p:txBody>
      </p:sp>
    </p:spTree>
    <p:extLst>
      <p:ext uri="{BB962C8B-B14F-4D97-AF65-F5344CB8AC3E}">
        <p14:creationId xmlns:p14="http://schemas.microsoft.com/office/powerpoint/2010/main" val="3975167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2E63F-9F04-4DA4-A37B-785B9851032B}"/>
              </a:ext>
            </a:extLst>
          </p:cNvPr>
          <p:cNvSpPr>
            <a:spLocks noGrp="1"/>
          </p:cNvSpPr>
          <p:nvPr>
            <p:ph type="title"/>
          </p:nvPr>
        </p:nvSpPr>
        <p:spPr/>
        <p:txBody>
          <a:bodyPr>
            <a:normAutofit/>
          </a:bodyPr>
          <a:lstStyle/>
          <a:p>
            <a:r>
              <a:rPr lang="es-ES" sz="4000" b="1" dirty="0"/>
              <a:t>Configuraciones de compilación personalizadas</a:t>
            </a:r>
          </a:p>
        </p:txBody>
      </p:sp>
      <p:sp>
        <p:nvSpPr>
          <p:cNvPr id="3" name="Marcador de contenido 2">
            <a:extLst>
              <a:ext uri="{FF2B5EF4-FFF2-40B4-BE49-F238E27FC236}">
                <a16:creationId xmlns:a16="http://schemas.microsoft.com/office/drawing/2014/main" id="{A2E05DB3-1919-4E88-9D8D-5D40DA751B4A}"/>
              </a:ext>
            </a:extLst>
          </p:cNvPr>
          <p:cNvSpPr>
            <a:spLocks noGrp="1"/>
          </p:cNvSpPr>
          <p:nvPr>
            <p:ph idx="1"/>
          </p:nvPr>
        </p:nvSpPr>
        <p:spPr/>
        <p:txBody>
          <a:bodyPr/>
          <a:lstStyle/>
          <a:p>
            <a:pPr algn="just"/>
            <a:r>
              <a:rPr lang="es-ES" b="1" dirty="0" err="1">
                <a:highlight>
                  <a:srgbClr val="00FFFF"/>
                </a:highlight>
              </a:rPr>
              <a:t>ProGuard</a:t>
            </a:r>
            <a:r>
              <a:rPr lang="es-ES" dirty="0"/>
              <a:t>: El </a:t>
            </a:r>
            <a:r>
              <a:rPr lang="es-ES" b="1" dirty="0">
                <a:highlight>
                  <a:srgbClr val="FFFF00"/>
                </a:highlight>
              </a:rPr>
              <a:t>sistema de compilación </a:t>
            </a:r>
            <a:r>
              <a:rPr lang="es-ES" dirty="0"/>
              <a:t>te permite especificar un archivo de </a:t>
            </a:r>
            <a:r>
              <a:rPr lang="es-ES" b="1" dirty="0">
                <a:highlight>
                  <a:srgbClr val="FFFF00"/>
                </a:highlight>
              </a:rPr>
              <a:t>reglas </a:t>
            </a:r>
            <a:r>
              <a:rPr lang="es-ES" b="1" dirty="0" err="1">
                <a:highlight>
                  <a:srgbClr val="FFFF00"/>
                </a:highlight>
              </a:rPr>
              <a:t>ProGuard</a:t>
            </a:r>
            <a:r>
              <a:rPr lang="es-ES" b="1" dirty="0">
                <a:highlight>
                  <a:srgbClr val="FFFF00"/>
                </a:highlight>
              </a:rPr>
              <a:t> </a:t>
            </a:r>
            <a:r>
              <a:rPr lang="es-ES" dirty="0"/>
              <a:t>diferente para cada variante de compilación. Nos </a:t>
            </a:r>
            <a:r>
              <a:rPr lang="es-ES" b="1" dirty="0"/>
              <a:t>permite hacer un seguimiento </a:t>
            </a:r>
            <a:r>
              <a:rPr lang="es-ES" dirty="0"/>
              <a:t>del </a:t>
            </a:r>
            <a:r>
              <a:rPr lang="es-ES" b="1" dirty="0"/>
              <a:t>comportamiento pila de las aplicación</a:t>
            </a:r>
            <a:r>
              <a:rPr lang="es-ES" dirty="0"/>
              <a:t> subidas a Google </a:t>
            </a:r>
            <a:r>
              <a:rPr lang="es-ES" dirty="0" err="1"/>
              <a:t>play</a:t>
            </a:r>
            <a:r>
              <a:rPr lang="es-ES" dirty="0"/>
              <a:t> y usada por los usuario.</a:t>
            </a:r>
            <a:endParaRPr lang="es-ES" b="1" dirty="0"/>
          </a:p>
          <a:p>
            <a:pPr algn="just"/>
            <a:r>
              <a:rPr lang="es-ES" b="1" dirty="0">
                <a:highlight>
                  <a:srgbClr val="00FFFF"/>
                </a:highlight>
              </a:rPr>
              <a:t>Compatibilidad con varios APK</a:t>
            </a:r>
            <a:r>
              <a:rPr lang="es-ES" dirty="0"/>
              <a:t>: El </a:t>
            </a:r>
            <a:r>
              <a:rPr lang="es-ES" b="1" dirty="0">
                <a:highlight>
                  <a:srgbClr val="FFFF00"/>
                </a:highlight>
              </a:rPr>
              <a:t>sistema de compilación </a:t>
            </a:r>
            <a:r>
              <a:rPr lang="es-ES" dirty="0"/>
              <a:t>te permite </a:t>
            </a:r>
            <a:r>
              <a:rPr lang="es-ES" b="1" dirty="0">
                <a:highlight>
                  <a:srgbClr val="FFFF00"/>
                </a:highlight>
              </a:rPr>
              <a:t>compilar automáticamente diferentes APK </a:t>
            </a:r>
            <a:r>
              <a:rPr lang="es-ES" dirty="0"/>
              <a:t>que contengan solo el </a:t>
            </a:r>
            <a:r>
              <a:rPr lang="es-ES" b="1" dirty="0"/>
              <a:t>código y los recursos necesarios </a:t>
            </a:r>
            <a:r>
              <a:rPr lang="es-ES" dirty="0"/>
              <a:t>para una </a:t>
            </a:r>
            <a:r>
              <a:rPr lang="es-ES" b="1" dirty="0"/>
              <a:t>densidad de pantalla </a:t>
            </a:r>
            <a:r>
              <a:rPr lang="es-ES" dirty="0"/>
              <a:t>o una </a:t>
            </a:r>
            <a:r>
              <a:rPr lang="es-ES" b="1" dirty="0"/>
              <a:t>interfaz binaria de aplicación </a:t>
            </a:r>
            <a:r>
              <a:rPr lang="es-ES" dirty="0"/>
              <a:t>(ABI) específica.</a:t>
            </a:r>
          </a:p>
        </p:txBody>
      </p:sp>
    </p:spTree>
    <p:extLst>
      <p:ext uri="{BB962C8B-B14F-4D97-AF65-F5344CB8AC3E}">
        <p14:creationId xmlns:p14="http://schemas.microsoft.com/office/powerpoint/2010/main" val="2790913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EC134-8D4F-4578-B507-0B6301F9EED5}"/>
              </a:ext>
            </a:extLst>
          </p:cNvPr>
          <p:cNvSpPr>
            <a:spLocks noGrp="1"/>
          </p:cNvSpPr>
          <p:nvPr>
            <p:ph type="title"/>
          </p:nvPr>
        </p:nvSpPr>
        <p:spPr/>
        <p:txBody>
          <a:bodyPr>
            <a:normAutofit fontScale="90000"/>
          </a:bodyPr>
          <a:lstStyle/>
          <a:p>
            <a:r>
              <a:rPr lang="es-ES" b="1" dirty="0"/>
              <a:t>Archivos de configuración de la compilación</a:t>
            </a:r>
            <a:br>
              <a:rPr lang="es-ES" dirty="0"/>
            </a:br>
            <a:endParaRPr lang="es-ES" dirty="0"/>
          </a:p>
        </p:txBody>
      </p:sp>
      <p:sp>
        <p:nvSpPr>
          <p:cNvPr id="3" name="Marcador de contenido 2">
            <a:extLst>
              <a:ext uri="{FF2B5EF4-FFF2-40B4-BE49-F238E27FC236}">
                <a16:creationId xmlns:a16="http://schemas.microsoft.com/office/drawing/2014/main" id="{2F4579CF-0AB9-425D-BCAE-477A9757ACAC}"/>
              </a:ext>
            </a:extLst>
          </p:cNvPr>
          <p:cNvSpPr>
            <a:spLocks noGrp="1"/>
          </p:cNvSpPr>
          <p:nvPr>
            <p:ph idx="1"/>
          </p:nvPr>
        </p:nvSpPr>
        <p:spPr/>
        <p:txBody>
          <a:bodyPr/>
          <a:lstStyle/>
          <a:p>
            <a:pPr algn="just"/>
            <a:r>
              <a:rPr lang="es-ES" dirty="0"/>
              <a:t>Para </a:t>
            </a:r>
            <a:r>
              <a:rPr lang="es-ES" b="1" dirty="0">
                <a:highlight>
                  <a:srgbClr val="00FFFF"/>
                </a:highlight>
              </a:rPr>
              <a:t>crear configuraciones de compilación personalizadas</a:t>
            </a:r>
            <a:r>
              <a:rPr lang="es-ES" dirty="0"/>
              <a:t>, debes realizar cambios en uno o más archivos de configuración de la compilación o en los </a:t>
            </a:r>
            <a:r>
              <a:rPr lang="es-ES" b="1" dirty="0">
                <a:highlight>
                  <a:srgbClr val="00FFFF"/>
                </a:highlight>
              </a:rPr>
              <a:t>archivos </a:t>
            </a:r>
            <a:r>
              <a:rPr lang="es-ES" b="1" dirty="0" err="1">
                <a:highlight>
                  <a:srgbClr val="00FFFF"/>
                </a:highlight>
              </a:rPr>
              <a:t>build.gradle</a:t>
            </a:r>
            <a:r>
              <a:rPr lang="es-ES" dirty="0"/>
              <a:t>. Estos </a:t>
            </a:r>
            <a:r>
              <a:rPr lang="es-ES" b="1" dirty="0"/>
              <a:t>archivos de texto </a:t>
            </a:r>
            <a:r>
              <a:rPr lang="es-ES" dirty="0"/>
              <a:t>sin formato usan </a:t>
            </a:r>
            <a:r>
              <a:rPr lang="es-ES" b="1" dirty="0">
                <a:highlight>
                  <a:srgbClr val="FFFF00"/>
                </a:highlight>
              </a:rPr>
              <a:t>lenguaje específico de dominio </a:t>
            </a:r>
            <a:r>
              <a:rPr lang="es-ES" dirty="0">
                <a:highlight>
                  <a:srgbClr val="FFFF00"/>
                </a:highlight>
              </a:rPr>
              <a:t>(DSL) </a:t>
            </a:r>
            <a:r>
              <a:rPr lang="es-ES" dirty="0"/>
              <a:t>para </a:t>
            </a:r>
            <a:r>
              <a:rPr lang="es-ES" b="1" dirty="0">
                <a:highlight>
                  <a:srgbClr val="FFFF00"/>
                </a:highlight>
              </a:rPr>
              <a:t>describir y manipular la lógica de compilación </a:t>
            </a:r>
            <a:r>
              <a:rPr lang="es-ES" dirty="0"/>
              <a:t>mediante </a:t>
            </a:r>
            <a:r>
              <a:rPr lang="es-ES" b="1" dirty="0" err="1">
                <a:highlight>
                  <a:srgbClr val="00FFFF"/>
                </a:highlight>
              </a:rPr>
              <a:t>Groovy</a:t>
            </a:r>
            <a:r>
              <a:rPr lang="es-ES" dirty="0"/>
              <a:t>, un </a:t>
            </a:r>
            <a:r>
              <a:rPr lang="es-ES" b="1" dirty="0">
                <a:highlight>
                  <a:srgbClr val="FFFF00"/>
                </a:highlight>
              </a:rPr>
              <a:t>lenguaje</a:t>
            </a:r>
            <a:r>
              <a:rPr lang="es-ES" dirty="0">
                <a:highlight>
                  <a:srgbClr val="FFFF00"/>
                </a:highlight>
              </a:rPr>
              <a:t> </a:t>
            </a:r>
            <a:r>
              <a:rPr lang="es-ES" dirty="0"/>
              <a:t>dinámico </a:t>
            </a:r>
            <a:r>
              <a:rPr lang="es-ES" b="1" dirty="0">
                <a:highlight>
                  <a:srgbClr val="FFFF00"/>
                </a:highlight>
              </a:rPr>
              <a:t>para la máquina virtual Java </a:t>
            </a:r>
            <a:r>
              <a:rPr lang="es-ES" dirty="0"/>
              <a:t>(JVM). No necesitas saber usar </a:t>
            </a:r>
            <a:r>
              <a:rPr lang="es-ES" dirty="0" err="1">
                <a:highlight>
                  <a:srgbClr val="00FFFF"/>
                </a:highlight>
              </a:rPr>
              <a:t>Groovy</a:t>
            </a:r>
            <a:r>
              <a:rPr lang="es-ES" dirty="0"/>
              <a:t> para comenzar a configurar tu compilación, ya que </a:t>
            </a:r>
            <a:r>
              <a:rPr lang="es-ES" b="1" dirty="0">
                <a:highlight>
                  <a:srgbClr val="FFFF00"/>
                </a:highlight>
              </a:rPr>
              <a:t>el complemento de Android para Gradle contiene l</a:t>
            </a:r>
            <a:r>
              <a:rPr lang="es-ES" b="1" dirty="0"/>
              <a:t>a mayoría de los </a:t>
            </a:r>
            <a:r>
              <a:rPr lang="es-ES" b="1" dirty="0">
                <a:highlight>
                  <a:srgbClr val="FFFF00"/>
                </a:highlight>
              </a:rPr>
              <a:t>elementos DSL</a:t>
            </a:r>
            <a:r>
              <a:rPr lang="es-ES" dirty="0"/>
              <a:t>. </a:t>
            </a:r>
          </a:p>
        </p:txBody>
      </p:sp>
    </p:spTree>
    <p:extLst>
      <p:ext uri="{BB962C8B-B14F-4D97-AF65-F5344CB8AC3E}">
        <p14:creationId xmlns:p14="http://schemas.microsoft.com/office/powerpoint/2010/main" val="2728352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5BCF7-6028-4ACE-A3EE-78D49EFD715F}"/>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2.2.1 </a:t>
            </a:r>
            <a:r>
              <a:rPr lang="en-US" sz="7200" kern="1200" dirty="0" err="1">
                <a:solidFill>
                  <a:schemeClr val="tx1"/>
                </a:solidFill>
                <a:latin typeface="+mj-lt"/>
                <a:ea typeface="+mj-ea"/>
                <a:cs typeface="+mj-cs"/>
              </a:rPr>
              <a:t>Librería</a:t>
            </a:r>
            <a:r>
              <a:rPr lang="en-US" sz="7200" kern="1200" dirty="0">
                <a:solidFill>
                  <a:schemeClr val="tx1"/>
                </a:solidFill>
                <a:latin typeface="+mj-lt"/>
                <a:ea typeface="+mj-ea"/>
                <a:cs typeface="+mj-cs"/>
              </a:rPr>
              <a:t> AAR</a:t>
            </a:r>
          </a:p>
        </p:txBody>
      </p:sp>
      <p:sp>
        <p:nvSpPr>
          <p:cNvPr id="3" name="Marcador de texto 2">
            <a:extLst>
              <a:ext uri="{FF2B5EF4-FFF2-40B4-BE49-F238E27FC236}">
                <a16:creationId xmlns:a16="http://schemas.microsoft.com/office/drawing/2014/main" id="{8572270B-B2E3-4D2D-9123-366C3B5FAB02}"/>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kern="1200">
                <a:solidFill>
                  <a:schemeClr val="tx1"/>
                </a:solidFill>
                <a:latin typeface="+mn-lt"/>
                <a:ea typeface="+mn-ea"/>
                <a:cs typeface="+mn-cs"/>
              </a:rPr>
              <a:t>Como subir librerías propias a repositorios MAVEN</a:t>
            </a:r>
          </a:p>
        </p:txBody>
      </p:sp>
    </p:spTree>
    <p:extLst>
      <p:ext uri="{BB962C8B-B14F-4D97-AF65-F5344CB8AC3E}">
        <p14:creationId xmlns:p14="http://schemas.microsoft.com/office/powerpoint/2010/main" val="3395678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B9F62-7066-454F-BBEE-DC0F1948A8EA}"/>
              </a:ext>
            </a:extLst>
          </p:cNvPr>
          <p:cNvSpPr>
            <a:spLocks noGrp="1"/>
          </p:cNvSpPr>
          <p:nvPr>
            <p:ph type="title"/>
          </p:nvPr>
        </p:nvSpPr>
        <p:spPr/>
        <p:txBody>
          <a:bodyPr/>
          <a:lstStyle/>
          <a:p>
            <a:r>
              <a:rPr lang="es-ES" dirty="0" err="1"/>
              <a:t>Librerias</a:t>
            </a:r>
            <a:r>
              <a:rPr lang="es-ES" dirty="0"/>
              <a:t> AAR</a:t>
            </a:r>
          </a:p>
        </p:txBody>
      </p:sp>
      <p:sp>
        <p:nvSpPr>
          <p:cNvPr id="3" name="Marcador de contenido 2">
            <a:extLst>
              <a:ext uri="{FF2B5EF4-FFF2-40B4-BE49-F238E27FC236}">
                <a16:creationId xmlns:a16="http://schemas.microsoft.com/office/drawing/2014/main" id="{3DC6BA2B-8A5E-4669-B7D2-6B14F7E3662D}"/>
              </a:ext>
            </a:extLst>
          </p:cNvPr>
          <p:cNvSpPr>
            <a:spLocks noGrp="1"/>
          </p:cNvSpPr>
          <p:nvPr>
            <p:ph idx="1"/>
          </p:nvPr>
        </p:nvSpPr>
        <p:spPr>
          <a:xfrm>
            <a:off x="838200" y="1863332"/>
            <a:ext cx="10515600" cy="4351338"/>
          </a:xfrm>
        </p:spPr>
        <p:txBody>
          <a:bodyPr/>
          <a:lstStyle/>
          <a:p>
            <a:pPr algn="just"/>
            <a:r>
              <a:rPr lang="es-ES" b="1" dirty="0"/>
              <a:t>Podemos </a:t>
            </a:r>
            <a:r>
              <a:rPr lang="es-ES" b="1" dirty="0">
                <a:highlight>
                  <a:srgbClr val="FFFF00"/>
                </a:highlight>
              </a:rPr>
              <a:t>crear nuestro propio set de librerías</a:t>
            </a:r>
            <a:r>
              <a:rPr lang="es-ES" b="1" dirty="0"/>
              <a:t>, </a:t>
            </a:r>
            <a:r>
              <a:rPr lang="es-ES" b="1" dirty="0">
                <a:highlight>
                  <a:srgbClr val="00FFFF"/>
                </a:highlight>
              </a:rPr>
              <a:t>una API</a:t>
            </a:r>
            <a:r>
              <a:rPr lang="es-ES" dirty="0">
                <a:highlight>
                  <a:srgbClr val="FFFF00"/>
                </a:highlight>
              </a:rPr>
              <a:t>,</a:t>
            </a:r>
            <a:r>
              <a:rPr lang="es-ES" dirty="0"/>
              <a:t> y subirla a </a:t>
            </a:r>
            <a:r>
              <a:rPr lang="es-ES" b="1" dirty="0">
                <a:highlight>
                  <a:srgbClr val="FFFF00"/>
                </a:highlight>
              </a:rPr>
              <a:t>Maven Central </a:t>
            </a:r>
            <a:r>
              <a:rPr lang="es-ES" dirty="0"/>
              <a:t>para que otros desarrolladores las usen. Aquí os  doy una breve explicación de como son estas librerías y como subirlas. Cualquier subida a repositorios o Google Play debe ser aprobada por Google o Maven. No lo vamos a hacer en el curso. </a:t>
            </a:r>
          </a:p>
        </p:txBody>
      </p:sp>
    </p:spTree>
    <p:extLst>
      <p:ext uri="{BB962C8B-B14F-4D97-AF65-F5344CB8AC3E}">
        <p14:creationId xmlns:p14="http://schemas.microsoft.com/office/powerpoint/2010/main" val="2801268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E6B74-F9D5-4242-80A8-4EFF32DA9DF5}"/>
              </a:ext>
            </a:extLst>
          </p:cNvPr>
          <p:cNvSpPr>
            <a:spLocks noGrp="1"/>
          </p:cNvSpPr>
          <p:nvPr>
            <p:ph type="title"/>
          </p:nvPr>
        </p:nvSpPr>
        <p:spPr/>
        <p:txBody>
          <a:bodyPr/>
          <a:lstStyle/>
          <a:p>
            <a:pPr algn="ctr"/>
            <a:r>
              <a:rPr lang="es-ES" b="1" dirty="0"/>
              <a:t>Librerías Android. AAR</a:t>
            </a:r>
          </a:p>
        </p:txBody>
      </p:sp>
      <p:sp>
        <p:nvSpPr>
          <p:cNvPr id="3" name="Marcador de contenido 2">
            <a:extLst>
              <a:ext uri="{FF2B5EF4-FFF2-40B4-BE49-F238E27FC236}">
                <a16:creationId xmlns:a16="http://schemas.microsoft.com/office/drawing/2014/main" id="{159EC010-AC08-447B-B56E-502F67BDE2C1}"/>
              </a:ext>
            </a:extLst>
          </p:cNvPr>
          <p:cNvSpPr>
            <a:spLocks noGrp="1"/>
          </p:cNvSpPr>
          <p:nvPr>
            <p:ph idx="1"/>
          </p:nvPr>
        </p:nvSpPr>
        <p:spPr>
          <a:xfrm>
            <a:off x="961490" y="1846174"/>
            <a:ext cx="10008140" cy="4351338"/>
          </a:xfrm>
        </p:spPr>
        <p:txBody>
          <a:bodyPr>
            <a:normAutofit/>
          </a:bodyPr>
          <a:lstStyle/>
          <a:p>
            <a:pPr marL="0" indent="0" algn="just">
              <a:buNone/>
            </a:pPr>
            <a:r>
              <a:rPr lang="es-ES" dirty="0"/>
              <a:t>Existen </a:t>
            </a:r>
            <a:r>
              <a:rPr lang="es-ES" b="1" dirty="0">
                <a:highlight>
                  <a:srgbClr val="FFFF00"/>
                </a:highlight>
              </a:rPr>
              <a:t>dos tipos de archivo de libr</a:t>
            </a:r>
            <a:r>
              <a:rPr lang="es-ES" b="1" dirty="0"/>
              <a:t>ería</a:t>
            </a:r>
            <a:r>
              <a:rPr lang="es-ES" dirty="0"/>
              <a:t> que se pueden subir a un repositorio: </a:t>
            </a:r>
            <a:r>
              <a:rPr lang="es-ES" b="1" dirty="0" err="1">
                <a:highlight>
                  <a:srgbClr val="FFFF00"/>
                </a:highlight>
              </a:rPr>
              <a:t>jar</a:t>
            </a:r>
            <a:r>
              <a:rPr lang="es-ES" b="1" dirty="0">
                <a:highlight>
                  <a:srgbClr val="FFFF00"/>
                </a:highlight>
              </a:rPr>
              <a:t> y </a:t>
            </a:r>
            <a:r>
              <a:rPr lang="es-ES" b="1" dirty="0" err="1">
                <a:highlight>
                  <a:srgbClr val="FFFF00"/>
                </a:highlight>
              </a:rPr>
              <a:t>aar</a:t>
            </a:r>
            <a:r>
              <a:rPr lang="es-ES" dirty="0"/>
              <a:t>. Un archivo </a:t>
            </a:r>
            <a:r>
              <a:rPr lang="es-ES" dirty="0" err="1"/>
              <a:t>jar</a:t>
            </a:r>
            <a:r>
              <a:rPr lang="es-ES" dirty="0"/>
              <a:t> no es algo que no conozcas ya. Pero ¿qué es exactamente un archivo </a:t>
            </a:r>
            <a:r>
              <a:rPr lang="es-ES" dirty="0" err="1"/>
              <a:t>aar</a:t>
            </a:r>
            <a:r>
              <a:rPr lang="es-ES" dirty="0"/>
              <a:t>? </a:t>
            </a:r>
            <a:r>
              <a:rPr lang="es-ES" b="1" dirty="0"/>
              <a:t>Un </a:t>
            </a:r>
            <a:r>
              <a:rPr lang="es-ES" b="1" dirty="0">
                <a:highlight>
                  <a:srgbClr val="FFFF00"/>
                </a:highlight>
              </a:rPr>
              <a:t>archivo </a:t>
            </a:r>
            <a:r>
              <a:rPr lang="es-ES" b="1" dirty="0" err="1">
                <a:highlight>
                  <a:srgbClr val="FFFF00"/>
                </a:highlight>
              </a:rPr>
              <a:t>aar</a:t>
            </a:r>
            <a:r>
              <a:rPr lang="es-ES" b="1" dirty="0">
                <a:highlight>
                  <a:srgbClr val="FFFF00"/>
                </a:highlight>
              </a:rPr>
              <a:t> envuelve a un archivo </a:t>
            </a:r>
            <a:r>
              <a:rPr lang="es-ES" b="1" dirty="0" err="1">
                <a:highlight>
                  <a:srgbClr val="FFFF00"/>
                </a:highlight>
              </a:rPr>
              <a:t>jar</a:t>
            </a:r>
            <a:r>
              <a:rPr lang="es-ES" dirty="0">
                <a:highlight>
                  <a:srgbClr val="FFFF00"/>
                </a:highlight>
              </a:rPr>
              <a:t>. </a:t>
            </a:r>
            <a:r>
              <a:rPr lang="es-ES" dirty="0"/>
              <a:t>Se inventó porque </a:t>
            </a:r>
            <a:r>
              <a:rPr lang="es-ES" dirty="0">
                <a:highlight>
                  <a:srgbClr val="FFFF00"/>
                </a:highlight>
              </a:rPr>
              <a:t>una librería de Android necesita incluir archivos específicos de Android</a:t>
            </a:r>
            <a:r>
              <a:rPr lang="es-ES" dirty="0"/>
              <a:t>, como el </a:t>
            </a:r>
            <a:r>
              <a:rPr lang="es-ES" b="1" dirty="0">
                <a:highlight>
                  <a:srgbClr val="00FFFF"/>
                </a:highlight>
              </a:rPr>
              <a:t>AndroidManifest.xml, los recursos, los </a:t>
            </a:r>
            <a:r>
              <a:rPr lang="es-ES" b="1" dirty="0" err="1">
                <a:highlight>
                  <a:srgbClr val="00FFFF"/>
                </a:highlight>
              </a:rPr>
              <a:t>assets</a:t>
            </a:r>
            <a:r>
              <a:rPr lang="es-ES" b="1" dirty="0">
                <a:highlight>
                  <a:srgbClr val="00FFFF"/>
                </a:highlight>
              </a:rPr>
              <a:t> o los archivos JNI</a:t>
            </a:r>
            <a:r>
              <a:rPr lang="es-ES" dirty="0">
                <a:highlight>
                  <a:srgbClr val="00FFFF"/>
                </a:highlight>
              </a:rPr>
              <a:t>, </a:t>
            </a:r>
            <a:r>
              <a:rPr lang="es-ES" dirty="0"/>
              <a:t>y estos no van dentro de un archivo </a:t>
            </a:r>
            <a:r>
              <a:rPr lang="es-ES" dirty="0" err="1"/>
              <a:t>jar</a:t>
            </a:r>
            <a:r>
              <a:rPr lang="es-ES" dirty="0"/>
              <a:t> estándar.. </a:t>
            </a:r>
            <a:r>
              <a:rPr lang="es-ES" dirty="0" err="1"/>
              <a:t>Basicamente</a:t>
            </a:r>
            <a:r>
              <a:rPr lang="es-ES" dirty="0"/>
              <a:t>, es un </a:t>
            </a:r>
            <a:r>
              <a:rPr lang="es-ES" dirty="0">
                <a:highlight>
                  <a:srgbClr val="FFFF00"/>
                </a:highlight>
              </a:rPr>
              <a:t>archivo zip</a:t>
            </a:r>
            <a:r>
              <a:rPr lang="es-ES" dirty="0"/>
              <a:t>, igual que un </a:t>
            </a:r>
            <a:r>
              <a:rPr lang="es-ES" dirty="0" err="1"/>
              <a:t>jar</a:t>
            </a:r>
            <a:r>
              <a:rPr lang="es-ES" dirty="0"/>
              <a:t> pero con una estructura de archivos diferente. El archivo </a:t>
            </a:r>
            <a:r>
              <a:rPr lang="es-ES" dirty="0" err="1"/>
              <a:t>jar</a:t>
            </a:r>
            <a:r>
              <a:rPr lang="es-ES" dirty="0"/>
              <a:t> se incluye dentro con el nombre de classes.jar. Esta es la lista de archivos que contiene un </a:t>
            </a:r>
            <a:r>
              <a:rPr lang="es-ES" dirty="0" err="1"/>
              <a:t>aar</a:t>
            </a:r>
            <a:r>
              <a:rPr lang="es-ES" dirty="0"/>
              <a:t>:</a:t>
            </a:r>
          </a:p>
        </p:txBody>
      </p:sp>
    </p:spTree>
    <p:extLst>
      <p:ext uri="{BB962C8B-B14F-4D97-AF65-F5344CB8AC3E}">
        <p14:creationId xmlns:p14="http://schemas.microsoft.com/office/powerpoint/2010/main" val="2527533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8DE10-1517-4990-8AA5-156EF6CA8AC0}"/>
              </a:ext>
            </a:extLst>
          </p:cNvPr>
          <p:cNvSpPr>
            <a:spLocks noGrp="1"/>
          </p:cNvSpPr>
          <p:nvPr>
            <p:ph type="title"/>
          </p:nvPr>
        </p:nvSpPr>
        <p:spPr/>
        <p:txBody>
          <a:bodyPr/>
          <a:lstStyle/>
          <a:p>
            <a:r>
              <a:rPr lang="es-ES" dirty="0"/>
              <a:t>Contenido de </a:t>
            </a:r>
            <a:r>
              <a:rPr lang="es-ES" dirty="0" err="1"/>
              <a:t>AARs</a:t>
            </a:r>
            <a:endParaRPr lang="es-ES" dirty="0"/>
          </a:p>
        </p:txBody>
      </p:sp>
      <p:sp>
        <p:nvSpPr>
          <p:cNvPr id="3" name="Marcador de contenido 2">
            <a:extLst>
              <a:ext uri="{FF2B5EF4-FFF2-40B4-BE49-F238E27FC236}">
                <a16:creationId xmlns:a16="http://schemas.microsoft.com/office/drawing/2014/main" id="{96D3E5D4-1AC3-4465-A908-6118FD1F79FB}"/>
              </a:ext>
            </a:extLst>
          </p:cNvPr>
          <p:cNvSpPr>
            <a:spLocks noGrp="1"/>
          </p:cNvSpPr>
          <p:nvPr>
            <p:ph idx="1"/>
          </p:nvPr>
        </p:nvSpPr>
        <p:spPr/>
        <p:txBody>
          <a:bodyPr/>
          <a:lstStyle/>
          <a:p>
            <a:r>
              <a:rPr lang="es-ES" dirty="0">
                <a:highlight>
                  <a:srgbClr val="00FFFF"/>
                </a:highlight>
              </a:rPr>
              <a:t>/AndroidManfest.xml (obligatorio)</a:t>
            </a:r>
          </a:p>
          <a:p>
            <a:r>
              <a:rPr lang="es-ES" dirty="0">
                <a:highlight>
                  <a:srgbClr val="00FFFF"/>
                </a:highlight>
              </a:rPr>
              <a:t>/classes.jar (obligatorio)</a:t>
            </a:r>
          </a:p>
          <a:p>
            <a:r>
              <a:rPr lang="es-ES" dirty="0">
                <a:highlight>
                  <a:srgbClr val="00FFFF"/>
                </a:highlight>
              </a:rPr>
              <a:t>/res/ (obligatorio)</a:t>
            </a:r>
          </a:p>
          <a:p>
            <a:r>
              <a:rPr lang="es-ES" dirty="0">
                <a:highlight>
                  <a:srgbClr val="00FFFF"/>
                </a:highlight>
              </a:rPr>
              <a:t>/R.txt (obligatorio) Deprecado</a:t>
            </a:r>
          </a:p>
          <a:p>
            <a:r>
              <a:rPr lang="es-ES" dirty="0"/>
              <a:t>/</a:t>
            </a:r>
            <a:r>
              <a:rPr lang="es-ES" dirty="0" err="1"/>
              <a:t>assets</a:t>
            </a:r>
            <a:r>
              <a:rPr lang="es-ES" dirty="0"/>
              <a:t>/ (opcional)</a:t>
            </a:r>
          </a:p>
          <a:p>
            <a:r>
              <a:rPr lang="es-ES" dirty="0"/>
              <a:t>/</a:t>
            </a:r>
            <a:r>
              <a:rPr lang="es-ES" dirty="0" err="1"/>
              <a:t>libs</a:t>
            </a:r>
            <a:r>
              <a:rPr lang="es-ES" dirty="0"/>
              <a:t>/*.</a:t>
            </a:r>
            <a:r>
              <a:rPr lang="es-ES" dirty="0" err="1"/>
              <a:t>jar</a:t>
            </a:r>
            <a:r>
              <a:rPr lang="es-ES" dirty="0"/>
              <a:t> (opcional)</a:t>
            </a:r>
          </a:p>
          <a:p>
            <a:r>
              <a:rPr lang="es-ES" dirty="0"/>
              <a:t>/proguard.txt (opcional)</a:t>
            </a:r>
          </a:p>
          <a:p>
            <a:r>
              <a:rPr lang="es-ES" dirty="0"/>
              <a:t>/lint.jar (opcional)</a:t>
            </a:r>
          </a:p>
          <a:p>
            <a:endParaRPr lang="es-ES" dirty="0"/>
          </a:p>
        </p:txBody>
      </p:sp>
    </p:spTree>
    <p:extLst>
      <p:ext uri="{BB962C8B-B14F-4D97-AF65-F5344CB8AC3E}">
        <p14:creationId xmlns:p14="http://schemas.microsoft.com/office/powerpoint/2010/main" val="3579133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35E89-7810-4307-91CA-ACAF791B6DCD}"/>
              </a:ext>
            </a:extLst>
          </p:cNvPr>
          <p:cNvSpPr>
            <a:spLocks noGrp="1"/>
          </p:cNvSpPr>
          <p:nvPr>
            <p:ph type="title"/>
          </p:nvPr>
        </p:nvSpPr>
        <p:spPr/>
        <p:txBody>
          <a:bodyPr/>
          <a:lstStyle/>
          <a:p>
            <a:pPr algn="ctr"/>
            <a:r>
              <a:rPr lang="es-ES" b="1" dirty="0"/>
              <a:t>Cómo subir una librería a </a:t>
            </a:r>
            <a:r>
              <a:rPr lang="es-ES" b="1" dirty="0" err="1"/>
              <a:t>JCenter</a:t>
            </a:r>
            <a:br>
              <a:rPr lang="es-ES" dirty="0"/>
            </a:br>
            <a:endParaRPr lang="es-ES" dirty="0"/>
          </a:p>
        </p:txBody>
      </p:sp>
      <p:sp>
        <p:nvSpPr>
          <p:cNvPr id="3" name="Marcador de contenido 2">
            <a:extLst>
              <a:ext uri="{FF2B5EF4-FFF2-40B4-BE49-F238E27FC236}">
                <a16:creationId xmlns:a16="http://schemas.microsoft.com/office/drawing/2014/main" id="{72641E79-3269-473E-862A-224A44EB7FAE}"/>
              </a:ext>
            </a:extLst>
          </p:cNvPr>
          <p:cNvSpPr>
            <a:spLocks noGrp="1"/>
          </p:cNvSpPr>
          <p:nvPr>
            <p:ph idx="1"/>
          </p:nvPr>
        </p:nvSpPr>
        <p:spPr/>
        <p:txBody>
          <a:bodyPr>
            <a:normAutofit/>
          </a:bodyPr>
          <a:lstStyle/>
          <a:p>
            <a:pPr algn="just"/>
            <a:r>
              <a:rPr lang="es-ES" dirty="0"/>
              <a:t>la subida, o lo que es lo mismo, cómo subir tu archivo de librería a </a:t>
            </a:r>
            <a:r>
              <a:rPr lang="es-ES" b="1" dirty="0"/>
              <a:t>http://jcenter.bintray.com. </a:t>
            </a:r>
            <a:r>
              <a:rPr lang="es-ES" dirty="0"/>
              <a:t>Cuando lo hagamos, la librería será publicada. Ahora deben preocuparnos dos cosas: ¿cómo </a:t>
            </a:r>
            <a:r>
              <a:rPr lang="es-ES" b="1" dirty="0"/>
              <a:t>crear el archivo </a:t>
            </a:r>
            <a:r>
              <a:rPr lang="es-ES" b="1" dirty="0" err="1"/>
              <a:t>aar</a:t>
            </a:r>
            <a:r>
              <a:rPr lang="es-ES" dirty="0"/>
              <a:t> y </a:t>
            </a:r>
            <a:r>
              <a:rPr lang="es-ES" b="1" dirty="0"/>
              <a:t>cómo subir los archivos compilados </a:t>
            </a:r>
            <a:r>
              <a:rPr lang="es-ES" dirty="0"/>
              <a:t>al repositorio? Aunque esto requiere un montón de pasos, debo decir que no es muy difícil, ya </a:t>
            </a:r>
            <a:r>
              <a:rPr lang="es-ES" b="1" dirty="0"/>
              <a:t>que </a:t>
            </a:r>
            <a:r>
              <a:rPr lang="es-ES" b="1" dirty="0" err="1"/>
              <a:t>Bintray</a:t>
            </a:r>
            <a:r>
              <a:rPr lang="es-ES" b="1" dirty="0"/>
              <a:t> lo ha preparado </a:t>
            </a:r>
            <a:r>
              <a:rPr lang="es-ES" dirty="0"/>
              <a:t>todo muy bien. Aquí tienes el diagrama de todo el proceso: Imagen que muestra cómo primero se sube </a:t>
            </a:r>
            <a:r>
              <a:rPr lang="es-ES" b="1" dirty="0"/>
              <a:t>la librería a </a:t>
            </a:r>
            <a:r>
              <a:rPr lang="es-ES" b="1" dirty="0" err="1"/>
              <a:t>Bintray</a:t>
            </a:r>
            <a:r>
              <a:rPr lang="es-ES" b="1" dirty="0"/>
              <a:t>, luego a </a:t>
            </a:r>
            <a:r>
              <a:rPr lang="es-ES" b="1" dirty="0" err="1"/>
              <a:t>JCenter</a:t>
            </a:r>
            <a:r>
              <a:rPr lang="es-ES" b="1" dirty="0"/>
              <a:t> </a:t>
            </a:r>
            <a:r>
              <a:rPr lang="es-ES" dirty="0"/>
              <a:t>y por último va </a:t>
            </a:r>
            <a:r>
              <a:rPr lang="es-ES" b="1" dirty="0"/>
              <a:t>a Maven Central</a:t>
            </a:r>
            <a:r>
              <a:rPr lang="es-ES" dirty="0"/>
              <a:t>.</a:t>
            </a:r>
          </a:p>
          <a:p>
            <a:endParaRPr lang="es-ES" dirty="0"/>
          </a:p>
        </p:txBody>
      </p:sp>
    </p:spTree>
    <p:extLst>
      <p:ext uri="{BB962C8B-B14F-4D97-AF65-F5344CB8AC3E}">
        <p14:creationId xmlns:p14="http://schemas.microsoft.com/office/powerpoint/2010/main" val="30021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B9387-3CA7-4751-A7B9-6DD2BA063B0F}"/>
              </a:ext>
            </a:extLst>
          </p:cNvPr>
          <p:cNvSpPr>
            <a:spLocks noGrp="1"/>
          </p:cNvSpPr>
          <p:nvPr>
            <p:ph type="title"/>
          </p:nvPr>
        </p:nvSpPr>
        <p:spPr/>
        <p:txBody>
          <a:bodyPr/>
          <a:lstStyle/>
          <a:p>
            <a:pPr algn="ctr"/>
            <a:r>
              <a:rPr lang="es-ES" b="1" dirty="0"/>
              <a:t>Introducción</a:t>
            </a:r>
          </a:p>
        </p:txBody>
      </p:sp>
      <p:sp>
        <p:nvSpPr>
          <p:cNvPr id="3" name="Marcador de contenido 2">
            <a:extLst>
              <a:ext uri="{FF2B5EF4-FFF2-40B4-BE49-F238E27FC236}">
                <a16:creationId xmlns:a16="http://schemas.microsoft.com/office/drawing/2014/main" id="{DD4333B2-8B70-46DB-9735-C1D55F00044E}"/>
              </a:ext>
            </a:extLst>
          </p:cNvPr>
          <p:cNvSpPr>
            <a:spLocks noGrp="1"/>
          </p:cNvSpPr>
          <p:nvPr>
            <p:ph idx="1"/>
          </p:nvPr>
        </p:nvSpPr>
        <p:spPr/>
        <p:txBody>
          <a:bodyPr>
            <a:normAutofit/>
          </a:bodyPr>
          <a:lstStyle/>
          <a:p>
            <a:pPr algn="just"/>
            <a:r>
              <a:rPr lang="es-ES" b="1" dirty="0">
                <a:highlight>
                  <a:srgbClr val="00FFFF"/>
                </a:highlight>
              </a:rPr>
              <a:t>IntelliJ IDEA</a:t>
            </a:r>
            <a:r>
              <a:rPr lang="es-ES" dirty="0">
                <a:highlight>
                  <a:srgbClr val="00FFFF"/>
                </a:highlight>
              </a:rPr>
              <a:t> es </a:t>
            </a:r>
            <a:r>
              <a:rPr lang="es-ES" dirty="0"/>
              <a:t>un </a:t>
            </a:r>
            <a:r>
              <a:rPr lang="es-ES" b="1" dirty="0"/>
              <a:t>entorno de desarrollo integrado (IDE) para el desarrollo de programas informáticos</a:t>
            </a:r>
            <a:r>
              <a:rPr lang="es-ES" dirty="0"/>
              <a:t>. Es desarrollado por </a:t>
            </a:r>
            <a:r>
              <a:rPr lang="es-ES" b="1" dirty="0" err="1">
                <a:highlight>
                  <a:srgbClr val="FFFF00"/>
                </a:highlight>
              </a:rPr>
              <a:t>JetBrains</a:t>
            </a:r>
            <a:r>
              <a:rPr lang="es-ES" dirty="0"/>
              <a:t> (anteriormente conocido como IntelliJ), y está disponible en </a:t>
            </a:r>
            <a:r>
              <a:rPr lang="es-ES" b="1" dirty="0"/>
              <a:t>dos ediciones: edición para la comunidad</a:t>
            </a:r>
            <a:r>
              <a:rPr lang="es-ES" b="1" baseline="30000" dirty="0">
                <a:hlinkClick r:id="rId2"/>
              </a:rPr>
              <a:t>1</a:t>
            </a:r>
            <a:r>
              <a:rPr lang="es-ES" b="1" dirty="0"/>
              <a:t>​ y edición comercial</a:t>
            </a:r>
            <a:r>
              <a:rPr lang="es-ES" dirty="0"/>
              <a:t>. </a:t>
            </a:r>
            <a:r>
              <a:rPr lang="es-ES" b="1" dirty="0"/>
              <a:t>IntelliJ </a:t>
            </a:r>
            <a:r>
              <a:rPr lang="es-ES" b="1" dirty="0">
                <a:highlight>
                  <a:srgbClr val="FFFF00"/>
                </a:highlight>
              </a:rPr>
              <a:t>IDEA no está basada en Eclipse</a:t>
            </a:r>
            <a:r>
              <a:rPr lang="es-ES" dirty="0">
                <a:highlight>
                  <a:srgbClr val="FFFF00"/>
                </a:highlight>
              </a:rPr>
              <a:t> </a:t>
            </a:r>
            <a:r>
              <a:rPr lang="es-ES" dirty="0"/>
              <a:t>como </a:t>
            </a:r>
            <a:r>
              <a:rPr lang="es-ES" dirty="0" err="1"/>
              <a:t>MyEclipse</a:t>
            </a:r>
            <a:r>
              <a:rPr lang="es-ES" dirty="0"/>
              <a:t> u Oracle Enterprise Pack para Eclipse.</a:t>
            </a:r>
          </a:p>
          <a:p>
            <a:pPr marL="0" indent="0" algn="just">
              <a:buNone/>
            </a:pPr>
            <a:br>
              <a:rPr lang="es-ES" dirty="0"/>
            </a:br>
            <a:endParaRPr lang="es-ES" dirty="0"/>
          </a:p>
        </p:txBody>
      </p:sp>
    </p:spTree>
    <p:extLst>
      <p:ext uri="{BB962C8B-B14F-4D97-AF65-F5344CB8AC3E}">
        <p14:creationId xmlns:p14="http://schemas.microsoft.com/office/powerpoint/2010/main" val="3336691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E3674-849B-4D21-8040-E584E2878018}"/>
              </a:ext>
            </a:extLst>
          </p:cNvPr>
          <p:cNvSpPr>
            <a:spLocks noGrp="1"/>
          </p:cNvSpPr>
          <p:nvPr>
            <p:ph type="title"/>
          </p:nvPr>
        </p:nvSpPr>
        <p:spPr/>
        <p:txBody>
          <a:bodyPr/>
          <a:lstStyle/>
          <a:p>
            <a:pPr algn="ctr"/>
            <a:r>
              <a:rPr lang="es-ES" b="1" dirty="0"/>
              <a:t>Cómo subir una librería a </a:t>
            </a:r>
            <a:r>
              <a:rPr lang="es-ES" b="1" dirty="0" err="1"/>
              <a:t>JCenter</a:t>
            </a:r>
            <a:br>
              <a:rPr lang="es-ES" dirty="0"/>
            </a:br>
            <a:endParaRPr lang="es-ES" dirty="0"/>
          </a:p>
        </p:txBody>
      </p:sp>
      <p:pic>
        <p:nvPicPr>
          <p:cNvPr id="16386" name="Picture 2" descr="Imagen que muestra cÃ³mo primero se sube la librerÃ­a a Bintray, luego a JCenter y po Ãºltimo va a Maven Central">
            <a:extLst>
              <a:ext uri="{FF2B5EF4-FFF2-40B4-BE49-F238E27FC236}">
                <a16:creationId xmlns:a16="http://schemas.microsoft.com/office/drawing/2014/main" id="{C8E0BC83-AA3B-4FC7-B8F8-D61A52C190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0" y="2272506"/>
            <a:ext cx="91440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24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9E356-5D2A-4018-8752-4C411C01FAE7}"/>
              </a:ext>
            </a:extLst>
          </p:cNvPr>
          <p:cNvSpPr>
            <a:spLocks noGrp="1"/>
          </p:cNvSpPr>
          <p:nvPr>
            <p:ph type="ctrTitle"/>
          </p:nvPr>
        </p:nvSpPr>
        <p:spPr>
          <a:xfrm>
            <a:off x="3371787" y="1741337"/>
            <a:ext cx="5448730" cy="2387918"/>
          </a:xfrm>
        </p:spPr>
        <p:txBody>
          <a:bodyPr anchor="b">
            <a:normAutofit fontScale="90000"/>
          </a:bodyPr>
          <a:lstStyle/>
          <a:p>
            <a:r>
              <a:rPr lang="es-ES" sz="5200" dirty="0">
                <a:solidFill>
                  <a:schemeClr val="tx2"/>
                </a:solidFill>
              </a:rPr>
              <a:t>3. Principales ficheros de compilación </a:t>
            </a:r>
            <a:r>
              <a:rPr lang="es-ES" sz="5200" dirty="0" err="1">
                <a:solidFill>
                  <a:schemeClr val="tx2"/>
                </a:solidFill>
              </a:rPr>
              <a:t>gradle</a:t>
            </a:r>
            <a:r>
              <a:rPr lang="es-ES" sz="5200" dirty="0">
                <a:solidFill>
                  <a:schemeClr val="tx2"/>
                </a:solidFill>
              </a:rPr>
              <a:t> API 30 Android X</a:t>
            </a:r>
          </a:p>
        </p:txBody>
      </p:sp>
      <p:sp>
        <p:nvSpPr>
          <p:cNvPr id="3" name="Subtítulo 2">
            <a:extLst>
              <a:ext uri="{FF2B5EF4-FFF2-40B4-BE49-F238E27FC236}">
                <a16:creationId xmlns:a16="http://schemas.microsoft.com/office/drawing/2014/main" id="{1EA04DC9-D48D-4451-8890-245042A4A99D}"/>
              </a:ext>
            </a:extLst>
          </p:cNvPr>
          <p:cNvSpPr>
            <a:spLocks noGrp="1"/>
          </p:cNvSpPr>
          <p:nvPr>
            <p:ph type="subTitle" idx="1"/>
          </p:nvPr>
        </p:nvSpPr>
        <p:spPr>
          <a:xfrm>
            <a:off x="3371161" y="4200522"/>
            <a:ext cx="5449982" cy="682079"/>
          </a:xfrm>
        </p:spPr>
        <p:txBody>
          <a:bodyPr>
            <a:normAutofit/>
          </a:bodyPr>
          <a:lstStyle/>
          <a:p>
            <a:endParaRPr lang="es-ES">
              <a:solidFill>
                <a:schemeClr val="tx2"/>
              </a:solidFill>
            </a:endParaRPr>
          </a:p>
        </p:txBody>
      </p:sp>
    </p:spTree>
    <p:extLst>
      <p:ext uri="{BB962C8B-B14F-4D97-AF65-F5344CB8AC3E}">
        <p14:creationId xmlns:p14="http://schemas.microsoft.com/office/powerpoint/2010/main" val="12369760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E21A9-1E31-4594-88B8-91F2E22DC90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Archivos de configuración</a:t>
            </a:r>
          </a:p>
        </p:txBody>
      </p:sp>
      <p:pic>
        <p:nvPicPr>
          <p:cNvPr id="4" name="Imagen 3">
            <a:extLst>
              <a:ext uri="{FF2B5EF4-FFF2-40B4-BE49-F238E27FC236}">
                <a16:creationId xmlns:a16="http://schemas.microsoft.com/office/drawing/2014/main" id="{61EF0A6F-067E-4374-A574-9CC1D9F0C7A6}"/>
              </a:ext>
            </a:extLst>
          </p:cNvPr>
          <p:cNvPicPr>
            <a:picLocks noChangeAspect="1"/>
          </p:cNvPicPr>
          <p:nvPr/>
        </p:nvPicPr>
        <p:blipFill rotWithShape="1">
          <a:blip r:embed="rId2"/>
          <a:srcRect t="15216" r="-1" b="15199"/>
          <a:stretch/>
        </p:blipFill>
        <p:spPr>
          <a:xfrm>
            <a:off x="5922492" y="928201"/>
            <a:ext cx="5536001" cy="4926942"/>
          </a:xfrm>
          <a:prstGeom prst="rect">
            <a:avLst/>
          </a:prstGeom>
        </p:spPr>
      </p:pic>
    </p:spTree>
    <p:extLst>
      <p:ext uri="{BB962C8B-B14F-4D97-AF65-F5344CB8AC3E}">
        <p14:creationId xmlns:p14="http://schemas.microsoft.com/office/powerpoint/2010/main" val="3613843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F85AB-9D06-49EF-AA84-FFD0DAF154B9}"/>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3.1 Settings </a:t>
            </a:r>
            <a:r>
              <a:rPr lang="en-US" sz="7200" kern="1200" dirty="0" err="1">
                <a:solidFill>
                  <a:schemeClr val="tx1"/>
                </a:solidFill>
                <a:latin typeface="+mj-lt"/>
                <a:ea typeface="+mj-ea"/>
                <a:cs typeface="+mj-cs"/>
              </a:rPr>
              <a:t>graddle</a:t>
            </a:r>
            <a:endParaRPr lang="en-US" sz="7200" kern="1200" dirty="0">
              <a:solidFill>
                <a:schemeClr val="tx1"/>
              </a:solidFill>
              <a:latin typeface="+mj-lt"/>
              <a:ea typeface="+mj-ea"/>
              <a:cs typeface="+mj-cs"/>
            </a:endParaRPr>
          </a:p>
        </p:txBody>
      </p:sp>
      <p:sp>
        <p:nvSpPr>
          <p:cNvPr id="3" name="Marcador de texto 2">
            <a:extLst>
              <a:ext uri="{FF2B5EF4-FFF2-40B4-BE49-F238E27FC236}">
                <a16:creationId xmlns:a16="http://schemas.microsoft.com/office/drawing/2014/main" id="{B155DD6B-BF12-432F-B350-3C6F460FEA09}"/>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60743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C9D63-D52D-4057-A025-C262ED2659B0}"/>
              </a:ext>
            </a:extLst>
          </p:cNvPr>
          <p:cNvSpPr>
            <a:spLocks noGrp="1"/>
          </p:cNvSpPr>
          <p:nvPr>
            <p:ph type="title"/>
          </p:nvPr>
        </p:nvSpPr>
        <p:spPr/>
        <p:txBody>
          <a:bodyPr/>
          <a:lstStyle/>
          <a:p>
            <a:r>
              <a:rPr lang="es-ES" b="1" dirty="0"/>
              <a:t>Archivo de configuración de Gradle</a:t>
            </a:r>
          </a:p>
        </p:txBody>
      </p:sp>
      <p:sp>
        <p:nvSpPr>
          <p:cNvPr id="3" name="Marcador de contenido 2">
            <a:extLst>
              <a:ext uri="{FF2B5EF4-FFF2-40B4-BE49-F238E27FC236}">
                <a16:creationId xmlns:a16="http://schemas.microsoft.com/office/drawing/2014/main" id="{736D39E9-A47F-4EEC-8679-A51AE5EF75B9}"/>
              </a:ext>
            </a:extLst>
          </p:cNvPr>
          <p:cNvSpPr>
            <a:spLocks noGrp="1"/>
          </p:cNvSpPr>
          <p:nvPr>
            <p:ph idx="1"/>
          </p:nvPr>
        </p:nvSpPr>
        <p:spPr/>
        <p:txBody>
          <a:bodyPr>
            <a:normAutofit lnSpcReduction="10000"/>
          </a:bodyPr>
          <a:lstStyle/>
          <a:p>
            <a:pPr algn="just"/>
            <a:r>
              <a:rPr lang="es-ES" dirty="0"/>
              <a:t>El archivo </a:t>
            </a:r>
            <a:r>
              <a:rPr lang="es-ES" b="1" dirty="0" err="1"/>
              <a:t>settings.gradle</a:t>
            </a:r>
            <a:r>
              <a:rPr lang="es-ES" dirty="0"/>
              <a:t>, </a:t>
            </a:r>
            <a:r>
              <a:rPr lang="es-ES" dirty="0">
                <a:highlight>
                  <a:srgbClr val="FFFF00"/>
                </a:highlight>
              </a:rPr>
              <a:t>ubicado en el directorio raíz </a:t>
            </a:r>
            <a:r>
              <a:rPr lang="es-ES" dirty="0"/>
              <a:t>del proyecto, </a:t>
            </a:r>
            <a:r>
              <a:rPr lang="es-ES" dirty="0">
                <a:highlight>
                  <a:srgbClr val="FFFF00"/>
                </a:highlight>
              </a:rPr>
              <a:t>indica a Gradle los módulos </a:t>
            </a:r>
            <a:r>
              <a:rPr lang="es-ES" dirty="0"/>
              <a:t>que debe </a:t>
            </a:r>
            <a:r>
              <a:rPr lang="es-ES" dirty="0">
                <a:highlight>
                  <a:srgbClr val="FFFF00"/>
                </a:highlight>
              </a:rPr>
              <a:t>incluir al compilar tu app.</a:t>
            </a:r>
            <a:r>
              <a:rPr lang="es-ES" dirty="0"/>
              <a:t> Para </a:t>
            </a:r>
            <a:r>
              <a:rPr lang="es-ES" dirty="0">
                <a:highlight>
                  <a:srgbClr val="FFFF00"/>
                </a:highlight>
              </a:rPr>
              <a:t>la mayoría de los proyectos, el archivo es sencillo </a:t>
            </a:r>
            <a:r>
              <a:rPr lang="es-ES" dirty="0"/>
              <a:t>y solo incluye lo siguiente:</a:t>
            </a:r>
          </a:p>
          <a:p>
            <a:pPr algn="just"/>
            <a:endParaRPr lang="es-ES" dirty="0"/>
          </a:p>
          <a:p>
            <a:pPr marL="0" indent="0" algn="just">
              <a:buNone/>
            </a:pPr>
            <a:r>
              <a:rPr lang="es-ES" dirty="0"/>
              <a:t>    </a:t>
            </a:r>
            <a:r>
              <a:rPr lang="es-ES" dirty="0" err="1">
                <a:highlight>
                  <a:srgbClr val="00FFFF"/>
                </a:highlight>
              </a:rPr>
              <a:t>include</a:t>
            </a:r>
            <a:r>
              <a:rPr lang="es-ES" dirty="0">
                <a:highlight>
                  <a:srgbClr val="00FFFF"/>
                </a:highlight>
              </a:rPr>
              <a:t> ‘:app’ </a:t>
            </a:r>
          </a:p>
          <a:p>
            <a:pPr marL="0" indent="0" algn="just">
              <a:buNone/>
            </a:pPr>
            <a:r>
              <a:rPr lang="es-ES" dirty="0">
                <a:highlight>
                  <a:srgbClr val="00FFFF"/>
                </a:highlight>
              </a:rPr>
              <a:t>   rootProject.name = "MisLugares20_21"</a:t>
            </a:r>
          </a:p>
          <a:p>
            <a:pPr algn="just"/>
            <a:endParaRPr lang="es-ES" dirty="0"/>
          </a:p>
          <a:p>
            <a:pPr algn="just"/>
            <a:r>
              <a:rPr lang="es-ES" dirty="0"/>
              <a:t>No obstante, los proyectos con varios módulos deben especificar cada módulo que formará parte de la compilación final.</a:t>
            </a:r>
          </a:p>
        </p:txBody>
      </p:sp>
    </p:spTree>
    <p:extLst>
      <p:ext uri="{BB962C8B-B14F-4D97-AF65-F5344CB8AC3E}">
        <p14:creationId xmlns:p14="http://schemas.microsoft.com/office/powerpoint/2010/main" val="3065101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CC981-733F-4DBB-9743-EB9D11FA1357}"/>
              </a:ext>
            </a:extLst>
          </p:cNvPr>
          <p:cNvSpPr>
            <a:spLocks noGrp="1"/>
          </p:cNvSpPr>
          <p:nvPr>
            <p:ph type="title"/>
          </p:nvPr>
        </p:nvSpPr>
        <p:spPr/>
        <p:txBody>
          <a:bodyPr/>
          <a:lstStyle/>
          <a:p>
            <a:r>
              <a:rPr lang="es-ES" b="1" dirty="0"/>
              <a:t>Configuración de </a:t>
            </a:r>
            <a:r>
              <a:rPr lang="es-ES" b="1" dirty="0" err="1"/>
              <a:t>Gradle</a:t>
            </a:r>
            <a:r>
              <a:rPr lang="es-ES" b="1" dirty="0"/>
              <a:t>, varios módulos</a:t>
            </a:r>
            <a:endParaRPr lang="es-ES" dirty="0"/>
          </a:p>
        </p:txBody>
      </p:sp>
      <p:sp>
        <p:nvSpPr>
          <p:cNvPr id="3" name="Marcador de contenido 2">
            <a:extLst>
              <a:ext uri="{FF2B5EF4-FFF2-40B4-BE49-F238E27FC236}">
                <a16:creationId xmlns:a16="http://schemas.microsoft.com/office/drawing/2014/main" id="{B7541644-89C2-4E35-AF77-858D94EF00FD}"/>
              </a:ext>
            </a:extLst>
          </p:cNvPr>
          <p:cNvSpPr>
            <a:spLocks noGrp="1"/>
          </p:cNvSpPr>
          <p:nvPr>
            <p:ph idx="1"/>
          </p:nvPr>
        </p:nvSpPr>
        <p:spPr/>
        <p:txBody>
          <a:bodyPr/>
          <a:lstStyle/>
          <a:p>
            <a:endParaRPr lang="es-ES" dirty="0"/>
          </a:p>
          <a:p>
            <a:pPr marL="0" indent="0">
              <a:buNone/>
            </a:pPr>
            <a:r>
              <a:rPr lang="es-ES" dirty="0"/>
              <a:t>rootProject.name = '</a:t>
            </a:r>
            <a:r>
              <a:rPr lang="es-ES" dirty="0" err="1"/>
              <a:t>root-project</a:t>
            </a:r>
            <a:r>
              <a:rPr lang="es-ES" dirty="0"/>
              <a:t>'</a:t>
            </a:r>
          </a:p>
          <a:p>
            <a:pPr marL="0" indent="0">
              <a:buNone/>
            </a:pPr>
            <a:r>
              <a:rPr lang="es-ES" dirty="0" err="1"/>
              <a:t>include</a:t>
            </a:r>
            <a:r>
              <a:rPr lang="es-ES" dirty="0"/>
              <a:t> 'sub-project1'</a:t>
            </a:r>
          </a:p>
          <a:p>
            <a:pPr marL="0" indent="0">
              <a:buNone/>
            </a:pPr>
            <a:r>
              <a:rPr lang="es-ES" dirty="0" err="1"/>
              <a:t>include</a:t>
            </a:r>
            <a:r>
              <a:rPr lang="es-ES" dirty="0"/>
              <a:t> 'sub-project2'</a:t>
            </a:r>
          </a:p>
          <a:p>
            <a:pPr marL="0" indent="0">
              <a:buNone/>
            </a:pPr>
            <a:r>
              <a:rPr lang="es-ES" dirty="0" err="1"/>
              <a:t>include</a:t>
            </a:r>
            <a:r>
              <a:rPr lang="es-ES" dirty="0"/>
              <a:t> 'sub-project3'</a:t>
            </a:r>
          </a:p>
          <a:p>
            <a:pPr marL="0" indent="0">
              <a:buNone/>
            </a:pPr>
            <a:r>
              <a:rPr lang="es-ES" dirty="0" err="1"/>
              <a:t>project</a:t>
            </a:r>
            <a:r>
              <a:rPr lang="es-ES" dirty="0"/>
              <a:t>(':sub-project3').</a:t>
            </a:r>
            <a:r>
              <a:rPr lang="es-ES" dirty="0" err="1"/>
              <a:t>projectDir</a:t>
            </a:r>
            <a:r>
              <a:rPr lang="es-ES" dirty="0"/>
              <a:t> = file("$</a:t>
            </a:r>
            <a:r>
              <a:rPr lang="es-ES" dirty="0" err="1"/>
              <a:t>rootDir</a:t>
            </a:r>
            <a:r>
              <a:rPr lang="es-ES" dirty="0"/>
              <a:t>/../sub-project3")</a:t>
            </a:r>
          </a:p>
        </p:txBody>
      </p:sp>
    </p:spTree>
    <p:extLst>
      <p:ext uri="{BB962C8B-B14F-4D97-AF65-F5344CB8AC3E}">
        <p14:creationId xmlns:p14="http://schemas.microsoft.com/office/powerpoint/2010/main" val="924213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F85AB-9D06-49EF-AA84-FFD0DAF154B9}"/>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3.2 Gradle-</a:t>
            </a:r>
            <a:r>
              <a:rPr lang="en-US" sz="7200" kern="1200" dirty="0" err="1">
                <a:solidFill>
                  <a:schemeClr val="tx1"/>
                </a:solidFill>
                <a:latin typeface="+mj-lt"/>
                <a:ea typeface="+mj-ea"/>
                <a:cs typeface="+mj-cs"/>
              </a:rPr>
              <a:t>wrapper.properties</a:t>
            </a:r>
            <a:endParaRPr lang="en-US" sz="7200" kern="1200" dirty="0">
              <a:solidFill>
                <a:schemeClr val="tx1"/>
              </a:solidFill>
              <a:latin typeface="+mj-lt"/>
              <a:ea typeface="+mj-ea"/>
              <a:cs typeface="+mj-cs"/>
            </a:endParaRPr>
          </a:p>
        </p:txBody>
      </p:sp>
      <p:sp>
        <p:nvSpPr>
          <p:cNvPr id="3" name="Marcador de texto 2">
            <a:extLst>
              <a:ext uri="{FF2B5EF4-FFF2-40B4-BE49-F238E27FC236}">
                <a16:creationId xmlns:a16="http://schemas.microsoft.com/office/drawing/2014/main" id="{B155DD6B-BF12-432F-B350-3C6F460FEA09}"/>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915254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A7E61-3028-49F3-823D-B98F7D6C4890}"/>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3800" dirty="0"/>
              <a:t>Gradle-</a:t>
            </a:r>
            <a:r>
              <a:rPr lang="en-US" sz="3800" dirty="0" err="1"/>
              <a:t>wrapper.properties</a:t>
            </a:r>
            <a:endParaRPr lang="en-US" sz="3800" dirty="0"/>
          </a:p>
        </p:txBody>
      </p:sp>
      <p:sp>
        <p:nvSpPr>
          <p:cNvPr id="3" name="Marcador de contenido 2">
            <a:extLst>
              <a:ext uri="{FF2B5EF4-FFF2-40B4-BE49-F238E27FC236}">
                <a16:creationId xmlns:a16="http://schemas.microsoft.com/office/drawing/2014/main" id="{11BAA8A1-8C75-4126-87F2-51BFF22B664E}"/>
              </a:ext>
            </a:extLst>
          </p:cNvPr>
          <p:cNvSpPr>
            <a:spLocks noGrp="1"/>
          </p:cNvSpPr>
          <p:nvPr>
            <p:ph idx="1"/>
          </p:nvPr>
        </p:nvSpPr>
        <p:spPr>
          <a:xfrm>
            <a:off x="1113809" y="1122362"/>
            <a:ext cx="4036333" cy="1709849"/>
          </a:xfrm>
        </p:spPr>
        <p:txBody>
          <a:bodyPr vert="horz" lIns="91440" tIns="45720" rIns="91440" bIns="45720" rtlCol="0" anchor="b">
            <a:normAutofit/>
          </a:bodyPr>
          <a:lstStyle/>
          <a:p>
            <a:pPr marL="0" indent="0">
              <a:buNone/>
            </a:pPr>
            <a:r>
              <a:rPr lang="en-US" sz="2000" dirty="0"/>
              <a:t>Si </a:t>
            </a:r>
            <a:r>
              <a:rPr lang="en-US" sz="2000" dirty="0" err="1"/>
              <a:t>necesitáis</a:t>
            </a:r>
            <a:r>
              <a:rPr lang="en-US" sz="2000" dirty="0"/>
              <a:t> </a:t>
            </a:r>
            <a:r>
              <a:rPr lang="en-US" sz="2000" dirty="0" err="1"/>
              <a:t>buscarlo</a:t>
            </a:r>
            <a:r>
              <a:rPr lang="en-US" sz="2000" dirty="0"/>
              <a:t> </a:t>
            </a:r>
            <a:r>
              <a:rPr lang="en-US" sz="2000" dirty="0" err="1"/>
              <a:t>en</a:t>
            </a:r>
            <a:r>
              <a:rPr lang="en-US" sz="2000" dirty="0"/>
              <a:t> </a:t>
            </a:r>
            <a:r>
              <a:rPr lang="en-US" sz="2000" dirty="0" err="1"/>
              <a:t>fichero</a:t>
            </a:r>
            <a:r>
              <a:rPr lang="en-US" sz="2000" dirty="0"/>
              <a:t> </a:t>
            </a:r>
            <a:r>
              <a:rPr lang="en-US" sz="2000" dirty="0" err="1"/>
              <a:t>esta</a:t>
            </a:r>
            <a:r>
              <a:rPr lang="en-US" sz="2000" dirty="0"/>
              <a:t> </a:t>
            </a:r>
            <a:r>
              <a:rPr lang="en-US" sz="2000" dirty="0" err="1"/>
              <a:t>en</a:t>
            </a:r>
            <a:r>
              <a:rPr lang="en-US" sz="2000" dirty="0"/>
              <a:t> </a:t>
            </a:r>
            <a:r>
              <a:rPr lang="en-US" sz="2000" dirty="0" err="1"/>
              <a:t>esta</a:t>
            </a:r>
            <a:r>
              <a:rPr lang="en-US" sz="2000" dirty="0"/>
              <a:t> </a:t>
            </a:r>
            <a:r>
              <a:rPr lang="en-US" sz="2000" dirty="0" err="1"/>
              <a:t>ruta</a:t>
            </a:r>
            <a:endParaRPr lang="en-US" sz="2000" dirty="0"/>
          </a:p>
        </p:txBody>
      </p:sp>
      <p:pic>
        <p:nvPicPr>
          <p:cNvPr id="4" name="Imagen 3">
            <a:extLst>
              <a:ext uri="{FF2B5EF4-FFF2-40B4-BE49-F238E27FC236}">
                <a16:creationId xmlns:a16="http://schemas.microsoft.com/office/drawing/2014/main" id="{380E96F3-0B9C-4668-8CDD-AB8F570652F8}"/>
              </a:ext>
            </a:extLst>
          </p:cNvPr>
          <p:cNvPicPr>
            <a:picLocks noChangeAspect="1"/>
          </p:cNvPicPr>
          <p:nvPr/>
        </p:nvPicPr>
        <p:blipFill rotWithShape="1">
          <a:blip r:embed="rId2"/>
          <a:srcRect l="1841" r="-2" b="-2"/>
          <a:stretch/>
        </p:blipFill>
        <p:spPr>
          <a:xfrm>
            <a:off x="5922492" y="928201"/>
            <a:ext cx="5536001" cy="4926942"/>
          </a:xfrm>
          <a:prstGeom prst="rect">
            <a:avLst/>
          </a:prstGeom>
        </p:spPr>
      </p:pic>
    </p:spTree>
    <p:extLst>
      <p:ext uri="{BB962C8B-B14F-4D97-AF65-F5344CB8AC3E}">
        <p14:creationId xmlns:p14="http://schemas.microsoft.com/office/powerpoint/2010/main" val="1128939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96398-3821-410E-881D-E8384322BF69}"/>
              </a:ext>
            </a:extLst>
          </p:cNvPr>
          <p:cNvSpPr>
            <a:spLocks noGrp="1"/>
          </p:cNvSpPr>
          <p:nvPr>
            <p:ph type="title"/>
          </p:nvPr>
        </p:nvSpPr>
        <p:spPr/>
        <p:txBody>
          <a:bodyPr/>
          <a:lstStyle/>
          <a:p>
            <a:r>
              <a:rPr lang="es-ES" b="1" dirty="0"/>
              <a:t>Archivo .</a:t>
            </a:r>
            <a:r>
              <a:rPr lang="es-ES" b="1" dirty="0" err="1"/>
              <a:t>gradle-wrapper.properties</a:t>
            </a:r>
            <a:endParaRPr lang="es-ES" b="1" dirty="0"/>
          </a:p>
        </p:txBody>
      </p:sp>
      <p:sp>
        <p:nvSpPr>
          <p:cNvPr id="3" name="Marcador de contenido 2">
            <a:extLst>
              <a:ext uri="{FF2B5EF4-FFF2-40B4-BE49-F238E27FC236}">
                <a16:creationId xmlns:a16="http://schemas.microsoft.com/office/drawing/2014/main" id="{0A5B2C12-52A9-4321-87E4-03890750BC5A}"/>
              </a:ext>
            </a:extLst>
          </p:cNvPr>
          <p:cNvSpPr>
            <a:spLocks noGrp="1"/>
          </p:cNvSpPr>
          <p:nvPr>
            <p:ph idx="1"/>
          </p:nvPr>
        </p:nvSpPr>
        <p:spPr>
          <a:xfrm>
            <a:off x="838200" y="1825625"/>
            <a:ext cx="10017868" cy="4351338"/>
          </a:xfrm>
        </p:spPr>
        <p:txBody>
          <a:bodyPr>
            <a:normAutofit fontScale="85000" lnSpcReduction="10000"/>
          </a:bodyPr>
          <a:lstStyle/>
          <a:p>
            <a:endParaRPr lang="en-US" dirty="0"/>
          </a:p>
          <a:p>
            <a:pPr marL="0" indent="0">
              <a:buNone/>
            </a:pPr>
            <a:r>
              <a:rPr lang="fr-FR" dirty="0" err="1">
                <a:highlight>
                  <a:srgbClr val="00FFFF"/>
                </a:highlight>
              </a:rPr>
              <a:t>distributionBase</a:t>
            </a:r>
            <a:r>
              <a:rPr lang="fr-FR" dirty="0"/>
              <a:t>=GRADLE_USER_HOME</a:t>
            </a:r>
          </a:p>
          <a:p>
            <a:pPr marL="0" indent="0">
              <a:buNone/>
            </a:pPr>
            <a:r>
              <a:rPr lang="fr-FR" dirty="0" err="1"/>
              <a:t>d</a:t>
            </a:r>
            <a:r>
              <a:rPr lang="fr-FR" dirty="0" err="1">
                <a:highlight>
                  <a:srgbClr val="00FFFF"/>
                </a:highlight>
              </a:rPr>
              <a:t>istributionPath</a:t>
            </a:r>
            <a:r>
              <a:rPr lang="fr-FR" dirty="0"/>
              <a:t>=</a:t>
            </a:r>
            <a:r>
              <a:rPr lang="fr-FR" dirty="0" err="1"/>
              <a:t>wrapper</a:t>
            </a:r>
            <a:r>
              <a:rPr lang="fr-FR" dirty="0"/>
              <a:t>/</a:t>
            </a:r>
            <a:r>
              <a:rPr lang="fr-FR" dirty="0" err="1"/>
              <a:t>dists</a:t>
            </a:r>
            <a:endParaRPr lang="fr-FR" dirty="0"/>
          </a:p>
          <a:p>
            <a:pPr marL="0" indent="0">
              <a:buNone/>
            </a:pPr>
            <a:r>
              <a:rPr lang="fr-FR" dirty="0" err="1">
                <a:highlight>
                  <a:srgbClr val="00FFFF"/>
                </a:highlight>
              </a:rPr>
              <a:t>zipStoreBase</a:t>
            </a:r>
            <a:r>
              <a:rPr lang="fr-FR" dirty="0">
                <a:highlight>
                  <a:srgbClr val="00FFFF"/>
                </a:highlight>
              </a:rPr>
              <a:t>=</a:t>
            </a:r>
            <a:r>
              <a:rPr lang="fr-FR" dirty="0"/>
              <a:t>GRADLE_USER_HOME</a:t>
            </a:r>
          </a:p>
          <a:p>
            <a:pPr marL="0" indent="0">
              <a:buNone/>
            </a:pPr>
            <a:r>
              <a:rPr lang="fr-FR" dirty="0" err="1">
                <a:highlight>
                  <a:srgbClr val="00FFFF"/>
                </a:highlight>
              </a:rPr>
              <a:t>zipStorePath</a:t>
            </a:r>
            <a:r>
              <a:rPr lang="fr-FR" dirty="0"/>
              <a:t>=</a:t>
            </a:r>
            <a:r>
              <a:rPr lang="fr-FR" dirty="0" err="1"/>
              <a:t>wrapper</a:t>
            </a:r>
            <a:r>
              <a:rPr lang="fr-FR" dirty="0"/>
              <a:t>/</a:t>
            </a:r>
            <a:r>
              <a:rPr lang="fr-FR" dirty="0" err="1"/>
              <a:t>dists</a:t>
            </a:r>
            <a:endParaRPr lang="fr-FR" dirty="0"/>
          </a:p>
          <a:p>
            <a:pPr marL="0" indent="0">
              <a:buNone/>
            </a:pPr>
            <a:r>
              <a:rPr lang="fr-FR" dirty="0" err="1">
                <a:highlight>
                  <a:srgbClr val="00FFFF"/>
                </a:highlight>
              </a:rPr>
              <a:t>distributionUrl</a:t>
            </a:r>
            <a:r>
              <a:rPr lang="fr-FR" dirty="0">
                <a:highlight>
                  <a:srgbClr val="00FFFF"/>
                </a:highlight>
              </a:rPr>
              <a:t>=</a:t>
            </a:r>
            <a:r>
              <a:rPr lang="fr-FR" dirty="0"/>
              <a:t>https\://services.gradle.org/distributions/gradle-6.1.1-all.zip</a:t>
            </a:r>
            <a:endParaRPr lang="en-US" dirty="0"/>
          </a:p>
          <a:p>
            <a:pPr marL="0" indent="0">
              <a:buNone/>
            </a:pPr>
            <a:endParaRPr lang="en-US" dirty="0"/>
          </a:p>
          <a:p>
            <a:pPr marL="0" indent="0" algn="just">
              <a:buNone/>
            </a:pPr>
            <a:r>
              <a:rPr lang="en-US" dirty="0"/>
              <a:t>El </a:t>
            </a:r>
            <a:r>
              <a:rPr lang="en-US" b="1" dirty="0"/>
              <a:t>path de .</a:t>
            </a:r>
            <a:r>
              <a:rPr lang="en-US" b="1" dirty="0" err="1"/>
              <a:t>gradle</a:t>
            </a:r>
            <a:r>
              <a:rPr lang="en-US" b="1" dirty="0"/>
              <a:t> </a:t>
            </a:r>
            <a:r>
              <a:rPr lang="en-US" dirty="0"/>
              <a:t>por </a:t>
            </a:r>
            <a:r>
              <a:rPr lang="en-US" dirty="0" err="1"/>
              <a:t>defecto</a:t>
            </a:r>
            <a:r>
              <a:rPr lang="en-US" dirty="0"/>
              <a:t>  es “</a:t>
            </a:r>
            <a:r>
              <a:rPr lang="en-US" b="1" dirty="0"/>
              <a:t>C:\Users\</a:t>
            </a:r>
            <a:r>
              <a:rPr lang="en-US" b="1" dirty="0" err="1"/>
              <a:t>tuusuario</a:t>
            </a:r>
            <a:r>
              <a:rPr lang="en-US" b="1" dirty="0"/>
              <a:t>\.</a:t>
            </a:r>
            <a:r>
              <a:rPr lang="en-US" b="1" dirty="0" err="1"/>
              <a:t>gradle</a:t>
            </a:r>
            <a:r>
              <a:rPr lang="en-US" dirty="0"/>
              <a:t>”. </a:t>
            </a:r>
          </a:p>
          <a:p>
            <a:pPr marL="0" indent="0" algn="just">
              <a:buNone/>
            </a:pPr>
            <a:r>
              <a:rPr lang="en-US" dirty="0"/>
              <a:t>Las </a:t>
            </a:r>
            <a:r>
              <a:rPr lang="en-US" dirty="0" err="1"/>
              <a:t>diferentes</a:t>
            </a:r>
            <a:r>
              <a:rPr lang="en-US" dirty="0"/>
              <a:t> </a:t>
            </a:r>
            <a:r>
              <a:rPr lang="en-US" dirty="0" err="1"/>
              <a:t>distribuciones</a:t>
            </a:r>
            <a:r>
              <a:rPr lang="en-US" dirty="0"/>
              <a:t> de </a:t>
            </a:r>
            <a:r>
              <a:rPr lang="en-US" dirty="0" err="1"/>
              <a:t>compilación</a:t>
            </a:r>
            <a:r>
              <a:rPr lang="en-US" dirty="0"/>
              <a:t> las </a:t>
            </a:r>
            <a:r>
              <a:rPr lang="en-US" dirty="0" err="1"/>
              <a:t>encontraremos</a:t>
            </a:r>
            <a:r>
              <a:rPr lang="en-US" dirty="0"/>
              <a:t> </a:t>
            </a:r>
            <a:r>
              <a:rPr lang="en-US" dirty="0" err="1"/>
              <a:t>en</a:t>
            </a:r>
            <a:r>
              <a:rPr lang="en-US" dirty="0"/>
              <a:t> la </a:t>
            </a:r>
            <a:r>
              <a:rPr lang="en-US" dirty="0" err="1"/>
              <a:t>carpeta</a:t>
            </a:r>
            <a:r>
              <a:rPr lang="en-US" dirty="0"/>
              <a:t> </a:t>
            </a:r>
            <a:r>
              <a:rPr lang="en-US" b="1" dirty="0"/>
              <a:t>C:\Users\tuusuario\.gradle\wrapper\dists </a:t>
            </a:r>
            <a:r>
              <a:rPr lang="en-US" dirty="0" err="1"/>
              <a:t>como</a:t>
            </a:r>
            <a:r>
              <a:rPr lang="en-US" dirty="0"/>
              <a:t> indica el </a:t>
            </a:r>
            <a:r>
              <a:rPr lang="en-US" b="1" dirty="0" err="1"/>
              <a:t>distributionPath</a:t>
            </a:r>
            <a:r>
              <a:rPr lang="en-US" dirty="0"/>
              <a:t>.</a:t>
            </a:r>
            <a:endParaRPr lang="es-ES" dirty="0"/>
          </a:p>
        </p:txBody>
      </p:sp>
    </p:spTree>
    <p:extLst>
      <p:ext uri="{BB962C8B-B14F-4D97-AF65-F5344CB8AC3E}">
        <p14:creationId xmlns:p14="http://schemas.microsoft.com/office/powerpoint/2010/main" val="2063350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009-C5AF-4031-8336-0F38522F6FC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300" b="1"/>
              <a:t>Archivo .gradle-wrapper.properties</a:t>
            </a:r>
            <a:endParaRPr lang="en-US" sz="2300"/>
          </a:p>
        </p:txBody>
      </p:sp>
      <p:pic>
        <p:nvPicPr>
          <p:cNvPr id="7" name="Marcador de contenido 6">
            <a:extLst>
              <a:ext uri="{FF2B5EF4-FFF2-40B4-BE49-F238E27FC236}">
                <a16:creationId xmlns:a16="http://schemas.microsoft.com/office/drawing/2014/main" id="{6375F832-68FB-45F1-B88C-8FEE748C163A}"/>
              </a:ext>
            </a:extLst>
          </p:cNvPr>
          <p:cNvPicPr>
            <a:picLocks noGrp="1" noChangeAspect="1"/>
          </p:cNvPicPr>
          <p:nvPr>
            <p:ph idx="1"/>
          </p:nvPr>
        </p:nvPicPr>
        <p:blipFill rotWithShape="1">
          <a:blip r:embed="rId2"/>
          <a:srcRect l="2559" r="-1" b="-1"/>
          <a:stretch/>
        </p:blipFill>
        <p:spPr>
          <a:xfrm>
            <a:off x="545238" y="858525"/>
            <a:ext cx="7608304" cy="5211906"/>
          </a:xfrm>
          <a:prstGeom prst="rect">
            <a:avLst/>
          </a:prstGeom>
        </p:spPr>
      </p:pic>
    </p:spTree>
    <p:extLst>
      <p:ext uri="{BB962C8B-B14F-4D97-AF65-F5344CB8AC3E}">
        <p14:creationId xmlns:p14="http://schemas.microsoft.com/office/powerpoint/2010/main" val="156905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B12A-CBF8-441D-BA03-BCDA96B9E266}"/>
              </a:ext>
            </a:extLst>
          </p:cNvPr>
          <p:cNvSpPr>
            <a:spLocks noGrp="1"/>
          </p:cNvSpPr>
          <p:nvPr>
            <p:ph type="title"/>
          </p:nvPr>
        </p:nvSpPr>
        <p:spPr/>
        <p:txBody>
          <a:bodyPr/>
          <a:lstStyle/>
          <a:p>
            <a:pPr algn="ctr"/>
            <a:r>
              <a:rPr lang="es-ES" b="1" dirty="0"/>
              <a:t>Introducción</a:t>
            </a:r>
            <a:endParaRPr lang="es-ES" dirty="0"/>
          </a:p>
        </p:txBody>
      </p:sp>
      <p:sp>
        <p:nvSpPr>
          <p:cNvPr id="3" name="Marcador de contenido 2">
            <a:extLst>
              <a:ext uri="{FF2B5EF4-FFF2-40B4-BE49-F238E27FC236}">
                <a16:creationId xmlns:a16="http://schemas.microsoft.com/office/drawing/2014/main" id="{EDB24E33-AD90-4CED-A94F-E13729B6EE29}"/>
              </a:ext>
            </a:extLst>
          </p:cNvPr>
          <p:cNvSpPr>
            <a:spLocks noGrp="1"/>
          </p:cNvSpPr>
          <p:nvPr>
            <p:ph idx="1"/>
          </p:nvPr>
        </p:nvSpPr>
        <p:spPr/>
        <p:txBody>
          <a:bodyPr>
            <a:normAutofit lnSpcReduction="10000"/>
          </a:bodyPr>
          <a:lstStyle/>
          <a:p>
            <a:pPr algn="just"/>
            <a:r>
              <a:rPr lang="es-ES" b="1" dirty="0">
                <a:highlight>
                  <a:srgbClr val="00FFFF"/>
                </a:highlight>
              </a:rPr>
              <a:t>IntelliJ</a:t>
            </a:r>
            <a:r>
              <a:rPr lang="es-ES" dirty="0">
                <a:highlight>
                  <a:srgbClr val="00FFFF"/>
                </a:highlight>
              </a:rPr>
              <a:t> </a:t>
            </a:r>
            <a:r>
              <a:rPr lang="es-ES" dirty="0">
                <a:highlight>
                  <a:srgbClr val="FFFF00"/>
                </a:highlight>
              </a:rPr>
              <a:t>ofrece asistencia </a:t>
            </a:r>
            <a:r>
              <a:rPr lang="es-ES" dirty="0"/>
              <a:t>para código: </a:t>
            </a:r>
            <a:r>
              <a:rPr lang="es-ES" dirty="0">
                <a:highlight>
                  <a:srgbClr val="FFFF00"/>
                </a:highlight>
              </a:rPr>
              <a:t>autocompletar, refactorizar, navegación de código</a:t>
            </a:r>
            <a:r>
              <a:rPr lang="es-ES" dirty="0"/>
              <a:t>, etc. Ofrece herramientas para </a:t>
            </a:r>
            <a:r>
              <a:rPr lang="es-ES" b="1" dirty="0"/>
              <a:t>compilación y construcción de proyectos</a:t>
            </a:r>
            <a:r>
              <a:rPr lang="es-ES" dirty="0"/>
              <a:t>, como </a:t>
            </a:r>
            <a:r>
              <a:rPr lang="es-ES" b="1" dirty="0" err="1"/>
              <a:t>Graddle</a:t>
            </a:r>
            <a:r>
              <a:rPr lang="es-ES" b="1" dirty="0"/>
              <a:t> o </a:t>
            </a:r>
            <a:r>
              <a:rPr lang="es-ES" b="1" dirty="0" err="1"/>
              <a:t>Grunt</a:t>
            </a:r>
            <a:r>
              <a:rPr lang="es-ES" b="1" dirty="0"/>
              <a:t> </a:t>
            </a:r>
            <a:r>
              <a:rPr lang="es-ES" dirty="0"/>
              <a:t>y herramientas para </a:t>
            </a:r>
            <a:r>
              <a:rPr lang="es-ES" b="1" dirty="0">
                <a:highlight>
                  <a:srgbClr val="FFFF00"/>
                </a:highlight>
              </a:rPr>
              <a:t>versionado  y </a:t>
            </a:r>
            <a:r>
              <a:rPr lang="es-ES" b="1" dirty="0" err="1">
                <a:highlight>
                  <a:srgbClr val="FFFF00"/>
                </a:highlight>
              </a:rPr>
              <a:t>repositario</a:t>
            </a:r>
            <a:r>
              <a:rPr lang="es-ES" b="1" dirty="0">
                <a:highlight>
                  <a:srgbClr val="FFFF00"/>
                </a:highlight>
              </a:rPr>
              <a:t> como GIT</a:t>
            </a:r>
            <a:r>
              <a:rPr lang="es-ES" dirty="0"/>
              <a:t>. Herramientas de </a:t>
            </a:r>
            <a:r>
              <a:rPr lang="es-ES" b="1" dirty="0"/>
              <a:t>conexión e integración </a:t>
            </a:r>
            <a:r>
              <a:rPr lang="es-ES" dirty="0"/>
              <a:t>con la base de datos </a:t>
            </a:r>
            <a:r>
              <a:rPr lang="es-ES" b="1" dirty="0"/>
              <a:t>Oracle, MySQL, </a:t>
            </a:r>
            <a:r>
              <a:rPr lang="es-ES" b="1" dirty="0" err="1"/>
              <a:t>Postgress</a:t>
            </a:r>
            <a:r>
              <a:rPr lang="es-ES" b="1" dirty="0"/>
              <a:t>, </a:t>
            </a:r>
            <a:r>
              <a:rPr lang="es-ES" b="1" dirty="0" err="1"/>
              <a:t>SQLServer</a:t>
            </a:r>
            <a:r>
              <a:rPr lang="es-ES" b="1" dirty="0"/>
              <a:t>, SQLite, </a:t>
            </a:r>
            <a:r>
              <a:rPr lang="es-ES" dirty="0"/>
              <a:t>etc.</a:t>
            </a:r>
          </a:p>
          <a:p>
            <a:pPr algn="just"/>
            <a:endParaRPr lang="es-ES" b="1" dirty="0"/>
          </a:p>
          <a:p>
            <a:pPr algn="just"/>
            <a:r>
              <a:rPr lang="es-ES" b="1" dirty="0">
                <a:highlight>
                  <a:srgbClr val="00FFFF"/>
                </a:highlight>
              </a:rPr>
              <a:t>IntelliJ</a:t>
            </a:r>
            <a:r>
              <a:rPr lang="es-ES" dirty="0">
                <a:highlight>
                  <a:srgbClr val="00FFFF"/>
                </a:highlight>
              </a:rPr>
              <a:t> </a:t>
            </a:r>
            <a:r>
              <a:rPr lang="es-ES" b="1" dirty="0">
                <a:highlight>
                  <a:srgbClr val="FFFF00"/>
                </a:highlight>
              </a:rPr>
              <a:t>ofrece además un sistema de plugin </a:t>
            </a:r>
            <a:r>
              <a:rPr lang="es-ES" b="1" dirty="0"/>
              <a:t>y repositorio </a:t>
            </a:r>
            <a:r>
              <a:rPr lang="es-ES" dirty="0">
                <a:highlight>
                  <a:srgbClr val="FFFF00"/>
                </a:highlight>
              </a:rPr>
              <a:t>llamado  </a:t>
            </a:r>
            <a:r>
              <a:rPr lang="es-ES" dirty="0" err="1">
                <a:highlight>
                  <a:srgbClr val="FFFF00"/>
                </a:highlight>
              </a:rPr>
              <a:t>IntelliJ's</a:t>
            </a:r>
            <a:r>
              <a:rPr lang="es-ES" dirty="0">
                <a:highlight>
                  <a:srgbClr val="FFFF00"/>
                </a:highlight>
              </a:rPr>
              <a:t> plugin </a:t>
            </a:r>
            <a:r>
              <a:rPr lang="es-ES" dirty="0" err="1">
                <a:highlight>
                  <a:srgbClr val="FFFF00"/>
                </a:highlight>
              </a:rPr>
              <a:t>repository</a:t>
            </a:r>
            <a:r>
              <a:rPr lang="es-ES" dirty="0">
                <a:highlight>
                  <a:srgbClr val="FFFF00"/>
                </a:highlight>
              </a:rPr>
              <a:t> </a:t>
            </a:r>
            <a:r>
              <a:rPr lang="es-ES" dirty="0"/>
              <a:t>con versionado propio con más de </a:t>
            </a:r>
            <a:r>
              <a:rPr lang="es-ES" b="1" dirty="0">
                <a:highlight>
                  <a:srgbClr val="FFFF00"/>
                </a:highlight>
              </a:rPr>
              <a:t>3000 </a:t>
            </a:r>
            <a:r>
              <a:rPr lang="es-ES" b="1" dirty="0" err="1">
                <a:highlight>
                  <a:srgbClr val="FFFF00"/>
                </a:highlight>
              </a:rPr>
              <a:t>plugins</a:t>
            </a:r>
            <a:r>
              <a:rPr lang="es-ES" b="1" dirty="0"/>
              <a:t>. </a:t>
            </a:r>
            <a:r>
              <a:rPr lang="es-ES" dirty="0"/>
              <a:t>Además </a:t>
            </a:r>
            <a:r>
              <a:rPr lang="es-ES" b="1" dirty="0">
                <a:highlight>
                  <a:srgbClr val="FFFF00"/>
                </a:highlight>
              </a:rPr>
              <a:t>IntelliJ</a:t>
            </a:r>
            <a:r>
              <a:rPr lang="es-ES" dirty="0"/>
              <a:t> ofrece soporte </a:t>
            </a:r>
            <a:r>
              <a:rPr lang="es-ES" dirty="0">
                <a:highlight>
                  <a:srgbClr val="FFFF00"/>
                </a:highlight>
              </a:rPr>
              <a:t>para </a:t>
            </a:r>
            <a:r>
              <a:rPr lang="es-ES" b="1" dirty="0">
                <a:highlight>
                  <a:srgbClr val="FFFF00"/>
                </a:highlight>
              </a:rPr>
              <a:t>más de veinte lenguajes de programación</a:t>
            </a:r>
            <a:r>
              <a:rPr lang="es-ES" dirty="0"/>
              <a:t> diferentes.</a:t>
            </a:r>
          </a:p>
        </p:txBody>
      </p:sp>
    </p:spTree>
    <p:extLst>
      <p:ext uri="{BB962C8B-B14F-4D97-AF65-F5344CB8AC3E}">
        <p14:creationId xmlns:p14="http://schemas.microsoft.com/office/powerpoint/2010/main" val="2559215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E2939-A451-4119-A3D5-38BD73DA6C61}"/>
              </a:ext>
            </a:extLst>
          </p:cNvPr>
          <p:cNvSpPr>
            <a:spLocks noGrp="1"/>
          </p:cNvSpPr>
          <p:nvPr>
            <p:ph type="title"/>
          </p:nvPr>
        </p:nvSpPr>
        <p:spPr/>
        <p:txBody>
          <a:bodyPr/>
          <a:lstStyle/>
          <a:p>
            <a:pPr algn="ctr"/>
            <a:r>
              <a:rPr lang="fr-FR" b="1" dirty="0"/>
              <a:t>gradle-6.1.1-all.zip</a:t>
            </a:r>
            <a:endParaRPr lang="es-ES" b="1" dirty="0"/>
          </a:p>
        </p:txBody>
      </p:sp>
      <p:sp>
        <p:nvSpPr>
          <p:cNvPr id="3" name="Marcador de contenido 2">
            <a:extLst>
              <a:ext uri="{FF2B5EF4-FFF2-40B4-BE49-F238E27FC236}">
                <a16:creationId xmlns:a16="http://schemas.microsoft.com/office/drawing/2014/main" id="{6B9CE65E-4693-4D65-8AA5-20142022DC66}"/>
              </a:ext>
            </a:extLst>
          </p:cNvPr>
          <p:cNvSpPr>
            <a:spLocks noGrp="1"/>
          </p:cNvSpPr>
          <p:nvPr>
            <p:ph idx="1"/>
          </p:nvPr>
        </p:nvSpPr>
        <p:spPr/>
        <p:txBody>
          <a:bodyPr/>
          <a:lstStyle/>
          <a:p>
            <a:pPr algn="just"/>
            <a:r>
              <a:rPr lang="es-ES" dirty="0"/>
              <a:t>Este </a:t>
            </a:r>
            <a:r>
              <a:rPr lang="es-ES" dirty="0">
                <a:highlight>
                  <a:srgbClr val="00FFFF"/>
                </a:highlight>
              </a:rPr>
              <a:t>fichero </a:t>
            </a:r>
            <a:r>
              <a:rPr lang="fr-FR" b="1" dirty="0">
                <a:highlight>
                  <a:srgbClr val="00FFFF"/>
                </a:highlight>
              </a:rPr>
              <a:t>gradle-6.1.1-all.zip </a:t>
            </a:r>
            <a:r>
              <a:rPr lang="es-ES" dirty="0"/>
              <a:t>es el </a:t>
            </a:r>
            <a:r>
              <a:rPr lang="es-ES" dirty="0">
                <a:highlight>
                  <a:srgbClr val="FFFF00"/>
                </a:highlight>
              </a:rPr>
              <a:t>programa o motor que se usa para hacer la compilación de </a:t>
            </a:r>
            <a:r>
              <a:rPr lang="es-ES" dirty="0" err="1">
                <a:highlight>
                  <a:srgbClr val="FFFF00"/>
                </a:highlight>
              </a:rPr>
              <a:t>graddle</a:t>
            </a:r>
            <a:r>
              <a:rPr lang="es-ES" dirty="0"/>
              <a:t>. Si no lo tenéis, Android </a:t>
            </a:r>
            <a:r>
              <a:rPr lang="es-ES" dirty="0" err="1"/>
              <a:t>studio</a:t>
            </a:r>
            <a:r>
              <a:rPr lang="es-ES" dirty="0"/>
              <a:t> </a:t>
            </a:r>
            <a:r>
              <a:rPr lang="es-ES" dirty="0">
                <a:highlight>
                  <a:srgbClr val="FFFF00"/>
                </a:highlight>
              </a:rPr>
              <a:t>lo descarga del </a:t>
            </a:r>
            <a:r>
              <a:rPr lang="es-ES" dirty="0" err="1">
                <a:highlight>
                  <a:srgbClr val="FFFF00"/>
                </a:highlight>
              </a:rPr>
              <a:t>respositorio</a:t>
            </a:r>
            <a:r>
              <a:rPr lang="es-ES" dirty="0">
                <a:highlight>
                  <a:srgbClr val="FFFF00"/>
                </a:highlight>
              </a:rPr>
              <a:t> Maven Central</a:t>
            </a:r>
            <a:r>
              <a:rPr lang="es-ES" dirty="0"/>
              <a:t>. Es un programa a parte que usa Android Studio para realizar la compilación.</a:t>
            </a:r>
          </a:p>
          <a:p>
            <a:pPr algn="just"/>
            <a:endParaRPr lang="es-ES" dirty="0"/>
          </a:p>
          <a:p>
            <a:pPr algn="just"/>
            <a:r>
              <a:rPr lang="es-ES" dirty="0">
                <a:highlight>
                  <a:srgbClr val="FFFF00"/>
                </a:highlight>
              </a:rPr>
              <a:t>Igualmente descarga todas las librerías </a:t>
            </a:r>
            <a:r>
              <a:rPr lang="es-ES" dirty="0"/>
              <a:t>que tenéis indicadas en los ficheros </a:t>
            </a:r>
            <a:r>
              <a:rPr lang="es-ES" b="1" dirty="0" err="1">
                <a:highlight>
                  <a:srgbClr val="FFFF00"/>
                </a:highlight>
              </a:rPr>
              <a:t>build.graddle</a:t>
            </a:r>
            <a:r>
              <a:rPr lang="es-ES" b="1" dirty="0">
                <a:highlight>
                  <a:srgbClr val="FFFF00"/>
                </a:highlight>
              </a:rPr>
              <a:t> de aplicación </a:t>
            </a:r>
            <a:r>
              <a:rPr lang="es-ES" dirty="0"/>
              <a:t>que veremos a continuación</a:t>
            </a:r>
          </a:p>
        </p:txBody>
      </p:sp>
    </p:spTree>
    <p:extLst>
      <p:ext uri="{BB962C8B-B14F-4D97-AF65-F5344CB8AC3E}">
        <p14:creationId xmlns:p14="http://schemas.microsoft.com/office/powerpoint/2010/main" val="5699584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64AA3-039C-433E-B667-2E8E1F1309AE}"/>
              </a:ext>
            </a:extLst>
          </p:cNvPr>
          <p:cNvSpPr>
            <a:spLocks noGrp="1"/>
          </p:cNvSpPr>
          <p:nvPr>
            <p:ph type="ctrTitle"/>
          </p:nvPr>
        </p:nvSpPr>
        <p:spPr>
          <a:xfrm>
            <a:off x="1524000" y="1293338"/>
            <a:ext cx="9144000" cy="3274592"/>
          </a:xfrm>
        </p:spPr>
        <p:txBody>
          <a:bodyPr anchor="ctr">
            <a:normAutofit fontScale="90000"/>
          </a:bodyPr>
          <a:lstStyle/>
          <a:p>
            <a:r>
              <a:rPr lang="es-ES" sz="7200" dirty="0"/>
              <a:t>3.3 Archivo de compilación de nivel superior</a:t>
            </a:r>
            <a:br>
              <a:rPr lang="es-ES" sz="7200" dirty="0"/>
            </a:br>
            <a:r>
              <a:rPr lang="es-ES" sz="7200" dirty="0"/>
              <a:t>versión 30 Android x</a:t>
            </a:r>
          </a:p>
        </p:txBody>
      </p:sp>
      <p:sp>
        <p:nvSpPr>
          <p:cNvPr id="3" name="Subtítulo 2">
            <a:extLst>
              <a:ext uri="{FF2B5EF4-FFF2-40B4-BE49-F238E27FC236}">
                <a16:creationId xmlns:a16="http://schemas.microsoft.com/office/drawing/2014/main" id="{6F6111D1-B8FD-41AB-BD97-610D6D51A812}"/>
              </a:ext>
            </a:extLst>
          </p:cNvPr>
          <p:cNvSpPr>
            <a:spLocks noGrp="1"/>
          </p:cNvSpPr>
          <p:nvPr>
            <p:ph type="subTitle" idx="1"/>
          </p:nvPr>
        </p:nvSpPr>
        <p:spPr>
          <a:xfrm>
            <a:off x="1524000" y="5514052"/>
            <a:ext cx="9144000" cy="651910"/>
          </a:xfrm>
        </p:spPr>
        <p:txBody>
          <a:bodyPr anchor="ctr">
            <a:normAutofit/>
          </a:bodyPr>
          <a:lstStyle/>
          <a:p>
            <a:r>
              <a:rPr lang="es-ES" dirty="0" err="1"/>
              <a:t>Build.graddle</a:t>
            </a:r>
            <a:endParaRPr lang="es-ES" dirty="0"/>
          </a:p>
        </p:txBody>
      </p:sp>
    </p:spTree>
    <p:extLst>
      <p:ext uri="{BB962C8B-B14F-4D97-AF65-F5344CB8AC3E}">
        <p14:creationId xmlns:p14="http://schemas.microsoft.com/office/powerpoint/2010/main" val="3356379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47918-A838-4129-980D-258B39844D87}"/>
              </a:ext>
            </a:extLst>
          </p:cNvPr>
          <p:cNvSpPr>
            <a:spLocks noGrp="1"/>
          </p:cNvSpPr>
          <p:nvPr>
            <p:ph type="title"/>
          </p:nvPr>
        </p:nvSpPr>
        <p:spPr/>
        <p:txBody>
          <a:bodyPr>
            <a:normAutofit fontScale="90000"/>
          </a:bodyPr>
          <a:lstStyle/>
          <a:p>
            <a:pPr algn="ctr"/>
            <a:r>
              <a:rPr lang="es-ES" b="1" dirty="0"/>
              <a:t>Archivo de compilación de nivel superior</a:t>
            </a:r>
            <a:br>
              <a:rPr lang="es-ES" dirty="0"/>
            </a:br>
            <a:endParaRPr lang="es-ES" dirty="0"/>
          </a:p>
        </p:txBody>
      </p:sp>
      <p:sp>
        <p:nvSpPr>
          <p:cNvPr id="3" name="Marcador de contenido 2">
            <a:extLst>
              <a:ext uri="{FF2B5EF4-FFF2-40B4-BE49-F238E27FC236}">
                <a16:creationId xmlns:a16="http://schemas.microsoft.com/office/drawing/2014/main" id="{C18D56E4-355E-47CC-850A-C6B36B99CDFF}"/>
              </a:ext>
            </a:extLst>
          </p:cNvPr>
          <p:cNvSpPr>
            <a:spLocks noGrp="1"/>
          </p:cNvSpPr>
          <p:nvPr>
            <p:ph idx="1"/>
          </p:nvPr>
        </p:nvSpPr>
        <p:spPr/>
        <p:txBody>
          <a:bodyPr/>
          <a:lstStyle/>
          <a:p>
            <a:pPr algn="just"/>
            <a:r>
              <a:rPr lang="es-ES" dirty="0"/>
              <a:t>El </a:t>
            </a:r>
            <a:r>
              <a:rPr lang="es-ES" b="1" dirty="0">
                <a:highlight>
                  <a:srgbClr val="FFFF00"/>
                </a:highlight>
              </a:rPr>
              <a:t>archivo </a:t>
            </a:r>
            <a:r>
              <a:rPr lang="es-ES" b="1" dirty="0" err="1">
                <a:highlight>
                  <a:srgbClr val="FFFF00"/>
                </a:highlight>
              </a:rPr>
              <a:t>build.gradle</a:t>
            </a:r>
            <a:r>
              <a:rPr lang="es-ES" b="1" dirty="0">
                <a:highlight>
                  <a:srgbClr val="FFFF00"/>
                </a:highlight>
              </a:rPr>
              <a:t> de nivel </a:t>
            </a:r>
            <a:r>
              <a:rPr lang="es-ES" b="1" dirty="0"/>
              <a:t>superior</a:t>
            </a:r>
            <a:r>
              <a:rPr lang="es-ES" dirty="0"/>
              <a:t>, ubicado en </a:t>
            </a:r>
            <a:r>
              <a:rPr lang="es-ES" dirty="0">
                <a:highlight>
                  <a:srgbClr val="FFFF00"/>
                </a:highlight>
              </a:rPr>
              <a:t>el </a:t>
            </a:r>
            <a:r>
              <a:rPr lang="es-ES" b="1" dirty="0">
                <a:highlight>
                  <a:srgbClr val="FFFF00"/>
                </a:highlight>
              </a:rPr>
              <a:t>directorio raíz del proyecto</a:t>
            </a:r>
            <a:r>
              <a:rPr lang="es-ES" dirty="0"/>
              <a:t>, define </a:t>
            </a:r>
            <a:r>
              <a:rPr lang="es-ES" b="1" dirty="0">
                <a:highlight>
                  <a:srgbClr val="FFFF00"/>
                </a:highlight>
              </a:rPr>
              <a:t>configuraciones de compi</a:t>
            </a:r>
            <a:r>
              <a:rPr lang="es-ES" b="1" dirty="0"/>
              <a:t>la</a:t>
            </a:r>
            <a:r>
              <a:rPr lang="es-ES" b="1" dirty="0">
                <a:highlight>
                  <a:srgbClr val="FFFF00"/>
                </a:highlight>
              </a:rPr>
              <a:t>ción </a:t>
            </a:r>
            <a:r>
              <a:rPr lang="es-ES" dirty="0">
                <a:highlight>
                  <a:srgbClr val="FFFF00"/>
                </a:highlight>
              </a:rPr>
              <a:t>que se aplican a todos los </a:t>
            </a:r>
            <a:r>
              <a:rPr lang="es-ES" b="1" dirty="0">
                <a:highlight>
                  <a:srgbClr val="FFFF00"/>
                </a:highlight>
              </a:rPr>
              <a:t>módulos de tu proye</a:t>
            </a:r>
            <a:r>
              <a:rPr lang="es-ES" b="1" dirty="0"/>
              <a:t>cto</a:t>
            </a:r>
            <a:r>
              <a:rPr lang="es-ES" dirty="0"/>
              <a:t>. De forma predeterminada, </a:t>
            </a:r>
            <a:r>
              <a:rPr lang="es-ES" b="1" dirty="0"/>
              <a:t>el archivo de nivel superior</a:t>
            </a:r>
            <a:r>
              <a:rPr lang="es-ES" dirty="0"/>
              <a:t> usa </a:t>
            </a:r>
            <a:r>
              <a:rPr lang="es-ES" dirty="0">
                <a:highlight>
                  <a:srgbClr val="FFFF00"/>
                </a:highlight>
              </a:rPr>
              <a:t>el bloque </a:t>
            </a:r>
            <a:r>
              <a:rPr lang="es-ES" b="1" dirty="0" err="1">
                <a:highlight>
                  <a:srgbClr val="FFFF00"/>
                </a:highlight>
              </a:rPr>
              <a:t>buildscript</a:t>
            </a:r>
            <a:r>
              <a:rPr lang="es-ES" dirty="0"/>
              <a:t> para </a:t>
            </a:r>
            <a:r>
              <a:rPr lang="es-ES" dirty="0">
                <a:highlight>
                  <a:srgbClr val="FFFF00"/>
                </a:highlight>
              </a:rPr>
              <a:t>definir los repositorios </a:t>
            </a:r>
            <a:r>
              <a:rPr lang="es-ES" dirty="0"/>
              <a:t>y las dependencias de Gradle comunes a todos los </a:t>
            </a:r>
            <a:r>
              <a:rPr lang="es-ES" b="1" dirty="0"/>
              <a:t>módulos</a:t>
            </a:r>
            <a:r>
              <a:rPr lang="es-ES" dirty="0"/>
              <a:t> del proyecto.</a:t>
            </a:r>
          </a:p>
        </p:txBody>
      </p:sp>
    </p:spTree>
    <p:extLst>
      <p:ext uri="{BB962C8B-B14F-4D97-AF65-F5344CB8AC3E}">
        <p14:creationId xmlns:p14="http://schemas.microsoft.com/office/powerpoint/2010/main" val="26291822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EE80A-E6C0-40CD-B90D-63B599E5FB95}"/>
              </a:ext>
            </a:extLst>
          </p:cNvPr>
          <p:cNvSpPr>
            <a:spLocks noGrp="1"/>
          </p:cNvSpPr>
          <p:nvPr>
            <p:ph type="ctrTitle"/>
          </p:nvPr>
        </p:nvSpPr>
        <p:spPr/>
        <p:txBody>
          <a:bodyPr/>
          <a:lstStyle/>
          <a:p>
            <a:r>
              <a:rPr lang="es-ES" dirty="0"/>
              <a:t>3.3.1 Archivo de compilación nivel de proyecto</a:t>
            </a:r>
          </a:p>
        </p:txBody>
      </p:sp>
      <p:sp>
        <p:nvSpPr>
          <p:cNvPr id="3" name="Subtítulo 2">
            <a:extLst>
              <a:ext uri="{FF2B5EF4-FFF2-40B4-BE49-F238E27FC236}">
                <a16:creationId xmlns:a16="http://schemas.microsoft.com/office/drawing/2014/main" id="{E2A7B76E-73B4-4881-9258-80BF54E4339F}"/>
              </a:ext>
            </a:extLst>
          </p:cNvPr>
          <p:cNvSpPr>
            <a:spLocks noGrp="1"/>
          </p:cNvSpPr>
          <p:nvPr>
            <p:ph type="subTitle" idx="1"/>
          </p:nvPr>
        </p:nvSpPr>
        <p:spPr/>
        <p:txBody>
          <a:bodyPr/>
          <a:lstStyle/>
          <a:p>
            <a:r>
              <a:rPr lang="es-ES" dirty="0"/>
              <a:t>Para el proyecto</a:t>
            </a:r>
          </a:p>
        </p:txBody>
      </p:sp>
    </p:spTree>
    <p:extLst>
      <p:ext uri="{BB962C8B-B14F-4D97-AF65-F5344CB8AC3E}">
        <p14:creationId xmlns:p14="http://schemas.microsoft.com/office/powerpoint/2010/main" val="20782382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FCEAC-88FC-4775-B60E-D2543A2805FC}"/>
              </a:ext>
            </a:extLst>
          </p:cNvPr>
          <p:cNvSpPr>
            <a:spLocks noGrp="1"/>
          </p:cNvSpPr>
          <p:nvPr>
            <p:ph type="title"/>
          </p:nvPr>
        </p:nvSpPr>
        <p:spPr/>
        <p:txBody>
          <a:bodyPr/>
          <a:lstStyle/>
          <a:p>
            <a:pPr algn="ctr"/>
            <a:r>
              <a:rPr lang="es-ES" b="1" dirty="0" err="1"/>
              <a:t>build.gradle</a:t>
            </a:r>
            <a:r>
              <a:rPr lang="es-ES" b="1" dirty="0"/>
              <a:t> de nivel superior</a:t>
            </a:r>
            <a:endParaRPr lang="es-ES" dirty="0"/>
          </a:p>
        </p:txBody>
      </p:sp>
      <p:sp>
        <p:nvSpPr>
          <p:cNvPr id="3" name="Marcador de contenido 2">
            <a:extLst>
              <a:ext uri="{FF2B5EF4-FFF2-40B4-BE49-F238E27FC236}">
                <a16:creationId xmlns:a16="http://schemas.microsoft.com/office/drawing/2014/main" id="{8BEFA51B-9738-40BE-A536-340D621B409C}"/>
              </a:ext>
            </a:extLst>
          </p:cNvPr>
          <p:cNvSpPr>
            <a:spLocks noGrp="1"/>
          </p:cNvSpPr>
          <p:nvPr>
            <p:ph sz="half" idx="1"/>
          </p:nvPr>
        </p:nvSpPr>
        <p:spPr>
          <a:xfrm>
            <a:off x="1177047" y="1533378"/>
            <a:ext cx="5631716" cy="4959497"/>
          </a:xfrm>
        </p:spPr>
        <p:txBody>
          <a:bodyPr>
            <a:normAutofit fontScale="77500" lnSpcReduction="20000"/>
          </a:bodyPr>
          <a:lstStyle/>
          <a:p>
            <a:pPr marL="0" indent="0">
              <a:buNone/>
            </a:pPr>
            <a:r>
              <a:rPr lang="en-US" dirty="0"/>
              <a:t> </a:t>
            </a:r>
            <a:r>
              <a:rPr lang="en-US" dirty="0" err="1"/>
              <a:t>buildscript</a:t>
            </a:r>
            <a:r>
              <a:rPr lang="en-US" dirty="0"/>
              <a:t> {</a:t>
            </a:r>
          </a:p>
          <a:p>
            <a:pPr marL="0" indent="0">
              <a:buNone/>
            </a:pPr>
            <a:r>
              <a:rPr lang="en-US" dirty="0"/>
              <a:t> AQUI INDICAMOS LOS REPOSITORIOS REMOTOS QUE VAMOS A USAR</a:t>
            </a:r>
          </a:p>
          <a:p>
            <a:pPr marL="0" indent="0">
              <a:buNone/>
            </a:pPr>
            <a:r>
              <a:rPr lang="en-US" dirty="0"/>
              <a:t>        repositories {</a:t>
            </a:r>
          </a:p>
          <a:p>
            <a:pPr marL="0" indent="0">
              <a:buNone/>
            </a:pPr>
            <a:r>
              <a:rPr lang="en-US" dirty="0"/>
              <a:t>            google()</a:t>
            </a:r>
          </a:p>
          <a:p>
            <a:pPr marL="0" indent="0">
              <a:buNone/>
            </a:pPr>
            <a:r>
              <a:rPr lang="en-US" dirty="0"/>
              <a:t>            </a:t>
            </a:r>
            <a:r>
              <a:rPr lang="en-US" dirty="0" err="1"/>
              <a:t>jcenter</a:t>
            </a:r>
            <a:r>
              <a:rPr lang="en-US" dirty="0"/>
              <a:t>()</a:t>
            </a:r>
          </a:p>
          <a:p>
            <a:pPr marL="0" indent="0">
              <a:buNone/>
            </a:pPr>
            <a:r>
              <a:rPr lang="en-US" dirty="0"/>
              <a:t>        }</a:t>
            </a:r>
          </a:p>
          <a:p>
            <a:pPr marL="0" indent="0">
              <a:buNone/>
            </a:pPr>
            <a:r>
              <a:rPr lang="en-US" dirty="0"/>
              <a:t>AQUÍ LAS LIBRERIAS QUE VAMOS A  USAR DE GRADDLE PARA COMPILAR</a:t>
            </a:r>
          </a:p>
          <a:p>
            <a:pPr marL="0" indent="0">
              <a:buNone/>
            </a:pPr>
            <a:r>
              <a:rPr lang="en-US" dirty="0"/>
              <a:t>        dependencies {</a:t>
            </a:r>
          </a:p>
          <a:p>
            <a:pPr marL="0" indent="0">
              <a:buNone/>
            </a:pPr>
            <a:r>
              <a:rPr lang="en-US" dirty="0"/>
              <a:t>            </a:t>
            </a:r>
            <a:r>
              <a:rPr lang="en-US" dirty="0" err="1"/>
              <a:t>classpath</a:t>
            </a:r>
            <a:r>
              <a:rPr lang="en-US" dirty="0"/>
              <a:t> "com.android.tools.build:gradle:4.0.1"        }</a:t>
            </a:r>
          </a:p>
          <a:p>
            <a:pPr marL="0" indent="0">
              <a:buNone/>
            </a:pPr>
            <a:r>
              <a:rPr lang="en-US" dirty="0"/>
              <a:t>    }</a:t>
            </a:r>
          </a:p>
          <a:p>
            <a:pPr marL="0" indent="0">
              <a:buNone/>
            </a:pPr>
            <a:r>
              <a:rPr lang="es-ES" dirty="0"/>
              <a:t>}</a:t>
            </a:r>
          </a:p>
        </p:txBody>
      </p:sp>
      <p:sp>
        <p:nvSpPr>
          <p:cNvPr id="4" name="Marcador de contenido 3">
            <a:extLst>
              <a:ext uri="{FF2B5EF4-FFF2-40B4-BE49-F238E27FC236}">
                <a16:creationId xmlns:a16="http://schemas.microsoft.com/office/drawing/2014/main" id="{5A16AFDE-825C-44F1-8C0D-17C3D28A9D40}"/>
              </a:ext>
            </a:extLst>
          </p:cNvPr>
          <p:cNvSpPr>
            <a:spLocks noGrp="1"/>
          </p:cNvSpPr>
          <p:nvPr>
            <p:ph sz="half" idx="2"/>
          </p:nvPr>
        </p:nvSpPr>
        <p:spPr>
          <a:xfrm>
            <a:off x="7413674" y="1825625"/>
            <a:ext cx="3940126" cy="4351338"/>
          </a:xfrm>
        </p:spPr>
        <p:txBody>
          <a:bodyPr>
            <a:normAutofit fontScale="77500" lnSpcReduction="20000"/>
          </a:bodyPr>
          <a:lstStyle/>
          <a:p>
            <a:pPr marL="0" indent="0">
              <a:buNone/>
            </a:pPr>
            <a:r>
              <a:rPr lang="es-ES" dirty="0"/>
              <a:t>LOS USAMOS EN TODOS LOS PROYECTOS</a:t>
            </a:r>
          </a:p>
          <a:p>
            <a:pPr marL="0" indent="0">
              <a:buNone/>
            </a:pPr>
            <a:r>
              <a:rPr lang="es-ES" dirty="0" err="1"/>
              <a:t>allprojects</a:t>
            </a:r>
            <a:r>
              <a:rPr lang="es-ES" dirty="0"/>
              <a:t> {</a:t>
            </a:r>
          </a:p>
          <a:p>
            <a:pPr marL="0" indent="0">
              <a:buNone/>
            </a:pPr>
            <a:r>
              <a:rPr lang="es-ES" dirty="0"/>
              <a:t>    </a:t>
            </a:r>
            <a:r>
              <a:rPr lang="es-ES" dirty="0" err="1"/>
              <a:t>repositories</a:t>
            </a:r>
            <a:r>
              <a:rPr lang="es-ES" dirty="0"/>
              <a:t> {</a:t>
            </a:r>
          </a:p>
          <a:p>
            <a:pPr marL="0" indent="0">
              <a:buNone/>
            </a:pPr>
            <a:r>
              <a:rPr lang="es-ES" dirty="0"/>
              <a:t>        </a:t>
            </a:r>
            <a:r>
              <a:rPr lang="es-ES" dirty="0" err="1"/>
              <a:t>google</a:t>
            </a:r>
            <a:r>
              <a:rPr lang="es-ES" dirty="0"/>
              <a:t>()</a:t>
            </a:r>
          </a:p>
          <a:p>
            <a:pPr marL="0" indent="0">
              <a:buNone/>
            </a:pPr>
            <a:r>
              <a:rPr lang="es-ES" dirty="0"/>
              <a:t>        </a:t>
            </a:r>
            <a:r>
              <a:rPr lang="es-ES" dirty="0" err="1"/>
              <a:t>jcenter</a:t>
            </a:r>
            <a:r>
              <a:rPr lang="es-ES" dirty="0"/>
              <a:t>()</a:t>
            </a:r>
          </a:p>
          <a:p>
            <a:pPr marL="0" indent="0">
              <a:buNone/>
            </a:pPr>
            <a:r>
              <a:rPr lang="es-ES" dirty="0"/>
              <a:t>    }</a:t>
            </a:r>
          </a:p>
          <a:p>
            <a:pPr marL="0" indent="0">
              <a:buNone/>
            </a:pPr>
            <a:r>
              <a:rPr lang="es-ES" dirty="0"/>
              <a:t>}</a:t>
            </a:r>
          </a:p>
          <a:p>
            <a:endParaRPr lang="es-ES" dirty="0"/>
          </a:p>
        </p:txBody>
      </p:sp>
    </p:spTree>
    <p:extLst>
      <p:ext uri="{BB962C8B-B14F-4D97-AF65-F5344CB8AC3E}">
        <p14:creationId xmlns:p14="http://schemas.microsoft.com/office/powerpoint/2010/main" val="364809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E3D3E-1343-4932-A251-CBF4E99AA768}"/>
              </a:ext>
            </a:extLst>
          </p:cNvPr>
          <p:cNvSpPr>
            <a:spLocks noGrp="1"/>
          </p:cNvSpPr>
          <p:nvPr>
            <p:ph type="title"/>
          </p:nvPr>
        </p:nvSpPr>
        <p:spPr/>
        <p:txBody>
          <a:bodyPr/>
          <a:lstStyle/>
          <a:p>
            <a:pPr algn="ctr"/>
            <a:r>
              <a:rPr lang="es-ES" b="1" dirty="0" err="1"/>
              <a:t>build.gradle</a:t>
            </a:r>
            <a:r>
              <a:rPr lang="es-ES" b="1" dirty="0"/>
              <a:t> de nivel superior</a:t>
            </a:r>
            <a:endParaRPr lang="es-ES" dirty="0"/>
          </a:p>
        </p:txBody>
      </p:sp>
      <p:sp>
        <p:nvSpPr>
          <p:cNvPr id="3" name="Marcador de contenido 2">
            <a:extLst>
              <a:ext uri="{FF2B5EF4-FFF2-40B4-BE49-F238E27FC236}">
                <a16:creationId xmlns:a16="http://schemas.microsoft.com/office/drawing/2014/main" id="{BD3BB11E-43CE-4428-9E30-7C2055BBAC10}"/>
              </a:ext>
            </a:extLst>
          </p:cNvPr>
          <p:cNvSpPr>
            <a:spLocks noGrp="1"/>
          </p:cNvSpPr>
          <p:nvPr>
            <p:ph idx="1"/>
          </p:nvPr>
        </p:nvSpPr>
        <p:spPr/>
        <p:txBody>
          <a:bodyPr/>
          <a:lstStyle/>
          <a:p>
            <a:pPr algn="just"/>
            <a:r>
              <a:rPr lang="es-ES" b="1" dirty="0" err="1">
                <a:highlight>
                  <a:srgbClr val="00FFFF"/>
                </a:highlight>
              </a:rPr>
              <a:t>google</a:t>
            </a:r>
            <a:r>
              <a:rPr lang="es-ES" b="1" dirty="0">
                <a:highlight>
                  <a:srgbClr val="00FFFF"/>
                </a:highlight>
              </a:rPr>
              <a:t>() </a:t>
            </a:r>
            <a:r>
              <a:rPr lang="es-ES" dirty="0"/>
              <a:t>es el repositorio propio de librerías Google.</a:t>
            </a:r>
          </a:p>
          <a:p>
            <a:pPr algn="just"/>
            <a:r>
              <a:rPr lang="es-ES" b="1" dirty="0" err="1">
                <a:highlight>
                  <a:srgbClr val="00FFFF"/>
                </a:highlight>
              </a:rPr>
              <a:t>jcenter</a:t>
            </a:r>
            <a:r>
              <a:rPr lang="es-ES" b="1" dirty="0">
                <a:highlight>
                  <a:srgbClr val="00FFFF"/>
                </a:highlight>
              </a:rPr>
              <a:t>() </a:t>
            </a:r>
            <a:r>
              <a:rPr lang="es-ES" dirty="0"/>
              <a:t>es el repositorio </a:t>
            </a:r>
            <a:r>
              <a:rPr lang="es-ES" b="1" dirty="0">
                <a:highlight>
                  <a:srgbClr val="FFFF00"/>
                </a:highlight>
              </a:rPr>
              <a:t>Maven de </a:t>
            </a:r>
            <a:r>
              <a:rPr lang="es-ES" b="1" dirty="0" err="1">
                <a:highlight>
                  <a:srgbClr val="FFFF00"/>
                </a:highlight>
              </a:rPr>
              <a:t>librerias</a:t>
            </a:r>
            <a:r>
              <a:rPr lang="es-ES" b="1" dirty="0">
                <a:highlight>
                  <a:srgbClr val="FFFF00"/>
                </a:highlight>
              </a:rPr>
              <a:t> </a:t>
            </a:r>
            <a:r>
              <a:rPr lang="es-ES" dirty="0">
                <a:highlight>
                  <a:srgbClr val="FFFF00"/>
                </a:highlight>
              </a:rPr>
              <a:t>para Android </a:t>
            </a:r>
            <a:r>
              <a:rPr lang="es-ES" dirty="0" err="1">
                <a:highlight>
                  <a:srgbClr val="FFFF00"/>
                </a:highlight>
              </a:rPr>
              <a:t>studio</a:t>
            </a:r>
            <a:r>
              <a:rPr lang="es-ES" dirty="0"/>
              <a:t>. Se empezó </a:t>
            </a:r>
            <a:r>
              <a:rPr lang="es-ES" dirty="0">
                <a:highlight>
                  <a:srgbClr val="FFFF00"/>
                </a:highlight>
              </a:rPr>
              <a:t>usando </a:t>
            </a:r>
            <a:r>
              <a:rPr lang="es-ES" b="1" dirty="0" err="1">
                <a:highlight>
                  <a:srgbClr val="FFFF00"/>
                </a:highlight>
              </a:rPr>
              <a:t>Mavencentral</a:t>
            </a:r>
            <a:r>
              <a:rPr lang="es-ES" b="1" dirty="0">
                <a:highlight>
                  <a:srgbClr val="FFFF00"/>
                </a:highlight>
              </a:rPr>
              <a:t>(),</a:t>
            </a:r>
            <a:r>
              <a:rPr lang="es-ES" dirty="0">
                <a:highlight>
                  <a:srgbClr val="FFFF00"/>
                </a:highlight>
              </a:rPr>
              <a:t> </a:t>
            </a:r>
            <a:r>
              <a:rPr lang="es-ES" dirty="0"/>
              <a:t>pero Google se paso a </a:t>
            </a:r>
            <a:r>
              <a:rPr lang="es-ES" b="1" dirty="0" err="1"/>
              <a:t>Jcenter</a:t>
            </a:r>
            <a:r>
              <a:rPr lang="es-ES" dirty="0"/>
              <a:t> porque </a:t>
            </a:r>
            <a:r>
              <a:rPr lang="es-ES" b="1" dirty="0" err="1"/>
              <a:t>MavenCentral</a:t>
            </a:r>
            <a:r>
              <a:rPr lang="es-ES" dirty="0"/>
              <a:t> daba muchas dificultades a los desarrolladores para subir </a:t>
            </a:r>
            <a:r>
              <a:rPr lang="es-ES" dirty="0" err="1"/>
              <a:t>librerias</a:t>
            </a:r>
            <a:r>
              <a:rPr lang="es-ES" dirty="0"/>
              <a:t>. </a:t>
            </a:r>
          </a:p>
          <a:p>
            <a:pPr algn="just"/>
            <a:r>
              <a:rPr lang="es-ES" b="1" dirty="0">
                <a:highlight>
                  <a:srgbClr val="00FFFF"/>
                </a:highlight>
              </a:rPr>
              <a:t>Maven</a:t>
            </a:r>
            <a:r>
              <a:rPr lang="es-ES" dirty="0">
                <a:highlight>
                  <a:srgbClr val="00FFFF"/>
                </a:highlight>
              </a:rPr>
              <a:t> </a:t>
            </a:r>
            <a:r>
              <a:rPr lang="es-ES" dirty="0"/>
              <a:t>es un </a:t>
            </a:r>
            <a:r>
              <a:rPr lang="es-ES" b="1" dirty="0">
                <a:highlight>
                  <a:srgbClr val="FFFF00"/>
                </a:highlight>
              </a:rPr>
              <a:t>sistema compilar proyectos Java</a:t>
            </a:r>
            <a:r>
              <a:rPr lang="es-ES" b="1" dirty="0"/>
              <a:t> </a:t>
            </a:r>
            <a:r>
              <a:rPr lang="es-ES" dirty="0"/>
              <a:t>con repositorios online. Las </a:t>
            </a:r>
            <a:r>
              <a:rPr lang="es-ES" b="1" dirty="0"/>
              <a:t>librerías</a:t>
            </a:r>
            <a:r>
              <a:rPr lang="es-ES" dirty="0"/>
              <a:t> están en </a:t>
            </a:r>
            <a:r>
              <a:rPr lang="es-ES" b="1" dirty="0"/>
              <a:t>remoto</a:t>
            </a:r>
            <a:r>
              <a:rPr lang="es-ES" dirty="0"/>
              <a:t>. </a:t>
            </a:r>
            <a:r>
              <a:rPr lang="es-ES" b="1" dirty="0" err="1">
                <a:highlight>
                  <a:srgbClr val="FFFF00"/>
                </a:highlight>
              </a:rPr>
              <a:t>Graddle</a:t>
            </a:r>
            <a:r>
              <a:rPr lang="es-ES" dirty="0">
                <a:highlight>
                  <a:srgbClr val="FFFF00"/>
                </a:highlight>
              </a:rPr>
              <a:t> hace uso del mismo repositorio.</a:t>
            </a:r>
          </a:p>
        </p:txBody>
      </p:sp>
    </p:spTree>
    <p:extLst>
      <p:ext uri="{BB962C8B-B14F-4D97-AF65-F5344CB8AC3E}">
        <p14:creationId xmlns:p14="http://schemas.microsoft.com/office/powerpoint/2010/main" val="36892270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EDFB8-A6AF-43AE-9470-15D205456CE7}"/>
              </a:ext>
            </a:extLst>
          </p:cNvPr>
          <p:cNvSpPr>
            <a:spLocks noGrp="1"/>
          </p:cNvSpPr>
          <p:nvPr>
            <p:ph type="title"/>
          </p:nvPr>
        </p:nvSpPr>
        <p:spPr/>
        <p:txBody>
          <a:bodyPr/>
          <a:lstStyle/>
          <a:p>
            <a:pPr algn="ctr"/>
            <a:r>
              <a:rPr lang="es-ES" b="1" dirty="0" err="1"/>
              <a:t>build.gradle</a:t>
            </a:r>
            <a:r>
              <a:rPr lang="es-ES" b="1" dirty="0"/>
              <a:t> de nivel superior</a:t>
            </a:r>
            <a:endParaRPr lang="es-ES" dirty="0"/>
          </a:p>
        </p:txBody>
      </p:sp>
      <p:sp>
        <p:nvSpPr>
          <p:cNvPr id="3" name="Marcador de contenido 2">
            <a:extLst>
              <a:ext uri="{FF2B5EF4-FFF2-40B4-BE49-F238E27FC236}">
                <a16:creationId xmlns:a16="http://schemas.microsoft.com/office/drawing/2014/main" id="{AAE468DB-4044-497D-ABC9-27C16BAC13B0}"/>
              </a:ext>
            </a:extLst>
          </p:cNvPr>
          <p:cNvSpPr>
            <a:spLocks noGrp="1"/>
          </p:cNvSpPr>
          <p:nvPr>
            <p:ph idx="1"/>
          </p:nvPr>
        </p:nvSpPr>
        <p:spPr/>
        <p:txBody>
          <a:bodyPr/>
          <a:lstStyle/>
          <a:p>
            <a:pPr marL="0" indent="0">
              <a:buNone/>
            </a:pPr>
            <a:r>
              <a:rPr lang="en-US" dirty="0"/>
              <a:t> dependencies {</a:t>
            </a:r>
          </a:p>
          <a:p>
            <a:pPr marL="0" indent="0">
              <a:buNone/>
            </a:pPr>
            <a:r>
              <a:rPr lang="en-US" dirty="0"/>
              <a:t>            </a:t>
            </a:r>
            <a:r>
              <a:rPr lang="en-US" dirty="0" err="1">
                <a:highlight>
                  <a:srgbClr val="00FFFF"/>
                </a:highlight>
              </a:rPr>
              <a:t>classpath</a:t>
            </a:r>
            <a:r>
              <a:rPr lang="en-US" dirty="0">
                <a:highlight>
                  <a:srgbClr val="00FFFF"/>
                </a:highlight>
              </a:rPr>
              <a:t> 'com.android.tools.build:gradle:4.0.1'</a:t>
            </a:r>
          </a:p>
          <a:p>
            <a:pPr marL="0" indent="0">
              <a:buNone/>
            </a:pPr>
            <a:r>
              <a:rPr lang="en-US" dirty="0"/>
              <a:t>        }</a:t>
            </a:r>
          </a:p>
          <a:p>
            <a:pPr marL="0" indent="0">
              <a:buNone/>
            </a:pPr>
            <a:endParaRPr lang="en-US" dirty="0"/>
          </a:p>
          <a:p>
            <a:pPr marL="0" indent="0">
              <a:buNone/>
            </a:pPr>
            <a:r>
              <a:rPr lang="en-US" dirty="0" err="1"/>
              <a:t>Aquí</a:t>
            </a:r>
            <a:r>
              <a:rPr lang="en-US" dirty="0"/>
              <a:t> </a:t>
            </a:r>
            <a:r>
              <a:rPr lang="en-US" dirty="0" err="1"/>
              <a:t>indicamos</a:t>
            </a:r>
            <a:r>
              <a:rPr lang="en-US" dirty="0"/>
              <a:t> que </a:t>
            </a:r>
            <a:r>
              <a:rPr lang="en-US" b="1" dirty="0">
                <a:highlight>
                  <a:srgbClr val="FFFF00"/>
                </a:highlight>
              </a:rPr>
              <a:t>la version de </a:t>
            </a:r>
            <a:r>
              <a:rPr lang="en-US" b="1" dirty="0" err="1">
                <a:highlight>
                  <a:srgbClr val="FFFF00"/>
                </a:highlight>
              </a:rPr>
              <a:t>librerias</a:t>
            </a:r>
            <a:r>
              <a:rPr lang="en-US" b="1" dirty="0">
                <a:highlight>
                  <a:srgbClr val="FFFF00"/>
                </a:highlight>
              </a:rPr>
              <a:t> de </a:t>
            </a:r>
            <a:r>
              <a:rPr lang="en-US" b="1" dirty="0" err="1">
                <a:highlight>
                  <a:srgbClr val="FFFF00"/>
                </a:highlight>
              </a:rPr>
              <a:t>gradle</a:t>
            </a:r>
            <a:r>
              <a:rPr lang="en-US" b="1" dirty="0">
                <a:highlight>
                  <a:srgbClr val="FFFF00"/>
                </a:highlight>
              </a:rPr>
              <a:t> </a:t>
            </a:r>
            <a:r>
              <a:rPr lang="en-US" dirty="0">
                <a:highlight>
                  <a:srgbClr val="FFFF00"/>
                </a:highlight>
              </a:rPr>
              <a:t>que </a:t>
            </a:r>
            <a:r>
              <a:rPr lang="en-US" b="1" dirty="0" err="1">
                <a:highlight>
                  <a:srgbClr val="FFFF00"/>
                </a:highlight>
              </a:rPr>
              <a:t>usaremos</a:t>
            </a:r>
            <a:r>
              <a:rPr lang="en-US" b="1" dirty="0">
                <a:highlight>
                  <a:srgbClr val="FFFF00"/>
                </a:highlight>
              </a:rPr>
              <a:t> para </a:t>
            </a:r>
            <a:r>
              <a:rPr lang="en-US" b="1" dirty="0" err="1">
                <a:highlight>
                  <a:srgbClr val="FFFF00"/>
                </a:highlight>
              </a:rPr>
              <a:t>configurar</a:t>
            </a:r>
            <a:r>
              <a:rPr lang="en-US" b="1" dirty="0"/>
              <a:t> </a:t>
            </a:r>
            <a:r>
              <a:rPr lang="en-US" dirty="0"/>
              <a:t>la </a:t>
            </a:r>
            <a:r>
              <a:rPr lang="en-US" dirty="0" err="1"/>
              <a:t>compilación</a:t>
            </a:r>
            <a:r>
              <a:rPr lang="en-US" dirty="0"/>
              <a:t> es </a:t>
            </a:r>
            <a:r>
              <a:rPr lang="en-US" b="1" dirty="0"/>
              <a:t>la 4.0.1.</a:t>
            </a:r>
          </a:p>
          <a:p>
            <a:pPr marL="0" indent="0" algn="just">
              <a:buNone/>
            </a:pPr>
            <a:r>
              <a:rPr lang="es-ES" dirty="0"/>
              <a:t>Para los </a:t>
            </a:r>
            <a:r>
              <a:rPr lang="es-ES" b="1" dirty="0"/>
              <a:t>proyectos que incluyen varios módulos</a:t>
            </a:r>
            <a:r>
              <a:rPr lang="es-ES" dirty="0"/>
              <a:t>, puede ser útil </a:t>
            </a:r>
            <a:r>
              <a:rPr lang="es-ES" b="1" dirty="0"/>
              <a:t>definir propiedades en el nivel del proyecto</a:t>
            </a:r>
            <a:r>
              <a:rPr lang="es-ES" dirty="0"/>
              <a:t> y compartirlas en todos los módulos. Usamos la propiedad </a:t>
            </a:r>
            <a:r>
              <a:rPr lang="es-ES" b="1" dirty="0"/>
              <a:t>ext</a:t>
            </a:r>
            <a:r>
              <a:rPr lang="es-ES" dirty="0"/>
              <a:t>.</a:t>
            </a:r>
            <a:endParaRPr lang="es-ES" b="1" dirty="0"/>
          </a:p>
        </p:txBody>
      </p:sp>
    </p:spTree>
    <p:extLst>
      <p:ext uri="{BB962C8B-B14F-4D97-AF65-F5344CB8AC3E}">
        <p14:creationId xmlns:p14="http://schemas.microsoft.com/office/powerpoint/2010/main" val="25973882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1AFAA-539B-46BE-8A44-5562FFE21EB0}"/>
              </a:ext>
            </a:extLst>
          </p:cNvPr>
          <p:cNvSpPr>
            <a:spLocks noGrp="1"/>
          </p:cNvSpPr>
          <p:nvPr>
            <p:ph type="ctrTitle"/>
          </p:nvPr>
        </p:nvSpPr>
        <p:spPr>
          <a:xfrm>
            <a:off x="1524000" y="1293338"/>
            <a:ext cx="9144000" cy="3274592"/>
          </a:xfrm>
        </p:spPr>
        <p:txBody>
          <a:bodyPr anchor="ctr">
            <a:normAutofit/>
          </a:bodyPr>
          <a:lstStyle/>
          <a:p>
            <a:r>
              <a:rPr lang="es-ES" sz="7200" dirty="0"/>
              <a:t>3.3.2 </a:t>
            </a:r>
            <a:r>
              <a:rPr lang="es-ES" sz="7200" dirty="0" err="1"/>
              <a:t>Build.gradle</a:t>
            </a:r>
            <a:r>
              <a:rPr lang="es-ES" sz="7200" dirty="0"/>
              <a:t> de modulo</a:t>
            </a:r>
            <a:br>
              <a:rPr lang="es-ES" sz="7200" dirty="0"/>
            </a:br>
            <a:r>
              <a:rPr lang="es-ES" sz="7200" dirty="0" err="1"/>
              <a:t>Version</a:t>
            </a:r>
            <a:r>
              <a:rPr lang="es-ES" sz="7200" dirty="0"/>
              <a:t> 30</a:t>
            </a:r>
          </a:p>
        </p:txBody>
      </p:sp>
      <p:sp>
        <p:nvSpPr>
          <p:cNvPr id="3" name="Subtítulo 2">
            <a:extLst>
              <a:ext uri="{FF2B5EF4-FFF2-40B4-BE49-F238E27FC236}">
                <a16:creationId xmlns:a16="http://schemas.microsoft.com/office/drawing/2014/main" id="{9BD7A5DE-75E9-407F-9D3A-89EFE1DDE6C2}"/>
              </a:ext>
            </a:extLst>
          </p:cNvPr>
          <p:cNvSpPr>
            <a:spLocks noGrp="1"/>
          </p:cNvSpPr>
          <p:nvPr>
            <p:ph type="subTitle" idx="1"/>
          </p:nvPr>
        </p:nvSpPr>
        <p:spPr>
          <a:xfrm>
            <a:off x="1524000" y="5514052"/>
            <a:ext cx="9144000" cy="651910"/>
          </a:xfrm>
        </p:spPr>
        <p:txBody>
          <a:bodyPr anchor="ctr">
            <a:normAutofit/>
          </a:bodyPr>
          <a:lstStyle/>
          <a:p>
            <a:r>
              <a:rPr lang="es-ES" dirty="0" err="1"/>
              <a:t>Build.graddle</a:t>
            </a:r>
            <a:endParaRPr lang="es-ES"/>
          </a:p>
        </p:txBody>
      </p:sp>
    </p:spTree>
    <p:extLst>
      <p:ext uri="{BB962C8B-B14F-4D97-AF65-F5344CB8AC3E}">
        <p14:creationId xmlns:p14="http://schemas.microsoft.com/office/powerpoint/2010/main" val="1224428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AADE9-A0CF-41F7-86E4-58F37B11BF50}"/>
              </a:ext>
            </a:extLst>
          </p:cNvPr>
          <p:cNvSpPr>
            <a:spLocks noGrp="1"/>
          </p:cNvSpPr>
          <p:nvPr>
            <p:ph type="title"/>
          </p:nvPr>
        </p:nvSpPr>
        <p:spPr>
          <a:xfrm>
            <a:off x="865762" y="629266"/>
            <a:ext cx="3288662" cy="1622321"/>
          </a:xfrm>
        </p:spPr>
        <p:txBody>
          <a:bodyPr>
            <a:normAutofit fontScale="90000"/>
          </a:bodyPr>
          <a:lstStyle/>
          <a:p>
            <a:r>
              <a:rPr lang="es-ES" dirty="0" err="1"/>
              <a:t>build.gradle</a:t>
            </a:r>
            <a:r>
              <a:rPr lang="es-ES" dirty="0"/>
              <a:t> de modulo o aplicación</a:t>
            </a:r>
          </a:p>
        </p:txBody>
      </p:sp>
      <p:sp>
        <p:nvSpPr>
          <p:cNvPr id="3" name="Marcador de contenido 2">
            <a:extLst>
              <a:ext uri="{FF2B5EF4-FFF2-40B4-BE49-F238E27FC236}">
                <a16:creationId xmlns:a16="http://schemas.microsoft.com/office/drawing/2014/main" id="{05848159-D616-4E72-BED2-4E56E083EC24}"/>
              </a:ext>
            </a:extLst>
          </p:cNvPr>
          <p:cNvSpPr>
            <a:spLocks noGrp="1"/>
          </p:cNvSpPr>
          <p:nvPr>
            <p:ph idx="1"/>
          </p:nvPr>
        </p:nvSpPr>
        <p:spPr>
          <a:xfrm>
            <a:off x="865761" y="2438400"/>
            <a:ext cx="4061043" cy="3785419"/>
          </a:xfrm>
        </p:spPr>
        <p:txBody>
          <a:bodyPr>
            <a:normAutofit/>
          </a:bodyPr>
          <a:lstStyle/>
          <a:p>
            <a:pPr algn="just"/>
            <a:r>
              <a:rPr lang="es-ES" sz="2000" dirty="0"/>
              <a:t>Podemos tener más de un módulo o aplicación en nuestro proyecto. En este caso debemos usar un </a:t>
            </a:r>
            <a:r>
              <a:rPr lang="es-ES" sz="2000" dirty="0" err="1"/>
              <a:t>build.gradle</a:t>
            </a:r>
            <a:r>
              <a:rPr lang="es-ES" sz="2000" dirty="0"/>
              <a:t> de modulo para cada uno de ellos.</a:t>
            </a:r>
          </a:p>
          <a:p>
            <a:endParaRPr lang="es-ES" sz="2000" dirty="0"/>
          </a:p>
          <a:p>
            <a:endParaRPr lang="es-ES" sz="2000" dirty="0"/>
          </a:p>
        </p:txBody>
      </p:sp>
      <p:pic>
        <p:nvPicPr>
          <p:cNvPr id="4" name="Imagen 3">
            <a:extLst>
              <a:ext uri="{FF2B5EF4-FFF2-40B4-BE49-F238E27FC236}">
                <a16:creationId xmlns:a16="http://schemas.microsoft.com/office/drawing/2014/main" id="{A648D219-1C44-4041-B35B-41CE567D2A12}"/>
              </a:ext>
            </a:extLst>
          </p:cNvPr>
          <p:cNvPicPr>
            <a:picLocks noChangeAspect="1"/>
          </p:cNvPicPr>
          <p:nvPr/>
        </p:nvPicPr>
        <p:blipFill>
          <a:blip r:embed="rId2"/>
          <a:stretch>
            <a:fillRect/>
          </a:stretch>
        </p:blipFill>
        <p:spPr>
          <a:xfrm>
            <a:off x="6276590" y="807593"/>
            <a:ext cx="4277875" cy="5239568"/>
          </a:xfrm>
          <a:prstGeom prst="rect">
            <a:avLst/>
          </a:prstGeom>
          <a:effectLst/>
        </p:spPr>
      </p:pic>
    </p:spTree>
    <p:extLst>
      <p:ext uri="{BB962C8B-B14F-4D97-AF65-F5344CB8AC3E}">
        <p14:creationId xmlns:p14="http://schemas.microsoft.com/office/powerpoint/2010/main" val="15647857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9F1E4-B0C0-4680-ABE6-C6C349F6E17E}"/>
              </a:ext>
            </a:extLst>
          </p:cNvPr>
          <p:cNvSpPr>
            <a:spLocks noGrp="1"/>
          </p:cNvSpPr>
          <p:nvPr>
            <p:ph type="title"/>
          </p:nvPr>
        </p:nvSpPr>
        <p:spPr/>
        <p:txBody>
          <a:bodyPr/>
          <a:lstStyle/>
          <a:p>
            <a:pPr algn="ctr"/>
            <a:r>
              <a:rPr lang="es-ES" b="1" dirty="0" err="1"/>
              <a:t>build.gradle</a:t>
            </a:r>
            <a:r>
              <a:rPr lang="es-ES" b="1" dirty="0"/>
              <a:t> nivel de modulo	</a:t>
            </a:r>
          </a:p>
        </p:txBody>
      </p:sp>
      <p:sp>
        <p:nvSpPr>
          <p:cNvPr id="3" name="Marcador de contenido 2">
            <a:extLst>
              <a:ext uri="{FF2B5EF4-FFF2-40B4-BE49-F238E27FC236}">
                <a16:creationId xmlns:a16="http://schemas.microsoft.com/office/drawing/2014/main" id="{565E1B1D-10E6-4BBE-A99A-089BCA45AF11}"/>
              </a:ext>
            </a:extLst>
          </p:cNvPr>
          <p:cNvSpPr>
            <a:spLocks noGrp="1"/>
          </p:cNvSpPr>
          <p:nvPr>
            <p:ph idx="1"/>
          </p:nvPr>
        </p:nvSpPr>
        <p:spPr/>
        <p:txBody>
          <a:bodyPr/>
          <a:lstStyle/>
          <a:p>
            <a:pPr algn="just"/>
            <a:r>
              <a:rPr lang="es-ES" dirty="0"/>
              <a:t>Define la </a:t>
            </a:r>
            <a:r>
              <a:rPr lang="es-ES" b="1" dirty="0">
                <a:highlight>
                  <a:srgbClr val="FFFF00"/>
                </a:highlight>
              </a:rPr>
              <a:t>configuración de compilación y librerías </a:t>
            </a:r>
            <a:r>
              <a:rPr lang="es-ES" dirty="0"/>
              <a:t>para el </a:t>
            </a:r>
            <a:r>
              <a:rPr lang="es-ES" b="1" dirty="0">
                <a:highlight>
                  <a:srgbClr val="FFFF00"/>
                </a:highlight>
              </a:rPr>
              <a:t>módulo en particular</a:t>
            </a:r>
            <a:r>
              <a:rPr lang="es-ES" dirty="0"/>
              <a:t>. Se compone de diferentes partes:</a:t>
            </a:r>
          </a:p>
          <a:p>
            <a:pPr algn="just"/>
            <a:r>
              <a:rPr lang="es-ES" dirty="0"/>
              <a:t>La primera que indica la </a:t>
            </a:r>
            <a:r>
              <a:rPr lang="es-ES" b="1" dirty="0">
                <a:highlight>
                  <a:srgbClr val="FFFF00"/>
                </a:highlight>
              </a:rPr>
              <a:t>configuración por defecto</a:t>
            </a:r>
            <a:r>
              <a:rPr lang="es-ES" dirty="0"/>
              <a:t>. La segunda que indica los </a:t>
            </a:r>
            <a:r>
              <a:rPr lang="es-ES" b="1" dirty="0" err="1">
                <a:highlight>
                  <a:srgbClr val="FFFF00"/>
                </a:highlight>
              </a:rPr>
              <a:t>build</a:t>
            </a:r>
            <a:r>
              <a:rPr lang="es-ES" b="1" dirty="0">
                <a:highlight>
                  <a:srgbClr val="FFFF00"/>
                </a:highlight>
              </a:rPr>
              <a:t> </a:t>
            </a:r>
            <a:r>
              <a:rPr lang="es-ES" b="1" dirty="0" err="1">
                <a:highlight>
                  <a:srgbClr val="FFFF00"/>
                </a:highlight>
              </a:rPr>
              <a:t>types</a:t>
            </a:r>
            <a:r>
              <a:rPr lang="es-ES" dirty="0">
                <a:highlight>
                  <a:srgbClr val="FFFF00"/>
                </a:highlight>
              </a:rPr>
              <a:t>. </a:t>
            </a:r>
            <a:r>
              <a:rPr lang="es-ES" dirty="0"/>
              <a:t>Y la tercera que </a:t>
            </a:r>
            <a:r>
              <a:rPr lang="es-ES" b="1" dirty="0">
                <a:highlight>
                  <a:srgbClr val="FFFF00"/>
                </a:highlight>
              </a:rPr>
              <a:t>define las dependencias</a:t>
            </a:r>
            <a:r>
              <a:rPr lang="es-ES" dirty="0">
                <a:highlight>
                  <a:srgbClr val="FFFF00"/>
                </a:highlight>
              </a:rPr>
              <a:t>, las </a:t>
            </a:r>
            <a:r>
              <a:rPr lang="es-ES" b="1" dirty="0">
                <a:highlight>
                  <a:srgbClr val="FFFF00"/>
                </a:highlight>
              </a:rPr>
              <a:t>librerías a compilar</a:t>
            </a:r>
            <a:r>
              <a:rPr lang="es-ES" dirty="0">
                <a:highlight>
                  <a:srgbClr val="FFFF00"/>
                </a:highlight>
              </a:rPr>
              <a:t>.</a:t>
            </a:r>
          </a:p>
          <a:p>
            <a:pPr algn="just"/>
            <a:r>
              <a:rPr lang="es-ES" dirty="0"/>
              <a:t>Vamos a analizar parte por parte del fichero de configuración.</a:t>
            </a:r>
          </a:p>
        </p:txBody>
      </p:sp>
    </p:spTree>
    <p:extLst>
      <p:ext uri="{BB962C8B-B14F-4D97-AF65-F5344CB8AC3E}">
        <p14:creationId xmlns:p14="http://schemas.microsoft.com/office/powerpoint/2010/main" val="401616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5FCDE-A1FE-4933-BEA2-26EB8476FD20}"/>
              </a:ext>
            </a:extLst>
          </p:cNvPr>
          <p:cNvSpPr>
            <a:spLocks noGrp="1"/>
          </p:cNvSpPr>
          <p:nvPr>
            <p:ph type="title"/>
          </p:nvPr>
        </p:nvSpPr>
        <p:spPr/>
        <p:txBody>
          <a:bodyPr/>
          <a:lstStyle/>
          <a:p>
            <a:pPr algn="ctr"/>
            <a:r>
              <a:rPr lang="es-ES" b="1" dirty="0"/>
              <a:t>Introducción</a:t>
            </a:r>
            <a:endParaRPr lang="es-ES" dirty="0"/>
          </a:p>
        </p:txBody>
      </p:sp>
      <p:sp>
        <p:nvSpPr>
          <p:cNvPr id="3" name="Marcador de contenido 2">
            <a:extLst>
              <a:ext uri="{FF2B5EF4-FFF2-40B4-BE49-F238E27FC236}">
                <a16:creationId xmlns:a16="http://schemas.microsoft.com/office/drawing/2014/main" id="{34480ABB-43FA-4F97-A350-51ADC03DDC00}"/>
              </a:ext>
            </a:extLst>
          </p:cNvPr>
          <p:cNvSpPr>
            <a:spLocks noGrp="1"/>
          </p:cNvSpPr>
          <p:nvPr>
            <p:ph idx="1"/>
          </p:nvPr>
        </p:nvSpPr>
        <p:spPr/>
        <p:txBody>
          <a:bodyPr>
            <a:normAutofit/>
          </a:bodyPr>
          <a:lstStyle/>
          <a:p>
            <a:pPr marL="0" indent="0" algn="just">
              <a:buNone/>
            </a:pPr>
            <a:r>
              <a:rPr lang="es-ES" dirty="0"/>
              <a:t>Android </a:t>
            </a:r>
            <a:r>
              <a:rPr lang="es-ES" dirty="0" err="1"/>
              <a:t>studio</a:t>
            </a:r>
            <a:r>
              <a:rPr lang="es-ES" dirty="0"/>
              <a:t> ofrece:</a:t>
            </a:r>
          </a:p>
          <a:p>
            <a:pPr algn="just"/>
            <a:r>
              <a:rPr lang="es-ES" dirty="0"/>
              <a:t>Un </a:t>
            </a:r>
            <a:r>
              <a:rPr lang="es-ES" b="1" dirty="0">
                <a:highlight>
                  <a:srgbClr val="FFFF00"/>
                </a:highlight>
              </a:rPr>
              <a:t>sistema de compilación flexible</a:t>
            </a:r>
            <a:r>
              <a:rPr lang="es-ES" dirty="0">
                <a:highlight>
                  <a:srgbClr val="FFFF00"/>
                </a:highlight>
              </a:rPr>
              <a:t> </a:t>
            </a:r>
            <a:r>
              <a:rPr lang="es-ES" dirty="0"/>
              <a:t>basado en </a:t>
            </a:r>
            <a:r>
              <a:rPr lang="es-ES" b="1" dirty="0" err="1"/>
              <a:t>Graddle</a:t>
            </a:r>
            <a:endParaRPr lang="es-ES" b="1" dirty="0"/>
          </a:p>
          <a:p>
            <a:pPr algn="just"/>
            <a:r>
              <a:rPr lang="es-ES" dirty="0"/>
              <a:t>Un </a:t>
            </a:r>
            <a:r>
              <a:rPr lang="es-ES" b="1" dirty="0">
                <a:highlight>
                  <a:srgbClr val="FFFF00"/>
                </a:highlight>
              </a:rPr>
              <a:t>emulador rápido y cargado de funciones</a:t>
            </a:r>
          </a:p>
          <a:p>
            <a:pPr algn="just"/>
            <a:r>
              <a:rPr lang="es-ES" dirty="0"/>
              <a:t>Un </a:t>
            </a:r>
            <a:r>
              <a:rPr lang="es-ES" b="1" dirty="0">
                <a:highlight>
                  <a:srgbClr val="FFFF00"/>
                </a:highlight>
              </a:rPr>
              <a:t>entorno unificado </a:t>
            </a:r>
            <a:r>
              <a:rPr lang="es-ES" dirty="0"/>
              <a:t>donde puedes desarrollar para </a:t>
            </a:r>
            <a:r>
              <a:rPr lang="es-ES" b="1" dirty="0">
                <a:highlight>
                  <a:srgbClr val="FFFF00"/>
                </a:highlight>
              </a:rPr>
              <a:t>todos los dispositivos Android</a:t>
            </a:r>
            <a:endParaRPr lang="es-ES" dirty="0"/>
          </a:p>
        </p:txBody>
      </p:sp>
    </p:spTree>
    <p:extLst>
      <p:ext uri="{BB962C8B-B14F-4D97-AF65-F5344CB8AC3E}">
        <p14:creationId xmlns:p14="http://schemas.microsoft.com/office/powerpoint/2010/main" val="1901193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817BC-1883-48FD-8F7F-5047E1992041}"/>
              </a:ext>
            </a:extLst>
          </p:cNvPr>
          <p:cNvSpPr>
            <a:spLocks noGrp="1"/>
          </p:cNvSpPr>
          <p:nvPr>
            <p:ph type="title"/>
          </p:nvPr>
        </p:nvSpPr>
        <p:spPr/>
        <p:txBody>
          <a:bodyPr/>
          <a:lstStyle/>
          <a:p>
            <a:pPr algn="ctr"/>
            <a:r>
              <a:rPr lang="es-ES" b="1" dirty="0" err="1"/>
              <a:t>build.gradle</a:t>
            </a:r>
            <a:r>
              <a:rPr lang="es-ES" b="1" dirty="0"/>
              <a:t> nivel de modulo</a:t>
            </a:r>
            <a:endParaRPr lang="es-ES" dirty="0"/>
          </a:p>
        </p:txBody>
      </p:sp>
      <p:sp>
        <p:nvSpPr>
          <p:cNvPr id="3" name="Marcador de contenido 2">
            <a:extLst>
              <a:ext uri="{FF2B5EF4-FFF2-40B4-BE49-F238E27FC236}">
                <a16:creationId xmlns:a16="http://schemas.microsoft.com/office/drawing/2014/main" id="{74ECE050-EAF4-4286-925D-1CE58CC38649}"/>
              </a:ext>
            </a:extLst>
          </p:cNvPr>
          <p:cNvSpPr>
            <a:spLocks noGrp="1"/>
          </p:cNvSpPr>
          <p:nvPr>
            <p:ph idx="1"/>
          </p:nvPr>
        </p:nvSpPr>
        <p:spPr>
          <a:xfrm>
            <a:off x="1196501" y="1825625"/>
            <a:ext cx="10648495" cy="4351338"/>
          </a:xfrm>
        </p:spPr>
        <p:txBody>
          <a:bodyPr>
            <a:normAutofit fontScale="62500" lnSpcReduction="20000"/>
          </a:bodyPr>
          <a:lstStyle/>
          <a:p>
            <a:pPr marL="0" indent="0">
              <a:buNone/>
            </a:pPr>
            <a:r>
              <a:rPr lang="es-ES" dirty="0" err="1"/>
              <a:t>android</a:t>
            </a:r>
            <a:r>
              <a:rPr lang="es-ES" dirty="0"/>
              <a:t> {</a:t>
            </a:r>
          </a:p>
          <a:p>
            <a:pPr marL="0" indent="0">
              <a:buNone/>
            </a:pPr>
            <a:r>
              <a:rPr lang="es-ES" dirty="0"/>
              <a:t>    </a:t>
            </a:r>
            <a:r>
              <a:rPr lang="es-ES" dirty="0" err="1">
                <a:highlight>
                  <a:srgbClr val="00FFFF"/>
                </a:highlight>
              </a:rPr>
              <a:t>compileSdkVersion</a:t>
            </a:r>
            <a:r>
              <a:rPr lang="es-ES" dirty="0">
                <a:highlight>
                  <a:srgbClr val="00FFFF"/>
                </a:highlight>
              </a:rPr>
              <a:t> 30 // SDK usada para compilar</a:t>
            </a:r>
          </a:p>
          <a:p>
            <a:pPr marL="0" indent="0">
              <a:buNone/>
            </a:pPr>
            <a:r>
              <a:rPr lang="es-ES" dirty="0">
                <a:highlight>
                  <a:srgbClr val="00FFFF"/>
                </a:highlight>
              </a:rPr>
              <a:t>    </a:t>
            </a:r>
            <a:r>
              <a:rPr lang="es-ES" dirty="0" err="1">
                <a:highlight>
                  <a:srgbClr val="00FFFF"/>
                </a:highlight>
              </a:rPr>
              <a:t>buildToolsVersion</a:t>
            </a:r>
            <a:r>
              <a:rPr lang="es-ES" dirty="0">
                <a:highlight>
                  <a:srgbClr val="00FFFF"/>
                </a:highlight>
              </a:rPr>
              <a:t> "30.0.2“ // </a:t>
            </a:r>
            <a:r>
              <a:rPr lang="es-ES" dirty="0" err="1">
                <a:highlight>
                  <a:srgbClr val="00FFFF"/>
                </a:highlight>
              </a:rPr>
              <a:t>Version</a:t>
            </a:r>
            <a:r>
              <a:rPr lang="es-ES" dirty="0">
                <a:highlight>
                  <a:srgbClr val="00FFFF"/>
                </a:highlight>
              </a:rPr>
              <a:t> de las herramientas de compilación</a:t>
            </a:r>
          </a:p>
          <a:p>
            <a:pPr marL="0" indent="0">
              <a:buNone/>
            </a:pPr>
            <a:endParaRPr lang="es-ES" dirty="0"/>
          </a:p>
          <a:p>
            <a:pPr marL="0" indent="0">
              <a:buNone/>
            </a:pPr>
            <a:r>
              <a:rPr lang="es-ES" dirty="0"/>
              <a:t>    </a:t>
            </a:r>
            <a:r>
              <a:rPr lang="es-ES" dirty="0" err="1"/>
              <a:t>defaultConfig</a:t>
            </a:r>
            <a:r>
              <a:rPr lang="es-ES" dirty="0"/>
              <a:t> {</a:t>
            </a:r>
          </a:p>
          <a:p>
            <a:pPr marL="0" indent="0">
              <a:buNone/>
            </a:pPr>
            <a:r>
              <a:rPr lang="es-ES" dirty="0">
                <a:highlight>
                  <a:srgbClr val="00FFFF"/>
                </a:highlight>
              </a:rPr>
              <a:t>        </a:t>
            </a:r>
            <a:r>
              <a:rPr lang="es-ES" dirty="0" err="1">
                <a:highlight>
                  <a:srgbClr val="00FFFF"/>
                </a:highlight>
              </a:rPr>
              <a:t>applicationId</a:t>
            </a:r>
            <a:r>
              <a:rPr lang="es-ES" dirty="0">
                <a:highlight>
                  <a:srgbClr val="00FFFF"/>
                </a:highlight>
              </a:rPr>
              <a:t> "</a:t>
            </a:r>
            <a:r>
              <a:rPr lang="es-ES" dirty="0" err="1">
                <a:highlight>
                  <a:srgbClr val="00FFFF"/>
                </a:highlight>
              </a:rPr>
              <a:t>com.example.carlo.mislugares</a:t>
            </a:r>
            <a:r>
              <a:rPr lang="es-ES" dirty="0">
                <a:highlight>
                  <a:srgbClr val="00FFFF"/>
                </a:highlight>
              </a:rPr>
              <a:t>“ // ID de la aplicación</a:t>
            </a:r>
          </a:p>
          <a:p>
            <a:pPr marL="0" indent="0">
              <a:buNone/>
            </a:pPr>
            <a:r>
              <a:rPr lang="es-ES" dirty="0">
                <a:highlight>
                  <a:srgbClr val="00FFFF"/>
                </a:highlight>
              </a:rPr>
              <a:t>        </a:t>
            </a:r>
            <a:r>
              <a:rPr lang="es-ES" dirty="0" err="1">
                <a:highlight>
                  <a:srgbClr val="00FFFF"/>
                </a:highlight>
              </a:rPr>
              <a:t>minSdkVersion</a:t>
            </a:r>
            <a:r>
              <a:rPr lang="es-ES" dirty="0">
                <a:highlight>
                  <a:srgbClr val="00FFFF"/>
                </a:highlight>
              </a:rPr>
              <a:t> 21</a:t>
            </a:r>
            <a:r>
              <a:rPr lang="es-ES" dirty="0"/>
              <a:t> //Versión mínima de Android en que funcionara</a:t>
            </a:r>
          </a:p>
          <a:p>
            <a:pPr marL="0" indent="0">
              <a:buNone/>
            </a:pPr>
            <a:r>
              <a:rPr lang="es-ES" dirty="0"/>
              <a:t>        </a:t>
            </a:r>
            <a:r>
              <a:rPr lang="es-ES" dirty="0" err="1">
                <a:highlight>
                  <a:srgbClr val="00FFFF"/>
                </a:highlight>
              </a:rPr>
              <a:t>targetSdkVersion</a:t>
            </a:r>
            <a:r>
              <a:rPr lang="es-ES" dirty="0">
                <a:highlight>
                  <a:srgbClr val="00FFFF"/>
                </a:highlight>
              </a:rPr>
              <a:t> 30 </a:t>
            </a:r>
            <a:r>
              <a:rPr lang="es-ES" dirty="0"/>
              <a:t>// versión objetivo</a:t>
            </a:r>
          </a:p>
          <a:p>
            <a:pPr marL="0" indent="0">
              <a:buNone/>
            </a:pPr>
            <a:r>
              <a:rPr lang="es-ES" dirty="0"/>
              <a:t>        </a:t>
            </a:r>
            <a:r>
              <a:rPr lang="es-ES" dirty="0" err="1">
                <a:highlight>
                  <a:srgbClr val="00FF00"/>
                </a:highlight>
              </a:rPr>
              <a:t>versionCode</a:t>
            </a:r>
            <a:r>
              <a:rPr lang="es-ES" dirty="0">
                <a:highlight>
                  <a:srgbClr val="00FF00"/>
                </a:highlight>
              </a:rPr>
              <a:t> 1 // Número de versión interno</a:t>
            </a:r>
          </a:p>
          <a:p>
            <a:pPr marL="0" indent="0">
              <a:buNone/>
            </a:pPr>
            <a:r>
              <a:rPr lang="es-ES" dirty="0">
                <a:highlight>
                  <a:srgbClr val="00FF00"/>
                </a:highlight>
              </a:rPr>
              <a:t>        </a:t>
            </a:r>
            <a:r>
              <a:rPr lang="es-ES" dirty="0" err="1">
                <a:highlight>
                  <a:srgbClr val="00FF00"/>
                </a:highlight>
              </a:rPr>
              <a:t>versionName</a:t>
            </a:r>
            <a:r>
              <a:rPr lang="es-ES" dirty="0">
                <a:highlight>
                  <a:srgbClr val="00FF00"/>
                </a:highlight>
              </a:rPr>
              <a:t> "1.0“ // Número completo de versión</a:t>
            </a:r>
          </a:p>
          <a:p>
            <a:pPr marL="0" indent="0">
              <a:buNone/>
            </a:pPr>
            <a:r>
              <a:rPr lang="es-ES" dirty="0">
                <a:highlight>
                  <a:srgbClr val="00FF00"/>
                </a:highlight>
              </a:rPr>
              <a:t>        </a:t>
            </a:r>
            <a:r>
              <a:rPr lang="es-ES" dirty="0" err="1">
                <a:highlight>
                  <a:srgbClr val="00FF00"/>
                </a:highlight>
              </a:rPr>
              <a:t>testInstrumentationRunner</a:t>
            </a:r>
            <a:r>
              <a:rPr lang="es-ES" dirty="0">
                <a:highlight>
                  <a:srgbClr val="00FF00"/>
                </a:highlight>
              </a:rPr>
              <a:t> "</a:t>
            </a:r>
            <a:r>
              <a:rPr lang="es-ES" dirty="0" err="1">
                <a:highlight>
                  <a:srgbClr val="00FF00"/>
                </a:highlight>
              </a:rPr>
              <a:t>android.support.test.runner.AndroidJUnitRunner</a:t>
            </a:r>
            <a:r>
              <a:rPr lang="es-ES" dirty="0">
                <a:highlight>
                  <a:srgbClr val="00FF00"/>
                </a:highlight>
              </a:rPr>
              <a:t>“</a:t>
            </a:r>
          </a:p>
          <a:p>
            <a:pPr marL="0" indent="0">
              <a:buNone/>
            </a:pPr>
            <a:r>
              <a:rPr lang="es-ES" dirty="0"/>
              <a:t>// </a:t>
            </a:r>
            <a:r>
              <a:rPr lang="es-ES" dirty="0" err="1"/>
              <a:t>JUnit</a:t>
            </a:r>
            <a:r>
              <a:rPr lang="es-ES" dirty="0"/>
              <a:t> usado</a:t>
            </a:r>
          </a:p>
          <a:p>
            <a:pPr marL="0" indent="0">
              <a:buNone/>
            </a:pPr>
            <a:r>
              <a:rPr lang="es-ES" dirty="0"/>
              <a:t>    }</a:t>
            </a:r>
          </a:p>
        </p:txBody>
      </p:sp>
    </p:spTree>
    <p:extLst>
      <p:ext uri="{BB962C8B-B14F-4D97-AF65-F5344CB8AC3E}">
        <p14:creationId xmlns:p14="http://schemas.microsoft.com/office/powerpoint/2010/main" val="1453062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B6455-B455-46A0-8280-4899825C35CD}"/>
              </a:ext>
            </a:extLst>
          </p:cNvPr>
          <p:cNvSpPr>
            <a:spLocks noGrp="1"/>
          </p:cNvSpPr>
          <p:nvPr>
            <p:ph type="title"/>
          </p:nvPr>
        </p:nvSpPr>
        <p:spPr/>
        <p:txBody>
          <a:bodyPr/>
          <a:lstStyle/>
          <a:p>
            <a:pPr algn="ctr"/>
            <a:r>
              <a:rPr lang="es-ES" b="1" dirty="0" err="1"/>
              <a:t>build.gradle</a:t>
            </a:r>
            <a:r>
              <a:rPr lang="es-ES" b="1" dirty="0"/>
              <a:t> nivel de modulo</a:t>
            </a:r>
            <a:endParaRPr lang="es-ES" dirty="0"/>
          </a:p>
        </p:txBody>
      </p:sp>
      <p:sp>
        <p:nvSpPr>
          <p:cNvPr id="3" name="Marcador de contenido 2">
            <a:extLst>
              <a:ext uri="{FF2B5EF4-FFF2-40B4-BE49-F238E27FC236}">
                <a16:creationId xmlns:a16="http://schemas.microsoft.com/office/drawing/2014/main" id="{E738FD59-2178-4B65-B7BF-BB9CC9B488BB}"/>
              </a:ext>
            </a:extLst>
          </p:cNvPr>
          <p:cNvSpPr>
            <a:spLocks noGrp="1"/>
          </p:cNvSpPr>
          <p:nvPr>
            <p:ph idx="1"/>
          </p:nvPr>
        </p:nvSpPr>
        <p:spPr>
          <a:xfrm>
            <a:off x="838200" y="1533378"/>
            <a:ext cx="10515600" cy="4643585"/>
          </a:xfrm>
        </p:spPr>
        <p:txBody>
          <a:bodyPr>
            <a:normAutofit fontScale="70000" lnSpcReduction="20000"/>
          </a:bodyPr>
          <a:lstStyle/>
          <a:p>
            <a:pPr marL="0" indent="0" algn="just">
              <a:buNone/>
            </a:pPr>
            <a:r>
              <a:rPr lang="es-ES" b="1" dirty="0" err="1">
                <a:highlight>
                  <a:srgbClr val="00FFFF"/>
                </a:highlight>
              </a:rPr>
              <a:t>versionCode</a:t>
            </a:r>
            <a:r>
              <a:rPr lang="es-ES" dirty="0">
                <a:highlight>
                  <a:srgbClr val="00FFFF"/>
                </a:highlight>
              </a:rPr>
              <a:t>:</a:t>
            </a:r>
            <a:r>
              <a:rPr lang="es-ES" dirty="0"/>
              <a:t> </a:t>
            </a:r>
            <a:r>
              <a:rPr lang="es-ES" b="1" dirty="0">
                <a:highlight>
                  <a:srgbClr val="FFFF00"/>
                </a:highlight>
              </a:rPr>
              <a:t>Valor entero positivo </a:t>
            </a:r>
            <a:r>
              <a:rPr lang="es-ES" dirty="0"/>
              <a:t>que se usa como </a:t>
            </a:r>
            <a:r>
              <a:rPr lang="es-ES" b="1" dirty="0">
                <a:highlight>
                  <a:srgbClr val="FFFF00"/>
                </a:highlight>
              </a:rPr>
              <a:t>número de versión interna</a:t>
            </a:r>
            <a:r>
              <a:rPr lang="es-ES" dirty="0"/>
              <a:t>. Solo se usa para determinar si una versión es más reciente que otra; los </a:t>
            </a:r>
            <a:r>
              <a:rPr lang="es-ES" b="1" dirty="0">
                <a:highlight>
                  <a:srgbClr val="FFFF00"/>
                </a:highlight>
              </a:rPr>
              <a:t>números más altos indican versiones más recientes</a:t>
            </a:r>
            <a:r>
              <a:rPr lang="es-ES" dirty="0">
                <a:highlight>
                  <a:srgbClr val="FFFF00"/>
                </a:highlight>
              </a:rPr>
              <a:t>.</a:t>
            </a:r>
            <a:r>
              <a:rPr lang="es-ES" dirty="0"/>
              <a:t> </a:t>
            </a:r>
            <a:r>
              <a:rPr lang="es-ES" b="1" dirty="0" err="1"/>
              <a:t>versionName</a:t>
            </a:r>
            <a:r>
              <a:rPr lang="es-ES" dirty="0"/>
              <a:t>:  es el </a:t>
            </a:r>
            <a:r>
              <a:rPr lang="es-ES" b="1" dirty="0"/>
              <a:t>número de versión que se muestra a los usuarios </a:t>
            </a:r>
            <a:r>
              <a:rPr lang="es-ES" dirty="0"/>
              <a:t>(ese se establece a través de la configuración). </a:t>
            </a:r>
          </a:p>
          <a:p>
            <a:endParaRPr lang="es-ES" dirty="0"/>
          </a:p>
          <a:p>
            <a:pPr marL="0" indent="0">
              <a:buNone/>
            </a:pPr>
            <a:r>
              <a:rPr lang="es-ES" dirty="0"/>
              <a:t> </a:t>
            </a:r>
            <a:r>
              <a:rPr lang="es-ES" dirty="0" err="1"/>
              <a:t>buildTypes</a:t>
            </a:r>
            <a:r>
              <a:rPr lang="es-ES" dirty="0"/>
              <a:t> {</a:t>
            </a:r>
          </a:p>
          <a:p>
            <a:pPr marL="0" indent="0">
              <a:buNone/>
            </a:pPr>
            <a:r>
              <a:rPr lang="es-ES" dirty="0"/>
              <a:t>        </a:t>
            </a:r>
            <a:r>
              <a:rPr lang="es-ES" dirty="0" err="1"/>
              <a:t>release</a:t>
            </a:r>
            <a:r>
              <a:rPr lang="es-ES" dirty="0"/>
              <a:t> {</a:t>
            </a:r>
          </a:p>
          <a:p>
            <a:pPr marL="0" indent="0">
              <a:buNone/>
            </a:pPr>
            <a:r>
              <a:rPr lang="es-ES" dirty="0"/>
              <a:t>            </a:t>
            </a:r>
            <a:r>
              <a:rPr lang="es-ES" dirty="0" err="1"/>
              <a:t>minifyEnabled</a:t>
            </a:r>
            <a:r>
              <a:rPr lang="es-ES" dirty="0"/>
              <a:t> true // </a:t>
            </a:r>
          </a:p>
          <a:p>
            <a:pPr marL="0" indent="0">
              <a:buNone/>
            </a:pPr>
            <a:r>
              <a:rPr lang="es-ES" dirty="0"/>
              <a:t>            </a:t>
            </a:r>
            <a:r>
              <a:rPr lang="es-ES" dirty="0" err="1"/>
              <a:t>proguardFiles</a:t>
            </a:r>
            <a:r>
              <a:rPr lang="es-ES" dirty="0"/>
              <a:t> </a:t>
            </a:r>
            <a:r>
              <a:rPr lang="es-ES" dirty="0" err="1"/>
              <a:t>getDefaultProguardFile</a:t>
            </a:r>
            <a:r>
              <a:rPr lang="es-ES" dirty="0"/>
              <a:t>('proguard-android.txt'), 'proguard-rules.pro'</a:t>
            </a:r>
          </a:p>
          <a:p>
            <a:pPr marL="0" indent="0">
              <a:buNone/>
            </a:pPr>
            <a:r>
              <a:rPr lang="es-ES" dirty="0"/>
              <a:t>        }</a:t>
            </a:r>
          </a:p>
          <a:p>
            <a:pPr marL="0" indent="0">
              <a:buNone/>
            </a:pPr>
            <a:r>
              <a:rPr lang="es-ES" dirty="0"/>
              <a:t>	</a:t>
            </a:r>
            <a:r>
              <a:rPr lang="es-ES" dirty="0" err="1"/>
              <a:t>debug</a:t>
            </a:r>
            <a:r>
              <a:rPr lang="es-ES" dirty="0"/>
              <a:t>{</a:t>
            </a:r>
          </a:p>
          <a:p>
            <a:pPr marL="0" indent="0">
              <a:buNone/>
            </a:pPr>
            <a:endParaRPr lang="es-ES" dirty="0"/>
          </a:p>
          <a:p>
            <a:pPr marL="0" indent="0">
              <a:buNone/>
            </a:pPr>
            <a:r>
              <a:rPr lang="es-ES" dirty="0"/>
              <a:t>	}</a:t>
            </a:r>
          </a:p>
          <a:p>
            <a:pPr marL="0" indent="0">
              <a:buNone/>
            </a:pPr>
            <a:r>
              <a:rPr lang="es-ES" dirty="0"/>
              <a:t>    }</a:t>
            </a:r>
          </a:p>
        </p:txBody>
      </p:sp>
    </p:spTree>
    <p:extLst>
      <p:ext uri="{BB962C8B-B14F-4D97-AF65-F5344CB8AC3E}">
        <p14:creationId xmlns:p14="http://schemas.microsoft.com/office/powerpoint/2010/main" val="3529774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B6455-B455-46A0-8280-4899825C35CD}"/>
              </a:ext>
            </a:extLst>
          </p:cNvPr>
          <p:cNvSpPr>
            <a:spLocks noGrp="1"/>
          </p:cNvSpPr>
          <p:nvPr>
            <p:ph type="title"/>
          </p:nvPr>
        </p:nvSpPr>
        <p:spPr/>
        <p:txBody>
          <a:bodyPr/>
          <a:lstStyle/>
          <a:p>
            <a:pPr algn="ctr"/>
            <a:r>
              <a:rPr lang="es-ES" b="1" dirty="0" err="1"/>
              <a:t>build.gradle</a:t>
            </a:r>
            <a:r>
              <a:rPr lang="es-ES" b="1" dirty="0"/>
              <a:t> nivel de modulo</a:t>
            </a:r>
            <a:endParaRPr lang="es-ES" dirty="0"/>
          </a:p>
        </p:txBody>
      </p:sp>
      <p:sp>
        <p:nvSpPr>
          <p:cNvPr id="3" name="Marcador de contenido 2">
            <a:extLst>
              <a:ext uri="{FF2B5EF4-FFF2-40B4-BE49-F238E27FC236}">
                <a16:creationId xmlns:a16="http://schemas.microsoft.com/office/drawing/2014/main" id="{E738FD59-2178-4B65-B7BF-BB9CC9B488BB}"/>
              </a:ext>
            </a:extLst>
          </p:cNvPr>
          <p:cNvSpPr>
            <a:spLocks noGrp="1"/>
          </p:cNvSpPr>
          <p:nvPr>
            <p:ph idx="1"/>
          </p:nvPr>
        </p:nvSpPr>
        <p:spPr>
          <a:xfrm>
            <a:off x="838200" y="1533378"/>
            <a:ext cx="10515600" cy="4643585"/>
          </a:xfrm>
        </p:spPr>
        <p:txBody>
          <a:bodyPr>
            <a:normAutofit/>
          </a:bodyPr>
          <a:lstStyle/>
          <a:p>
            <a:pPr marL="0" indent="0">
              <a:buNone/>
            </a:pPr>
            <a:r>
              <a:rPr lang="es-ES" b="1" dirty="0" err="1">
                <a:highlight>
                  <a:srgbClr val="00FFFF"/>
                </a:highlight>
              </a:rPr>
              <a:t>Release</a:t>
            </a:r>
            <a:r>
              <a:rPr lang="es-ES" b="1" dirty="0">
                <a:highlight>
                  <a:srgbClr val="00FFFF"/>
                </a:highlight>
              </a:rPr>
              <a:t>/</a:t>
            </a:r>
            <a:r>
              <a:rPr lang="es-ES" b="1" dirty="0" err="1">
                <a:highlight>
                  <a:srgbClr val="00FFFF"/>
                </a:highlight>
              </a:rPr>
              <a:t>debug</a:t>
            </a:r>
            <a:r>
              <a:rPr lang="es-ES" dirty="0">
                <a:highlight>
                  <a:srgbClr val="00FFFF"/>
                </a:highlight>
              </a:rPr>
              <a:t>: </a:t>
            </a:r>
            <a:r>
              <a:rPr lang="es-ES" dirty="0"/>
              <a:t>dependiendo de la si queremos introducir </a:t>
            </a:r>
            <a:r>
              <a:rPr lang="es-ES" dirty="0" err="1">
                <a:highlight>
                  <a:srgbClr val="FFFF00"/>
                </a:highlight>
              </a:rPr>
              <a:t>build</a:t>
            </a:r>
            <a:r>
              <a:rPr lang="es-ES" dirty="0">
                <a:highlight>
                  <a:srgbClr val="FFFF00"/>
                </a:highlight>
              </a:rPr>
              <a:t> </a:t>
            </a:r>
            <a:r>
              <a:rPr lang="es-ES" dirty="0" err="1">
                <a:highlight>
                  <a:srgbClr val="FFFF00"/>
                </a:highlight>
              </a:rPr>
              <a:t>types</a:t>
            </a:r>
            <a:r>
              <a:rPr lang="es-ES" dirty="0">
                <a:highlight>
                  <a:srgbClr val="FFFF00"/>
                </a:highlight>
              </a:rPr>
              <a:t> en versión </a:t>
            </a:r>
            <a:r>
              <a:rPr lang="es-ES" dirty="0" err="1">
                <a:highlight>
                  <a:srgbClr val="FFFF00"/>
                </a:highlight>
              </a:rPr>
              <a:t>debug</a:t>
            </a:r>
            <a:r>
              <a:rPr lang="es-ES" dirty="0">
                <a:highlight>
                  <a:srgbClr val="FFFF00"/>
                </a:highlight>
              </a:rPr>
              <a:t> o versión reléase </a:t>
            </a:r>
            <a:r>
              <a:rPr lang="es-ES" dirty="0"/>
              <a:t>o las dos  </a:t>
            </a:r>
            <a:r>
              <a:rPr lang="es-ES" dirty="0" err="1"/>
              <a:t>eligiremos</a:t>
            </a:r>
            <a:r>
              <a:rPr lang="es-ES" dirty="0"/>
              <a:t> una opción u otra.</a:t>
            </a:r>
          </a:p>
          <a:p>
            <a:pPr marL="0" indent="0">
              <a:buNone/>
            </a:pPr>
            <a:r>
              <a:rPr lang="es-ES" b="1" dirty="0" err="1">
                <a:highlight>
                  <a:srgbClr val="00FFFF"/>
                </a:highlight>
              </a:rPr>
              <a:t>minifyEnable</a:t>
            </a:r>
            <a:r>
              <a:rPr lang="es-ES" dirty="0">
                <a:highlight>
                  <a:srgbClr val="00FFFF"/>
                </a:highlight>
              </a:rPr>
              <a:t>: </a:t>
            </a:r>
            <a:r>
              <a:rPr lang="es-ES" dirty="0"/>
              <a:t>Activa el </a:t>
            </a:r>
            <a:r>
              <a:rPr lang="es-ES" b="1" dirty="0" err="1">
                <a:highlight>
                  <a:srgbClr val="FFFF00"/>
                </a:highlight>
              </a:rPr>
              <a:t>minify</a:t>
            </a:r>
            <a:r>
              <a:rPr lang="es-ES" dirty="0">
                <a:highlight>
                  <a:srgbClr val="FFFF00"/>
                </a:highlight>
              </a:rPr>
              <a:t> que </a:t>
            </a:r>
            <a:r>
              <a:rPr lang="es-ES" dirty="0"/>
              <a:t>es una </a:t>
            </a:r>
            <a:r>
              <a:rPr lang="es-ES" b="1" dirty="0">
                <a:highlight>
                  <a:srgbClr val="FFFF00"/>
                </a:highlight>
              </a:rPr>
              <a:t>aplicación Android que minimiza el tamaño </a:t>
            </a:r>
            <a:r>
              <a:rPr lang="es-ES" dirty="0"/>
              <a:t>de la aplicación </a:t>
            </a:r>
            <a:r>
              <a:rPr lang="es-ES" b="1" dirty="0">
                <a:highlight>
                  <a:srgbClr val="FFFF00"/>
                </a:highlight>
              </a:rPr>
              <a:t>tras compilación, tras hacer el </a:t>
            </a:r>
            <a:r>
              <a:rPr lang="es-ES" b="1" dirty="0" err="1">
                <a:highlight>
                  <a:srgbClr val="FFFF00"/>
                </a:highlight>
              </a:rPr>
              <a:t>build</a:t>
            </a:r>
            <a:r>
              <a:rPr lang="es-ES" dirty="0">
                <a:highlight>
                  <a:srgbClr val="FFFF00"/>
                </a:highlight>
              </a:rPr>
              <a:t>.</a:t>
            </a:r>
          </a:p>
        </p:txBody>
      </p:sp>
    </p:spTree>
    <p:extLst>
      <p:ext uri="{BB962C8B-B14F-4D97-AF65-F5344CB8AC3E}">
        <p14:creationId xmlns:p14="http://schemas.microsoft.com/office/powerpoint/2010/main" val="37051724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E115B-58D8-4C5C-A4A0-C26BF3B40DDC}"/>
              </a:ext>
            </a:extLst>
          </p:cNvPr>
          <p:cNvSpPr>
            <a:spLocks noGrp="1"/>
          </p:cNvSpPr>
          <p:nvPr>
            <p:ph type="title"/>
          </p:nvPr>
        </p:nvSpPr>
        <p:spPr/>
        <p:txBody>
          <a:bodyPr/>
          <a:lstStyle/>
          <a:p>
            <a:r>
              <a:rPr lang="es-ES" dirty="0"/>
              <a:t>Versión de Java y </a:t>
            </a:r>
            <a:r>
              <a:rPr lang="es-ES" dirty="0" err="1"/>
              <a:t>encoding</a:t>
            </a:r>
            <a:endParaRPr lang="es-ES" dirty="0"/>
          </a:p>
        </p:txBody>
      </p:sp>
      <p:sp>
        <p:nvSpPr>
          <p:cNvPr id="3" name="Marcador de contenido 2">
            <a:extLst>
              <a:ext uri="{FF2B5EF4-FFF2-40B4-BE49-F238E27FC236}">
                <a16:creationId xmlns:a16="http://schemas.microsoft.com/office/drawing/2014/main" id="{FA32DFDF-463B-46EB-8715-C3D1AAE683C2}"/>
              </a:ext>
            </a:extLst>
          </p:cNvPr>
          <p:cNvSpPr>
            <a:spLocks noGrp="1"/>
          </p:cNvSpPr>
          <p:nvPr>
            <p:ph idx="1"/>
          </p:nvPr>
        </p:nvSpPr>
        <p:spPr/>
        <p:txBody>
          <a:bodyPr>
            <a:normAutofit lnSpcReduction="10000"/>
          </a:bodyPr>
          <a:lstStyle/>
          <a:p>
            <a:endParaRPr lang="es-ES" dirty="0"/>
          </a:p>
          <a:p>
            <a:r>
              <a:rPr lang="es-ES" dirty="0"/>
              <a:t>En Compile </a:t>
            </a:r>
            <a:r>
              <a:rPr lang="es-ES" dirty="0" err="1"/>
              <a:t>Options</a:t>
            </a:r>
            <a:r>
              <a:rPr lang="es-ES" dirty="0"/>
              <a:t> podemos indicar la versión de Java y el </a:t>
            </a:r>
            <a:r>
              <a:rPr lang="es-ES" dirty="0" err="1"/>
              <a:t>encoding</a:t>
            </a:r>
            <a:r>
              <a:rPr lang="es-ES" dirty="0"/>
              <a:t> del proyecto entre otros.</a:t>
            </a:r>
          </a:p>
          <a:p>
            <a:endParaRPr lang="es-ES" dirty="0"/>
          </a:p>
          <a:p>
            <a:pPr marL="0" indent="0">
              <a:buNone/>
            </a:pPr>
            <a:r>
              <a:rPr lang="es-ES" dirty="0"/>
              <a:t> </a:t>
            </a:r>
            <a:r>
              <a:rPr lang="es-ES" dirty="0" err="1"/>
              <a:t>compileOptions</a:t>
            </a:r>
            <a:r>
              <a:rPr lang="es-ES" dirty="0"/>
              <a:t> {</a:t>
            </a:r>
          </a:p>
          <a:p>
            <a:pPr marL="0" indent="0">
              <a:buNone/>
            </a:pPr>
            <a:r>
              <a:rPr lang="es-ES" dirty="0"/>
              <a:t>        </a:t>
            </a:r>
            <a:r>
              <a:rPr lang="es-ES" dirty="0" err="1"/>
              <a:t>sourceCompatibility</a:t>
            </a:r>
            <a:r>
              <a:rPr lang="es-ES" dirty="0"/>
              <a:t> JavaVersion.VERSION_1_8</a:t>
            </a:r>
          </a:p>
          <a:p>
            <a:pPr marL="0" indent="0">
              <a:buNone/>
            </a:pPr>
            <a:r>
              <a:rPr lang="es-ES" dirty="0"/>
              <a:t>        </a:t>
            </a:r>
            <a:r>
              <a:rPr lang="es-ES" dirty="0" err="1"/>
              <a:t>targetCompatibility</a:t>
            </a:r>
            <a:r>
              <a:rPr lang="es-ES" dirty="0"/>
              <a:t> JavaVersion.VERSION_1_8</a:t>
            </a:r>
          </a:p>
          <a:p>
            <a:pPr marL="0" indent="0">
              <a:buNone/>
            </a:pPr>
            <a:r>
              <a:rPr lang="es-ES" dirty="0"/>
              <a:t>        </a:t>
            </a:r>
            <a:r>
              <a:rPr lang="es-ES" dirty="0" err="1"/>
              <a:t>compileOptions.encoding</a:t>
            </a:r>
            <a:r>
              <a:rPr lang="es-ES" dirty="0"/>
              <a:t> = 'utf-8'</a:t>
            </a:r>
          </a:p>
          <a:p>
            <a:pPr marL="0" indent="0">
              <a:buNone/>
            </a:pPr>
            <a:r>
              <a:rPr lang="es-ES" dirty="0"/>
              <a:t>    }</a:t>
            </a:r>
          </a:p>
        </p:txBody>
      </p:sp>
    </p:spTree>
    <p:extLst>
      <p:ext uri="{BB962C8B-B14F-4D97-AF65-F5344CB8AC3E}">
        <p14:creationId xmlns:p14="http://schemas.microsoft.com/office/powerpoint/2010/main" val="25848689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C1DC3-BC8F-4EA8-B7F1-CA9DD7B16413}"/>
              </a:ext>
            </a:extLst>
          </p:cNvPr>
          <p:cNvSpPr>
            <a:spLocks noGrp="1"/>
          </p:cNvSpPr>
          <p:nvPr>
            <p:ph type="title"/>
          </p:nvPr>
        </p:nvSpPr>
        <p:spPr/>
        <p:txBody>
          <a:bodyPr/>
          <a:lstStyle/>
          <a:p>
            <a:pPr algn="ctr"/>
            <a:r>
              <a:rPr lang="es-ES" b="1" dirty="0"/>
              <a:t>Dependencias.</a:t>
            </a:r>
          </a:p>
        </p:txBody>
      </p:sp>
      <p:sp>
        <p:nvSpPr>
          <p:cNvPr id="3" name="Marcador de contenido 2">
            <a:extLst>
              <a:ext uri="{FF2B5EF4-FFF2-40B4-BE49-F238E27FC236}">
                <a16:creationId xmlns:a16="http://schemas.microsoft.com/office/drawing/2014/main" id="{D096E682-929F-4990-885B-6EBB523F9C1E}"/>
              </a:ext>
            </a:extLst>
          </p:cNvPr>
          <p:cNvSpPr>
            <a:spLocks noGrp="1"/>
          </p:cNvSpPr>
          <p:nvPr>
            <p:ph idx="1"/>
          </p:nvPr>
        </p:nvSpPr>
        <p:spPr>
          <a:xfrm>
            <a:off x="1721795" y="1825625"/>
            <a:ext cx="10010659" cy="4351338"/>
          </a:xfrm>
        </p:spPr>
        <p:txBody>
          <a:bodyPr>
            <a:normAutofit/>
          </a:bodyPr>
          <a:lstStyle/>
          <a:p>
            <a:pPr marL="0" indent="0" algn="just">
              <a:buNone/>
            </a:pPr>
            <a:r>
              <a:rPr lang="es-ES" dirty="0"/>
              <a:t>Antes de comenzar a hablar sobre cómo </a:t>
            </a:r>
            <a:r>
              <a:rPr lang="es-ES" b="1" dirty="0">
                <a:highlight>
                  <a:srgbClr val="FFFF00"/>
                </a:highlight>
              </a:rPr>
              <a:t>subir una librería a </a:t>
            </a:r>
            <a:r>
              <a:rPr lang="es-ES" b="1" dirty="0" err="1">
                <a:highlight>
                  <a:srgbClr val="FFFF00"/>
                </a:highlight>
              </a:rPr>
              <a:t>JCenter</a:t>
            </a:r>
            <a:r>
              <a:rPr lang="es-ES" dirty="0"/>
              <a:t>, conviene explicar cómo </a:t>
            </a:r>
            <a:r>
              <a:rPr lang="es-ES" b="1" dirty="0">
                <a:highlight>
                  <a:srgbClr val="FFFF00"/>
                </a:highlight>
              </a:rPr>
              <a:t>descarga </a:t>
            </a:r>
            <a:r>
              <a:rPr lang="es-ES" b="1" dirty="0" err="1">
                <a:highlight>
                  <a:srgbClr val="FFFF00"/>
                </a:highlight>
              </a:rPr>
              <a:t>Gradle</a:t>
            </a:r>
            <a:r>
              <a:rPr lang="es-ES" b="1" dirty="0">
                <a:highlight>
                  <a:srgbClr val="FFFF00"/>
                </a:highlight>
              </a:rPr>
              <a:t> las librerías </a:t>
            </a:r>
            <a:r>
              <a:rPr lang="es-ES" dirty="0"/>
              <a:t>de un </a:t>
            </a:r>
            <a:r>
              <a:rPr lang="es-ES" b="1" dirty="0">
                <a:highlight>
                  <a:srgbClr val="FFFF00"/>
                </a:highlight>
              </a:rPr>
              <a:t>repositorio</a:t>
            </a:r>
            <a:r>
              <a:rPr lang="es-ES" dirty="0">
                <a:highlight>
                  <a:srgbClr val="FFFF00"/>
                </a:highlight>
              </a:rPr>
              <a:t>. </a:t>
            </a:r>
            <a:r>
              <a:rPr lang="es-ES" dirty="0"/>
              <a:t>Es decir, ¿cómo se </a:t>
            </a:r>
            <a:r>
              <a:rPr lang="es-ES" b="1" dirty="0"/>
              <a:t>bajan las librerías mágicame</a:t>
            </a:r>
            <a:r>
              <a:rPr lang="es-ES" dirty="0"/>
              <a:t>nte cuando escribimos en el archivo </a:t>
            </a:r>
            <a:r>
              <a:rPr lang="es-ES" b="1" dirty="0" err="1"/>
              <a:t>build.gradle</a:t>
            </a:r>
            <a:r>
              <a:rPr lang="es-ES" b="1" dirty="0"/>
              <a:t> </a:t>
            </a:r>
            <a:r>
              <a:rPr lang="es-ES" dirty="0"/>
              <a:t>lo siguiente?</a:t>
            </a:r>
          </a:p>
          <a:p>
            <a:pPr marL="0" indent="0" algn="just">
              <a:buNone/>
            </a:pPr>
            <a:r>
              <a:rPr lang="es-ES" b="1" dirty="0">
                <a:highlight>
                  <a:srgbClr val="FFFF00"/>
                </a:highlight>
              </a:rPr>
              <a:t>Antes</a:t>
            </a:r>
            <a:r>
              <a:rPr lang="es-ES" dirty="0">
                <a:highlight>
                  <a:srgbClr val="FFFF00"/>
                </a:highlight>
              </a:rPr>
              <a:t> se usaba </a:t>
            </a:r>
            <a:r>
              <a:rPr lang="es-ES" b="1" dirty="0">
                <a:highlight>
                  <a:srgbClr val="FFFF00"/>
                </a:highlight>
              </a:rPr>
              <a:t>compile</a:t>
            </a:r>
            <a:r>
              <a:rPr lang="es-ES" dirty="0">
                <a:highlight>
                  <a:srgbClr val="FFFF00"/>
                </a:highlight>
              </a:rPr>
              <a:t> ahora </a:t>
            </a:r>
            <a:r>
              <a:rPr lang="es-ES" b="1" dirty="0" err="1">
                <a:highlight>
                  <a:srgbClr val="FFFF00"/>
                </a:highlight>
              </a:rPr>
              <a:t>implementation</a:t>
            </a:r>
            <a:r>
              <a:rPr lang="es-ES" dirty="0">
                <a:highlight>
                  <a:srgbClr val="FFFF00"/>
                </a:highlight>
              </a:rPr>
              <a:t> </a:t>
            </a:r>
            <a:r>
              <a:rPr lang="es-ES" dirty="0"/>
              <a:t>como palabra clave para </a:t>
            </a:r>
            <a:r>
              <a:rPr lang="es-ES" b="1" dirty="0"/>
              <a:t>añadir la librería</a:t>
            </a:r>
            <a:r>
              <a:rPr lang="es-ES" dirty="0"/>
              <a:t>.</a:t>
            </a:r>
          </a:p>
          <a:p>
            <a:pPr marL="0" indent="0">
              <a:buNone/>
            </a:pPr>
            <a:r>
              <a:rPr lang="es-ES" dirty="0" err="1"/>
              <a:t>dependencies</a:t>
            </a:r>
            <a:r>
              <a:rPr lang="es-ES" dirty="0"/>
              <a:t> {</a:t>
            </a:r>
            <a:br>
              <a:rPr lang="es-ES" dirty="0">
                <a:highlight>
                  <a:srgbClr val="00FFFF"/>
                </a:highlight>
              </a:rPr>
            </a:br>
            <a:r>
              <a:rPr lang="es-ES" dirty="0">
                <a:highlight>
                  <a:srgbClr val="00FFFF"/>
                </a:highlight>
              </a:rPr>
              <a:t>    </a:t>
            </a:r>
            <a:r>
              <a:rPr lang="fr-FR" dirty="0" err="1">
                <a:highlight>
                  <a:srgbClr val="00FFFF"/>
                </a:highlight>
              </a:rPr>
              <a:t>implementation</a:t>
            </a:r>
            <a:r>
              <a:rPr lang="fr-FR" dirty="0">
                <a:highlight>
                  <a:srgbClr val="00FFFF"/>
                </a:highlight>
              </a:rPr>
              <a:t> </a:t>
            </a:r>
            <a:r>
              <a:rPr lang="es-ES" dirty="0">
                <a:highlight>
                  <a:srgbClr val="00FFFF"/>
                </a:highlight>
              </a:rPr>
              <a:t>'androidx.constraintlayout:constraintlayout:1.1.3 </a:t>
            </a:r>
            <a:r>
              <a:rPr lang="fr-FR" dirty="0">
                <a:highlight>
                  <a:srgbClr val="00FFFF"/>
                </a:highlight>
              </a:rPr>
              <a:t>'</a:t>
            </a:r>
            <a:br>
              <a:rPr lang="es-ES" dirty="0">
                <a:highlight>
                  <a:srgbClr val="00FFFF"/>
                </a:highlight>
              </a:rPr>
            </a:br>
            <a:r>
              <a:rPr lang="es-ES" dirty="0"/>
              <a:t>}</a:t>
            </a:r>
          </a:p>
        </p:txBody>
      </p:sp>
    </p:spTree>
    <p:extLst>
      <p:ext uri="{BB962C8B-B14F-4D97-AF65-F5344CB8AC3E}">
        <p14:creationId xmlns:p14="http://schemas.microsoft.com/office/powerpoint/2010/main" val="2081148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C1DC3-BC8F-4EA8-B7F1-CA9DD7B16413}"/>
              </a:ext>
            </a:extLst>
          </p:cNvPr>
          <p:cNvSpPr>
            <a:spLocks noGrp="1"/>
          </p:cNvSpPr>
          <p:nvPr>
            <p:ph type="title"/>
          </p:nvPr>
        </p:nvSpPr>
        <p:spPr/>
        <p:txBody>
          <a:bodyPr/>
          <a:lstStyle/>
          <a:p>
            <a:pPr algn="ctr"/>
            <a:r>
              <a:rPr lang="es-ES" b="1" dirty="0"/>
              <a:t>Dependencias.</a:t>
            </a:r>
          </a:p>
        </p:txBody>
      </p:sp>
      <p:sp>
        <p:nvSpPr>
          <p:cNvPr id="3" name="Marcador de contenido 2">
            <a:extLst>
              <a:ext uri="{FF2B5EF4-FFF2-40B4-BE49-F238E27FC236}">
                <a16:creationId xmlns:a16="http://schemas.microsoft.com/office/drawing/2014/main" id="{D096E682-929F-4990-885B-6EBB523F9C1E}"/>
              </a:ext>
            </a:extLst>
          </p:cNvPr>
          <p:cNvSpPr>
            <a:spLocks noGrp="1"/>
          </p:cNvSpPr>
          <p:nvPr>
            <p:ph idx="1"/>
          </p:nvPr>
        </p:nvSpPr>
        <p:spPr>
          <a:xfrm>
            <a:off x="1721795" y="1825625"/>
            <a:ext cx="10010659" cy="4351338"/>
          </a:xfrm>
        </p:spPr>
        <p:txBody>
          <a:bodyPr>
            <a:normAutofit/>
          </a:bodyPr>
          <a:lstStyle/>
          <a:p>
            <a:pPr algn="just"/>
            <a:r>
              <a:rPr lang="es-ES" dirty="0">
                <a:highlight>
                  <a:srgbClr val="00FFFF"/>
                </a:highlight>
              </a:rPr>
              <a:t>GROUP_ID:ARTIFACT_ID:VERSION</a:t>
            </a:r>
          </a:p>
          <a:p>
            <a:pPr marL="0" indent="0" algn="just">
              <a:buNone/>
            </a:pPr>
            <a:r>
              <a:rPr lang="es-ES" dirty="0"/>
              <a:t> </a:t>
            </a:r>
          </a:p>
          <a:p>
            <a:pPr marL="0" indent="0" algn="just">
              <a:buNone/>
            </a:pPr>
            <a:r>
              <a:rPr lang="es-ES" dirty="0"/>
              <a:t>En este ejemplo:</a:t>
            </a:r>
          </a:p>
          <a:p>
            <a:pPr algn="just"/>
            <a:r>
              <a:rPr lang="es-ES" dirty="0">
                <a:highlight>
                  <a:srgbClr val="00FFFF"/>
                </a:highlight>
              </a:rPr>
              <a:t>GROUP_ID</a:t>
            </a:r>
            <a:r>
              <a:rPr lang="es-ES" dirty="0"/>
              <a:t>: es </a:t>
            </a:r>
            <a:r>
              <a:rPr lang="es-ES" dirty="0" err="1"/>
              <a:t>androidx.constraintlayout</a:t>
            </a:r>
            <a:r>
              <a:rPr lang="es-ES" dirty="0"/>
              <a:t>.</a:t>
            </a:r>
          </a:p>
          <a:p>
            <a:pPr algn="just"/>
            <a:r>
              <a:rPr lang="es-ES" dirty="0">
                <a:highlight>
                  <a:srgbClr val="00FFFF"/>
                </a:highlight>
              </a:rPr>
              <a:t>ARTIFACT_ID</a:t>
            </a:r>
            <a:r>
              <a:rPr lang="es-ES" dirty="0"/>
              <a:t>: </a:t>
            </a:r>
            <a:r>
              <a:rPr lang="es-ES" dirty="0" err="1"/>
              <a:t>constraintlayout</a:t>
            </a:r>
            <a:r>
              <a:rPr lang="es-ES" dirty="0"/>
              <a:t>.</a:t>
            </a:r>
          </a:p>
          <a:p>
            <a:pPr algn="just"/>
            <a:r>
              <a:rPr lang="es-ES" dirty="0">
                <a:highlight>
                  <a:srgbClr val="00FFFF"/>
                </a:highlight>
              </a:rPr>
              <a:t>VERSION</a:t>
            </a:r>
            <a:r>
              <a:rPr lang="es-ES" dirty="0"/>
              <a:t>: es 1.1.3.</a:t>
            </a:r>
          </a:p>
        </p:txBody>
      </p:sp>
    </p:spTree>
    <p:extLst>
      <p:ext uri="{BB962C8B-B14F-4D97-AF65-F5344CB8AC3E}">
        <p14:creationId xmlns:p14="http://schemas.microsoft.com/office/powerpoint/2010/main" val="27027061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0B898-0BD3-4CE2-B1E7-545A75EA6A6A}"/>
              </a:ext>
            </a:extLst>
          </p:cNvPr>
          <p:cNvSpPr>
            <a:spLocks noGrp="1"/>
          </p:cNvSpPr>
          <p:nvPr>
            <p:ph type="title"/>
          </p:nvPr>
        </p:nvSpPr>
        <p:spPr/>
        <p:txBody>
          <a:bodyPr/>
          <a:lstStyle/>
          <a:p>
            <a:pPr algn="ctr"/>
            <a:r>
              <a:rPr lang="es-ES" b="1" dirty="0"/>
              <a:t>Dependencias.</a:t>
            </a:r>
            <a:endParaRPr lang="es-ES" dirty="0"/>
          </a:p>
        </p:txBody>
      </p:sp>
      <p:sp>
        <p:nvSpPr>
          <p:cNvPr id="3" name="Marcador de contenido 2">
            <a:extLst>
              <a:ext uri="{FF2B5EF4-FFF2-40B4-BE49-F238E27FC236}">
                <a16:creationId xmlns:a16="http://schemas.microsoft.com/office/drawing/2014/main" id="{833E7D15-1AA4-4BDC-B5AC-E414B3699026}"/>
              </a:ext>
            </a:extLst>
          </p:cNvPr>
          <p:cNvSpPr>
            <a:spLocks noGrp="1"/>
          </p:cNvSpPr>
          <p:nvPr>
            <p:ph idx="1"/>
          </p:nvPr>
        </p:nvSpPr>
        <p:spPr/>
        <p:txBody>
          <a:bodyPr>
            <a:normAutofit/>
          </a:bodyPr>
          <a:lstStyle/>
          <a:p>
            <a:pPr marL="0" indent="0" algn="just">
              <a:buNone/>
            </a:pPr>
            <a:r>
              <a:rPr lang="es-ES" dirty="0"/>
              <a:t>En cuanto al significado:</a:t>
            </a:r>
          </a:p>
          <a:p>
            <a:pPr algn="just"/>
            <a:r>
              <a:rPr lang="es-ES" dirty="0"/>
              <a:t>El </a:t>
            </a:r>
            <a:r>
              <a:rPr lang="es-ES" b="1" dirty="0">
                <a:highlight>
                  <a:srgbClr val="00FFFF"/>
                </a:highlight>
              </a:rPr>
              <a:t>GROUP_ID </a:t>
            </a:r>
            <a:r>
              <a:rPr lang="es-ES" b="1" dirty="0">
                <a:highlight>
                  <a:srgbClr val="FFFF00"/>
                </a:highlight>
              </a:rPr>
              <a:t>define el nombre del grupo de la librería</a:t>
            </a:r>
            <a:r>
              <a:rPr lang="es-ES" dirty="0"/>
              <a:t>. Puede que tengas </a:t>
            </a:r>
            <a:r>
              <a:rPr lang="es-ES" b="1" dirty="0">
                <a:highlight>
                  <a:srgbClr val="FFFF00"/>
                </a:highlight>
              </a:rPr>
              <a:t>varias librerías </a:t>
            </a:r>
            <a:r>
              <a:rPr lang="es-ES" dirty="0"/>
              <a:t>que sirvan para </a:t>
            </a:r>
            <a:r>
              <a:rPr lang="es-ES" b="1" dirty="0">
                <a:highlight>
                  <a:srgbClr val="FFFF00"/>
                </a:highlight>
              </a:rPr>
              <a:t>funciones distintas </a:t>
            </a:r>
            <a:r>
              <a:rPr lang="es-ES" dirty="0"/>
              <a:t>pero dentro de un mismo contexto. Si las librerías están en el mismo grupo, compartirán el mismo GROUP_ID. Por norma general, el GROUP_ID suele ser el </a:t>
            </a:r>
            <a:r>
              <a:rPr lang="es-ES" b="1" dirty="0"/>
              <a:t>nombre del desarrollador del paquete seguido del nombre del grupo de la librería</a:t>
            </a:r>
            <a:r>
              <a:rPr lang="es-ES" dirty="0"/>
              <a:t>. </a:t>
            </a:r>
          </a:p>
          <a:p>
            <a:pPr algn="just"/>
            <a:endParaRPr lang="es-ES" dirty="0"/>
          </a:p>
          <a:p>
            <a:endParaRPr lang="es-ES" dirty="0"/>
          </a:p>
        </p:txBody>
      </p:sp>
    </p:spTree>
    <p:extLst>
      <p:ext uri="{BB962C8B-B14F-4D97-AF65-F5344CB8AC3E}">
        <p14:creationId xmlns:p14="http://schemas.microsoft.com/office/powerpoint/2010/main" val="4710778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0B898-0BD3-4CE2-B1E7-545A75EA6A6A}"/>
              </a:ext>
            </a:extLst>
          </p:cNvPr>
          <p:cNvSpPr>
            <a:spLocks noGrp="1"/>
          </p:cNvSpPr>
          <p:nvPr>
            <p:ph type="title"/>
          </p:nvPr>
        </p:nvSpPr>
        <p:spPr/>
        <p:txBody>
          <a:bodyPr/>
          <a:lstStyle/>
          <a:p>
            <a:pPr algn="ctr"/>
            <a:r>
              <a:rPr lang="es-ES" b="1" dirty="0"/>
              <a:t>Dependencias.</a:t>
            </a:r>
            <a:endParaRPr lang="es-ES" dirty="0"/>
          </a:p>
        </p:txBody>
      </p:sp>
      <p:sp>
        <p:nvSpPr>
          <p:cNvPr id="3" name="Marcador de contenido 2">
            <a:extLst>
              <a:ext uri="{FF2B5EF4-FFF2-40B4-BE49-F238E27FC236}">
                <a16:creationId xmlns:a16="http://schemas.microsoft.com/office/drawing/2014/main" id="{833E7D15-1AA4-4BDC-B5AC-E414B3699026}"/>
              </a:ext>
            </a:extLst>
          </p:cNvPr>
          <p:cNvSpPr>
            <a:spLocks noGrp="1"/>
          </p:cNvSpPr>
          <p:nvPr>
            <p:ph idx="1"/>
          </p:nvPr>
        </p:nvSpPr>
        <p:spPr/>
        <p:txBody>
          <a:bodyPr>
            <a:normAutofit/>
          </a:bodyPr>
          <a:lstStyle/>
          <a:p>
            <a:pPr algn="just"/>
            <a:endParaRPr lang="es-ES" dirty="0"/>
          </a:p>
          <a:p>
            <a:pPr algn="just"/>
            <a:r>
              <a:rPr lang="es-ES" dirty="0"/>
              <a:t>En nuestro ejemplo, “</a:t>
            </a:r>
            <a:r>
              <a:rPr lang="es-ES" dirty="0" err="1">
                <a:highlight>
                  <a:srgbClr val="00FFFF"/>
                </a:highlight>
              </a:rPr>
              <a:t>androidx</a:t>
            </a:r>
            <a:r>
              <a:rPr lang="es-ES" dirty="0">
                <a:highlight>
                  <a:srgbClr val="00FFFF"/>
                </a:highlight>
              </a:rPr>
              <a:t>.” es el desarrollador</a:t>
            </a:r>
            <a:r>
              <a:rPr lang="es-ES" dirty="0"/>
              <a:t>, y “</a:t>
            </a:r>
            <a:r>
              <a:rPr lang="es-ES" dirty="0" err="1">
                <a:highlight>
                  <a:srgbClr val="00FFFF"/>
                </a:highlight>
              </a:rPr>
              <a:t>constraintlayout</a:t>
            </a:r>
            <a:r>
              <a:rPr lang="es-ES" dirty="0">
                <a:highlight>
                  <a:srgbClr val="00FFFF"/>
                </a:highlight>
              </a:rPr>
              <a:t>”</a:t>
            </a:r>
            <a:r>
              <a:rPr lang="es-ES" dirty="0"/>
              <a:t> es el </a:t>
            </a:r>
            <a:r>
              <a:rPr lang="es-ES" dirty="0">
                <a:highlight>
                  <a:srgbClr val="FFFF00"/>
                </a:highlight>
              </a:rPr>
              <a:t>grupo</a:t>
            </a:r>
            <a:r>
              <a:rPr lang="es-ES" dirty="0"/>
              <a:t> al que pertenece la librería. Después, el nombre real de la librería se </a:t>
            </a:r>
            <a:r>
              <a:rPr lang="es-ES" b="1" dirty="0"/>
              <a:t>define en el </a:t>
            </a:r>
            <a:r>
              <a:rPr lang="es-ES" b="1" dirty="0">
                <a:highlight>
                  <a:srgbClr val="00FFFF"/>
                </a:highlight>
              </a:rPr>
              <a:t>ARTIFACT_ID</a:t>
            </a:r>
            <a:r>
              <a:rPr lang="es-ES" dirty="0"/>
              <a:t>. Nuestra librería </a:t>
            </a:r>
            <a:r>
              <a:rPr lang="es-ES" dirty="0">
                <a:highlight>
                  <a:srgbClr val="FFFF00"/>
                </a:highlight>
              </a:rPr>
              <a:t>se llama “</a:t>
            </a:r>
            <a:r>
              <a:rPr lang="es-ES" b="1" dirty="0" err="1">
                <a:highlight>
                  <a:srgbClr val="FFFF00"/>
                </a:highlight>
              </a:rPr>
              <a:t>constraintlayout</a:t>
            </a:r>
            <a:r>
              <a:rPr lang="es-ES" dirty="0"/>
              <a:t>”.</a:t>
            </a:r>
          </a:p>
          <a:p>
            <a:pPr algn="just"/>
            <a:r>
              <a:rPr lang="es-ES" dirty="0"/>
              <a:t>Y la </a:t>
            </a:r>
            <a:r>
              <a:rPr lang="es-ES" b="1" dirty="0">
                <a:highlight>
                  <a:srgbClr val="00FFFF"/>
                </a:highlight>
              </a:rPr>
              <a:t>VERSION</a:t>
            </a:r>
            <a:r>
              <a:rPr lang="es-ES" dirty="0">
                <a:highlight>
                  <a:srgbClr val="00FFFF"/>
                </a:highlight>
              </a:rPr>
              <a:t> </a:t>
            </a:r>
            <a:r>
              <a:rPr lang="es-ES" dirty="0"/>
              <a:t>no es más que </a:t>
            </a:r>
            <a:r>
              <a:rPr lang="es-ES" dirty="0">
                <a:highlight>
                  <a:srgbClr val="FFFF00"/>
                </a:highlight>
              </a:rPr>
              <a:t>el </a:t>
            </a:r>
            <a:r>
              <a:rPr lang="es-ES" b="1" dirty="0">
                <a:highlight>
                  <a:srgbClr val="FFFF00"/>
                </a:highlight>
              </a:rPr>
              <a:t>número de versión</a:t>
            </a:r>
            <a:r>
              <a:rPr lang="es-ES" dirty="0"/>
              <a:t>. Aunque puede ser cualquier palabra, </a:t>
            </a:r>
            <a:r>
              <a:rPr lang="es-ES" b="1" dirty="0">
                <a:highlight>
                  <a:srgbClr val="FFFF00"/>
                </a:highlight>
              </a:rPr>
              <a:t>se recomienda </a:t>
            </a:r>
            <a:r>
              <a:rPr lang="es-ES" dirty="0">
                <a:highlight>
                  <a:srgbClr val="FFFF00"/>
                </a:highlight>
              </a:rPr>
              <a:t>que tenga un </a:t>
            </a:r>
            <a:r>
              <a:rPr lang="es-ES" b="1" dirty="0">
                <a:highlight>
                  <a:srgbClr val="FFFF00"/>
                </a:highlight>
              </a:rPr>
              <a:t>formato </a:t>
            </a:r>
            <a:r>
              <a:rPr lang="es-ES" b="1" dirty="0" err="1">
                <a:highlight>
                  <a:srgbClr val="FFFF00"/>
                </a:highlight>
              </a:rPr>
              <a:t>x.y.z</a:t>
            </a:r>
            <a:r>
              <a:rPr lang="es-ES" b="1" dirty="0">
                <a:highlight>
                  <a:srgbClr val="FFFF00"/>
                </a:highlight>
              </a:rPr>
              <a:t>.</a:t>
            </a:r>
            <a:r>
              <a:rPr lang="es-ES" dirty="0">
                <a:highlight>
                  <a:srgbClr val="FFFF00"/>
                </a:highlight>
              </a:rPr>
              <a:t> </a:t>
            </a:r>
            <a:r>
              <a:rPr lang="es-ES" dirty="0"/>
              <a:t>También puede ir seguido de </a:t>
            </a:r>
            <a:r>
              <a:rPr lang="es-ES" b="1" dirty="0"/>
              <a:t>-beta  </a:t>
            </a:r>
            <a:r>
              <a:rPr lang="es-ES" dirty="0"/>
              <a:t>o -</a:t>
            </a:r>
            <a:r>
              <a:rPr lang="es-ES" b="1" dirty="0" err="1"/>
              <a:t>alpha</a:t>
            </a:r>
            <a:r>
              <a:rPr lang="es-ES" dirty="0"/>
              <a:t>.</a:t>
            </a:r>
          </a:p>
          <a:p>
            <a:endParaRPr lang="es-ES" dirty="0"/>
          </a:p>
        </p:txBody>
      </p:sp>
    </p:spTree>
    <p:extLst>
      <p:ext uri="{BB962C8B-B14F-4D97-AF65-F5344CB8AC3E}">
        <p14:creationId xmlns:p14="http://schemas.microsoft.com/office/powerpoint/2010/main" val="8376102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3BF28-1283-4854-8BA8-1DA31DF40906}"/>
              </a:ext>
            </a:extLst>
          </p:cNvPr>
          <p:cNvSpPr>
            <a:spLocks noGrp="1"/>
          </p:cNvSpPr>
          <p:nvPr>
            <p:ph type="title"/>
          </p:nvPr>
        </p:nvSpPr>
        <p:spPr/>
        <p:txBody>
          <a:bodyPr/>
          <a:lstStyle/>
          <a:p>
            <a:pPr algn="ctr"/>
            <a:r>
              <a:rPr lang="es-ES" b="1" dirty="0"/>
              <a:t>Ejemplo de dependencias</a:t>
            </a:r>
          </a:p>
        </p:txBody>
      </p:sp>
      <p:sp>
        <p:nvSpPr>
          <p:cNvPr id="3" name="Marcador de contenido 2">
            <a:extLst>
              <a:ext uri="{FF2B5EF4-FFF2-40B4-BE49-F238E27FC236}">
                <a16:creationId xmlns:a16="http://schemas.microsoft.com/office/drawing/2014/main" id="{54A8D6D2-3685-437E-AACF-780C958FE013}"/>
              </a:ext>
            </a:extLst>
          </p:cNvPr>
          <p:cNvSpPr>
            <a:spLocks noGrp="1"/>
          </p:cNvSpPr>
          <p:nvPr>
            <p:ph idx="1"/>
          </p:nvPr>
        </p:nvSpPr>
        <p:spPr>
          <a:xfrm>
            <a:off x="1186775" y="1825625"/>
            <a:ext cx="9951396" cy="4351338"/>
          </a:xfrm>
        </p:spPr>
        <p:txBody>
          <a:bodyPr>
            <a:normAutofit fontScale="92500" lnSpcReduction="10000"/>
          </a:bodyPr>
          <a:lstStyle/>
          <a:p>
            <a:pPr marL="0" indent="0">
              <a:buNone/>
            </a:pPr>
            <a:r>
              <a:rPr lang="es-ES" dirty="0" err="1"/>
              <a:t>implementation</a:t>
            </a:r>
            <a:r>
              <a:rPr lang="es-ES" dirty="0"/>
              <a:t> </a:t>
            </a:r>
            <a:r>
              <a:rPr lang="es-ES" dirty="0" err="1"/>
              <a:t>fileTree</a:t>
            </a:r>
            <a:r>
              <a:rPr lang="es-ES" dirty="0"/>
              <a:t>(</a:t>
            </a:r>
            <a:r>
              <a:rPr lang="es-ES" dirty="0" err="1"/>
              <a:t>dir</a:t>
            </a:r>
            <a:r>
              <a:rPr lang="es-ES" dirty="0"/>
              <a:t>: '</a:t>
            </a:r>
            <a:r>
              <a:rPr lang="es-ES" dirty="0" err="1"/>
              <a:t>libs</a:t>
            </a:r>
            <a:r>
              <a:rPr lang="es-ES" dirty="0"/>
              <a:t>', </a:t>
            </a:r>
            <a:r>
              <a:rPr lang="es-ES" dirty="0" err="1"/>
              <a:t>include</a:t>
            </a:r>
            <a:r>
              <a:rPr lang="es-ES" dirty="0"/>
              <a:t>: ['*.</a:t>
            </a:r>
            <a:r>
              <a:rPr lang="es-ES" dirty="0" err="1"/>
              <a:t>jar</a:t>
            </a:r>
            <a:r>
              <a:rPr lang="es-ES" dirty="0"/>
              <a:t>’])</a:t>
            </a:r>
          </a:p>
          <a:p>
            <a:pPr marL="0" indent="0">
              <a:buNone/>
            </a:pPr>
            <a:r>
              <a:rPr lang="es-ES" b="1" dirty="0"/>
              <a:t>//Librería de Actividades</a:t>
            </a:r>
          </a:p>
          <a:p>
            <a:pPr marL="0" indent="0">
              <a:buNone/>
            </a:pPr>
            <a:r>
              <a:rPr lang="fr-FR" dirty="0"/>
              <a:t>  </a:t>
            </a:r>
            <a:r>
              <a:rPr lang="fr-FR" dirty="0" err="1">
                <a:highlight>
                  <a:srgbClr val="00FFFF"/>
                </a:highlight>
              </a:rPr>
              <a:t>implementation</a:t>
            </a:r>
            <a:r>
              <a:rPr lang="fr-FR" dirty="0">
                <a:highlight>
                  <a:srgbClr val="00FFFF"/>
                </a:highlight>
              </a:rPr>
              <a:t> "androidx.activity:activity:1.1.0"</a:t>
            </a:r>
          </a:p>
          <a:p>
            <a:pPr marL="0" indent="0">
              <a:buNone/>
            </a:pPr>
            <a:r>
              <a:rPr lang="fr-FR" dirty="0">
                <a:highlight>
                  <a:srgbClr val="00FFFF"/>
                </a:highlight>
              </a:rPr>
              <a:t>    </a:t>
            </a:r>
            <a:r>
              <a:rPr lang="fr-FR" dirty="0" err="1">
                <a:highlight>
                  <a:srgbClr val="00FFFF"/>
                </a:highlight>
              </a:rPr>
              <a:t>implementation</a:t>
            </a:r>
            <a:r>
              <a:rPr lang="fr-FR" dirty="0">
                <a:highlight>
                  <a:srgbClr val="00FFFF"/>
                </a:highlight>
              </a:rPr>
              <a:t> 'androidx.appcompat:appcompat:1.1.0’</a:t>
            </a:r>
          </a:p>
          <a:p>
            <a:pPr marL="0" indent="0">
              <a:buNone/>
            </a:pPr>
            <a:r>
              <a:rPr lang="es-ES" b="1" dirty="0"/>
              <a:t>//Librería de clases asociadas a vistas y </a:t>
            </a:r>
            <a:r>
              <a:rPr lang="es-ES" b="1" dirty="0" err="1"/>
              <a:t>layouts</a:t>
            </a:r>
            <a:r>
              <a:rPr lang="es-ES" b="1" dirty="0"/>
              <a:t>    </a:t>
            </a:r>
          </a:p>
          <a:p>
            <a:pPr marL="0" indent="0">
              <a:buNone/>
            </a:pPr>
            <a:r>
              <a:rPr lang="es-ES" dirty="0"/>
              <a:t> </a:t>
            </a:r>
            <a:r>
              <a:rPr lang="es-ES" dirty="0" err="1">
                <a:highlight>
                  <a:srgbClr val="00FFFF"/>
                </a:highlight>
              </a:rPr>
              <a:t>implementation</a:t>
            </a:r>
            <a:r>
              <a:rPr lang="es-ES" dirty="0">
                <a:highlight>
                  <a:srgbClr val="00FFFF"/>
                </a:highlight>
              </a:rPr>
              <a:t> 'androidx.constraintlayout:constraintlayout:1.1.3’</a:t>
            </a:r>
          </a:p>
          <a:p>
            <a:pPr marL="0" indent="0">
              <a:buNone/>
            </a:pPr>
            <a:r>
              <a:rPr lang="es-ES" dirty="0"/>
              <a:t>//clases para </a:t>
            </a:r>
            <a:r>
              <a:rPr lang="es-ES" dirty="0" err="1"/>
              <a:t>junit</a:t>
            </a:r>
            <a:r>
              <a:rPr lang="es-ES" dirty="0"/>
              <a:t> y testeo    </a:t>
            </a:r>
          </a:p>
          <a:p>
            <a:pPr marL="0" indent="0">
              <a:buNone/>
            </a:pPr>
            <a:r>
              <a:rPr lang="es-ES" dirty="0" err="1">
                <a:highlight>
                  <a:srgbClr val="00FFFF"/>
                </a:highlight>
              </a:rPr>
              <a:t>testImplementation</a:t>
            </a:r>
            <a:r>
              <a:rPr lang="es-ES" dirty="0">
                <a:highlight>
                  <a:srgbClr val="00FFFF"/>
                </a:highlight>
              </a:rPr>
              <a:t> 'junit:junit:4.12'</a:t>
            </a:r>
          </a:p>
          <a:p>
            <a:pPr marL="0" indent="0">
              <a:buNone/>
            </a:pPr>
            <a:r>
              <a:rPr lang="es-ES" dirty="0"/>
              <a:t>  </a:t>
            </a:r>
            <a:r>
              <a:rPr lang="es-ES" dirty="0" err="1"/>
              <a:t>androidTestImplementation</a:t>
            </a:r>
            <a:r>
              <a:rPr lang="es-ES" dirty="0"/>
              <a:t> 'com.android.support.test.espresso:espresso-core:3.0.2’</a:t>
            </a:r>
          </a:p>
        </p:txBody>
      </p:sp>
    </p:spTree>
    <p:extLst>
      <p:ext uri="{BB962C8B-B14F-4D97-AF65-F5344CB8AC3E}">
        <p14:creationId xmlns:p14="http://schemas.microsoft.com/office/powerpoint/2010/main" val="26665838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65249-8FFB-46CF-A5B4-3155257DF2EA}"/>
              </a:ext>
            </a:extLst>
          </p:cNvPr>
          <p:cNvSpPr>
            <a:spLocks noGrp="1"/>
          </p:cNvSpPr>
          <p:nvPr>
            <p:ph type="title"/>
          </p:nvPr>
        </p:nvSpPr>
        <p:spPr/>
        <p:txBody>
          <a:bodyPr/>
          <a:lstStyle/>
          <a:p>
            <a:pPr algn="ctr"/>
            <a:r>
              <a:rPr lang="es-ES" b="1" dirty="0"/>
              <a:t>Ejemplo de dependencias</a:t>
            </a:r>
            <a:endParaRPr lang="es-ES" dirty="0"/>
          </a:p>
        </p:txBody>
      </p:sp>
      <p:sp>
        <p:nvSpPr>
          <p:cNvPr id="3" name="Marcador de contenido 2">
            <a:extLst>
              <a:ext uri="{FF2B5EF4-FFF2-40B4-BE49-F238E27FC236}">
                <a16:creationId xmlns:a16="http://schemas.microsoft.com/office/drawing/2014/main" id="{10962DEB-857D-42DA-88CE-CD2A369FD2C6}"/>
              </a:ext>
            </a:extLst>
          </p:cNvPr>
          <p:cNvSpPr>
            <a:spLocks noGrp="1"/>
          </p:cNvSpPr>
          <p:nvPr>
            <p:ph idx="1"/>
          </p:nvPr>
        </p:nvSpPr>
        <p:spPr/>
        <p:txBody>
          <a:bodyPr/>
          <a:lstStyle/>
          <a:p>
            <a:pPr marL="0" indent="0">
              <a:buNone/>
            </a:pPr>
            <a:r>
              <a:rPr lang="es-ES" dirty="0"/>
              <a:t>//</a:t>
            </a:r>
            <a:r>
              <a:rPr lang="es-ES" dirty="0" err="1"/>
              <a:t>Version</a:t>
            </a:r>
            <a:r>
              <a:rPr lang="es-ES" dirty="0"/>
              <a:t> de </a:t>
            </a:r>
            <a:r>
              <a:rPr lang="es-ES" dirty="0" err="1"/>
              <a:t>junit</a:t>
            </a:r>
            <a:r>
              <a:rPr lang="es-ES" dirty="0"/>
              <a:t> para pruebas </a:t>
            </a:r>
          </a:p>
          <a:p>
            <a:pPr marL="0" indent="0">
              <a:buNone/>
            </a:pPr>
            <a:r>
              <a:rPr lang="es-ES" dirty="0" err="1">
                <a:highlight>
                  <a:srgbClr val="00FFFF"/>
                </a:highlight>
              </a:rPr>
              <a:t>testImplementation</a:t>
            </a:r>
            <a:r>
              <a:rPr lang="es-ES" dirty="0">
                <a:highlight>
                  <a:srgbClr val="00FFFF"/>
                </a:highlight>
              </a:rPr>
              <a:t> 'junit:junit:4.13’</a:t>
            </a:r>
          </a:p>
          <a:p>
            <a:pPr marL="0" indent="0">
              <a:buNone/>
            </a:pPr>
            <a:r>
              <a:rPr lang="es-ES" dirty="0"/>
              <a:t>//</a:t>
            </a:r>
            <a:r>
              <a:rPr lang="es-ES" dirty="0" err="1"/>
              <a:t>Librerias</a:t>
            </a:r>
            <a:r>
              <a:rPr lang="es-ES" dirty="0"/>
              <a:t> de ayuda para pruebas  </a:t>
            </a:r>
          </a:p>
          <a:p>
            <a:pPr marL="0" indent="0">
              <a:buNone/>
            </a:pPr>
            <a:r>
              <a:rPr lang="es-ES" dirty="0" err="1"/>
              <a:t>androidTestImplementation</a:t>
            </a:r>
            <a:r>
              <a:rPr lang="es-ES" dirty="0"/>
              <a:t> 'com.android.support.test:runner:1.0.2'</a:t>
            </a:r>
          </a:p>
          <a:p>
            <a:pPr marL="0" indent="0">
              <a:buNone/>
            </a:pPr>
            <a:r>
              <a:rPr lang="es-ES" dirty="0"/>
              <a:t>  </a:t>
            </a:r>
            <a:r>
              <a:rPr lang="es-ES" dirty="0" err="1"/>
              <a:t>androidTestImplementation</a:t>
            </a:r>
            <a:r>
              <a:rPr lang="es-ES" dirty="0"/>
              <a:t> 'com.android.support.test.espresso:espresso-core:3.0.2'</a:t>
            </a:r>
          </a:p>
        </p:txBody>
      </p:sp>
    </p:spTree>
    <p:extLst>
      <p:ext uri="{BB962C8B-B14F-4D97-AF65-F5344CB8AC3E}">
        <p14:creationId xmlns:p14="http://schemas.microsoft.com/office/powerpoint/2010/main" val="371606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5FCDE-A1FE-4933-BEA2-26EB8476FD20}"/>
              </a:ext>
            </a:extLst>
          </p:cNvPr>
          <p:cNvSpPr>
            <a:spLocks noGrp="1"/>
          </p:cNvSpPr>
          <p:nvPr>
            <p:ph type="title"/>
          </p:nvPr>
        </p:nvSpPr>
        <p:spPr/>
        <p:txBody>
          <a:bodyPr/>
          <a:lstStyle/>
          <a:p>
            <a:pPr algn="ctr"/>
            <a:r>
              <a:rPr lang="es-ES" b="1" dirty="0"/>
              <a:t>Introducción</a:t>
            </a:r>
            <a:endParaRPr lang="es-ES" dirty="0"/>
          </a:p>
        </p:txBody>
      </p:sp>
      <p:sp>
        <p:nvSpPr>
          <p:cNvPr id="3" name="Marcador de contenido 2">
            <a:extLst>
              <a:ext uri="{FF2B5EF4-FFF2-40B4-BE49-F238E27FC236}">
                <a16:creationId xmlns:a16="http://schemas.microsoft.com/office/drawing/2014/main" id="{34480ABB-43FA-4F97-A350-51ADC03DDC00}"/>
              </a:ext>
            </a:extLst>
          </p:cNvPr>
          <p:cNvSpPr>
            <a:spLocks noGrp="1"/>
          </p:cNvSpPr>
          <p:nvPr>
            <p:ph idx="1"/>
          </p:nvPr>
        </p:nvSpPr>
        <p:spPr/>
        <p:txBody>
          <a:bodyPr>
            <a:normAutofit/>
          </a:bodyPr>
          <a:lstStyle/>
          <a:p>
            <a:pPr marL="0" indent="0" algn="just">
              <a:buNone/>
            </a:pPr>
            <a:r>
              <a:rPr lang="es-ES" dirty="0"/>
              <a:t>Android </a:t>
            </a:r>
            <a:r>
              <a:rPr lang="es-ES" dirty="0" err="1"/>
              <a:t>studio</a:t>
            </a:r>
            <a:r>
              <a:rPr lang="es-ES" dirty="0"/>
              <a:t> ofrece:</a:t>
            </a:r>
          </a:p>
          <a:p>
            <a:pPr algn="just"/>
            <a:r>
              <a:rPr lang="es-ES" dirty="0"/>
              <a:t>Aplicación de cambios </a:t>
            </a:r>
            <a:r>
              <a:rPr lang="es-ES" b="1" dirty="0">
                <a:highlight>
                  <a:srgbClr val="FFFF00"/>
                </a:highlight>
              </a:rPr>
              <a:t>para insertar cambios de códigos </a:t>
            </a:r>
            <a:r>
              <a:rPr lang="es-ES" b="1" dirty="0"/>
              <a:t>y recursos </a:t>
            </a:r>
            <a:r>
              <a:rPr lang="es-ES" dirty="0"/>
              <a:t>a la </a:t>
            </a:r>
            <a:r>
              <a:rPr lang="es-ES" b="1" dirty="0">
                <a:highlight>
                  <a:srgbClr val="FFFF00"/>
                </a:highlight>
              </a:rPr>
              <a:t>aplicación en ejecución sin reiniciar </a:t>
            </a:r>
            <a:r>
              <a:rPr lang="es-ES" dirty="0"/>
              <a:t>la aplicación. Cambios en caliente (</a:t>
            </a:r>
            <a:r>
              <a:rPr lang="es-ES" b="1" dirty="0" err="1"/>
              <a:t>hot</a:t>
            </a:r>
            <a:r>
              <a:rPr lang="es-ES" b="1" dirty="0"/>
              <a:t> swap</a:t>
            </a:r>
            <a:r>
              <a:rPr lang="es-ES" dirty="0"/>
              <a:t>).</a:t>
            </a:r>
          </a:p>
          <a:p>
            <a:pPr algn="just"/>
            <a:r>
              <a:rPr lang="es-ES" b="1" dirty="0">
                <a:highlight>
                  <a:srgbClr val="FFFF00"/>
                </a:highlight>
              </a:rPr>
              <a:t>Integración con GitHub </a:t>
            </a:r>
            <a:r>
              <a:rPr lang="es-ES" dirty="0">
                <a:highlight>
                  <a:srgbClr val="FFFF00"/>
                </a:highlight>
              </a:rPr>
              <a:t>y </a:t>
            </a:r>
            <a:r>
              <a:rPr lang="es-ES" b="1" dirty="0">
                <a:highlight>
                  <a:srgbClr val="FFFF00"/>
                </a:highlight>
              </a:rPr>
              <a:t>plantillas de código </a:t>
            </a:r>
            <a:r>
              <a:rPr lang="es-ES" dirty="0"/>
              <a:t>para ayudarte a </a:t>
            </a:r>
            <a:r>
              <a:rPr lang="es-ES" dirty="0">
                <a:highlight>
                  <a:srgbClr val="FFFF00"/>
                </a:highlight>
              </a:rPr>
              <a:t>compilar </a:t>
            </a:r>
            <a:r>
              <a:rPr lang="es-ES" b="1" dirty="0">
                <a:highlight>
                  <a:srgbClr val="FFFF00"/>
                </a:highlight>
              </a:rPr>
              <a:t>funciones de apps comunes </a:t>
            </a:r>
            <a:r>
              <a:rPr lang="es-ES" dirty="0"/>
              <a:t>y también </a:t>
            </a:r>
            <a:r>
              <a:rPr lang="es-ES" b="1" dirty="0">
                <a:highlight>
                  <a:srgbClr val="FFFF00"/>
                </a:highlight>
              </a:rPr>
              <a:t>importar código </a:t>
            </a:r>
            <a:r>
              <a:rPr lang="es-ES" dirty="0"/>
              <a:t>de ejemplo.</a:t>
            </a:r>
          </a:p>
          <a:p>
            <a:pPr algn="just"/>
            <a:endParaRPr lang="es-ES" dirty="0"/>
          </a:p>
          <a:p>
            <a:endParaRPr lang="es-ES" dirty="0"/>
          </a:p>
        </p:txBody>
      </p:sp>
    </p:spTree>
    <p:extLst>
      <p:ext uri="{BB962C8B-B14F-4D97-AF65-F5344CB8AC3E}">
        <p14:creationId xmlns:p14="http://schemas.microsoft.com/office/powerpoint/2010/main" val="837110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C2AC9-7828-4402-8D82-DB05B2E04838}"/>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A27FF152-D910-41AD-9610-41D98EA25677}"/>
              </a:ext>
            </a:extLst>
          </p:cNvPr>
          <p:cNvSpPr>
            <a:spLocks noGrp="1"/>
          </p:cNvSpPr>
          <p:nvPr>
            <p:ph idx="1"/>
          </p:nvPr>
        </p:nvSpPr>
        <p:spPr/>
        <p:txBody>
          <a:bodyPr>
            <a:normAutofit/>
          </a:bodyPr>
          <a:lstStyle/>
          <a:p>
            <a:pPr algn="just"/>
            <a:r>
              <a:rPr lang="es-ES" sz="3000" dirty="0" err="1"/>
              <a:t>ProGuard</a:t>
            </a:r>
            <a:r>
              <a:rPr lang="es-ES" sz="3000" dirty="0"/>
              <a:t> es una herramienta de línea de comandos de código abierto que reduce, optimiza y ofusca el código Java. Es capaz de optimizar el código de bytes, así como detectar y eliminar instrucciones no utilizadas.</a:t>
            </a:r>
          </a:p>
          <a:p>
            <a:pPr algn="just"/>
            <a:r>
              <a:rPr lang="es-ES" sz="3000" dirty="0"/>
              <a:t>Para hacer que tu archivo APK sea lo más pequeño posible, debe habilitar la reducción para eliminar el código y los recursos no utilizados en su versión de lanzamiento. Esta página describe cómo hacerlo y cómo especificar qué código y recursos mantener o descartar durante la compilación.</a:t>
            </a:r>
          </a:p>
          <a:p>
            <a:pPr algn="just"/>
            <a:endParaRPr lang="es-ES" dirty="0"/>
          </a:p>
        </p:txBody>
      </p:sp>
    </p:spTree>
    <p:extLst>
      <p:ext uri="{BB962C8B-B14F-4D97-AF65-F5344CB8AC3E}">
        <p14:creationId xmlns:p14="http://schemas.microsoft.com/office/powerpoint/2010/main" val="101720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C2AC9-7828-4402-8D82-DB05B2E04838}"/>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A27FF152-D910-41AD-9610-41D98EA25677}"/>
              </a:ext>
            </a:extLst>
          </p:cNvPr>
          <p:cNvSpPr>
            <a:spLocks noGrp="1"/>
          </p:cNvSpPr>
          <p:nvPr>
            <p:ph idx="1"/>
          </p:nvPr>
        </p:nvSpPr>
        <p:spPr/>
        <p:txBody>
          <a:bodyPr>
            <a:normAutofit fontScale="77500" lnSpcReduction="20000"/>
          </a:bodyPr>
          <a:lstStyle/>
          <a:p>
            <a:pPr algn="just"/>
            <a:r>
              <a:rPr lang="es-ES" sz="4000" dirty="0"/>
              <a:t>La reducción de código está disponible con </a:t>
            </a:r>
            <a:r>
              <a:rPr lang="es-ES" sz="4000" dirty="0" err="1"/>
              <a:t>ProGuard</a:t>
            </a:r>
            <a:r>
              <a:rPr lang="es-ES" sz="4000" dirty="0"/>
              <a:t>, que detecta y elimina las clases, campos, métodos y atributos no utilizados de su aplicación empaquetada, incluidos los de las bibliotecas de códigos incluidas (lo que la convierte en una herramienta valiosa para trabajar alrededor del límite de referencia de 64k). </a:t>
            </a:r>
            <a:r>
              <a:rPr lang="es-ES" sz="4000" dirty="0" err="1"/>
              <a:t>ProGuard</a:t>
            </a:r>
            <a:r>
              <a:rPr lang="es-ES" sz="4000" dirty="0"/>
              <a:t> también optimiza el código de bytes, elimina las instrucciones de código no utilizadas y confunde las clases, campos y métodos restantes con nombres cortos. El código confuso dificulta la ingeniería inversa de su APK, lo que es especialmente valioso cuando su aplicación utiliza características sensibles a la seguridad, como la verificación de licencias.</a:t>
            </a:r>
          </a:p>
          <a:p>
            <a:endParaRPr lang="es-ES" dirty="0"/>
          </a:p>
        </p:txBody>
      </p:sp>
    </p:spTree>
    <p:extLst>
      <p:ext uri="{BB962C8B-B14F-4D97-AF65-F5344CB8AC3E}">
        <p14:creationId xmlns:p14="http://schemas.microsoft.com/office/powerpoint/2010/main" val="28224853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541E4-9418-40EF-8946-B213D6382FA2}"/>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4D334B1C-69BE-4B45-88A4-6C33870E4C37}"/>
              </a:ext>
            </a:extLst>
          </p:cNvPr>
          <p:cNvSpPr>
            <a:spLocks noGrp="1"/>
          </p:cNvSpPr>
          <p:nvPr>
            <p:ph idx="1"/>
          </p:nvPr>
        </p:nvSpPr>
        <p:spPr/>
        <p:txBody>
          <a:bodyPr/>
          <a:lstStyle/>
          <a:p>
            <a:r>
              <a:rPr lang="es-ES" sz="2800" dirty="0"/>
              <a:t>La reducción de recursos está disponible con el complemento de Android para </a:t>
            </a:r>
            <a:r>
              <a:rPr lang="es-ES" sz="2800" dirty="0" err="1"/>
              <a:t>Gradle</a:t>
            </a:r>
            <a:r>
              <a:rPr lang="es-ES" sz="2800" dirty="0"/>
              <a:t>, que elimina los recursos no utilizados de su aplicación empaquetada, incluidos los recursos no utilizados en las bibliotecas de códigos. Funciona junto con la reducción de código, de modo que una vez que se ha eliminado el código no utilizado, cualquier recurso que ya no se hace referencia también se puede eliminar de forma segura.</a:t>
            </a:r>
          </a:p>
          <a:p>
            <a:endParaRPr lang="es-ES" dirty="0"/>
          </a:p>
        </p:txBody>
      </p:sp>
    </p:spTree>
    <p:extLst>
      <p:ext uri="{BB962C8B-B14F-4D97-AF65-F5344CB8AC3E}">
        <p14:creationId xmlns:p14="http://schemas.microsoft.com/office/powerpoint/2010/main" val="15885010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E90130-38DB-462B-A48B-E573A7969C3A}"/>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828D7123-2132-4B5C-AFD5-39FEFFBDE259}"/>
              </a:ext>
            </a:extLst>
          </p:cNvPr>
          <p:cNvSpPr>
            <a:spLocks noGrp="1"/>
          </p:cNvSpPr>
          <p:nvPr>
            <p:ph idx="1"/>
          </p:nvPr>
        </p:nvSpPr>
        <p:spPr>
          <a:xfrm>
            <a:off x="1264920" y="1835785"/>
            <a:ext cx="10008140" cy="4351338"/>
          </a:xfrm>
        </p:spPr>
        <p:txBody>
          <a:bodyPr>
            <a:normAutofit fontScale="85000" lnSpcReduction="10000"/>
          </a:bodyPr>
          <a:lstStyle/>
          <a:p>
            <a:pPr algn="just"/>
            <a:endParaRPr lang="es-ES" dirty="0"/>
          </a:p>
          <a:p>
            <a:pPr algn="just"/>
            <a:r>
              <a:rPr lang="es-ES" dirty="0"/>
              <a:t>Para habilitar la reducción de código con </a:t>
            </a:r>
            <a:r>
              <a:rPr lang="es-ES" dirty="0" err="1"/>
              <a:t>ProGuard</a:t>
            </a:r>
            <a:r>
              <a:rPr lang="es-ES" dirty="0"/>
              <a:t> , agregue </a:t>
            </a:r>
            <a:r>
              <a:rPr lang="es-ES" dirty="0" err="1"/>
              <a:t>minifyEnabled</a:t>
            </a:r>
            <a:r>
              <a:rPr lang="es-ES" dirty="0"/>
              <a:t> true al tipo de compilación apropiado en su archivo </a:t>
            </a:r>
            <a:r>
              <a:rPr lang="es-ES" dirty="0" err="1"/>
              <a:t>build.gradle</a:t>
            </a:r>
            <a:r>
              <a:rPr lang="es-ES" dirty="0"/>
              <a:t> .</a:t>
            </a:r>
          </a:p>
          <a:p>
            <a:pPr algn="just"/>
            <a:endParaRPr lang="es-ES" dirty="0"/>
          </a:p>
          <a:p>
            <a:pPr algn="just"/>
            <a:r>
              <a:rPr lang="es-ES" dirty="0"/>
              <a:t>Tener en cuenta que la reducción de código ralentiza el tiempo de compilación, por lo que debe evitar usarlo en su compilación de depuración si es posible. Sin embargo, es importante que habilite la reducción de código en su APK final utilizado para las pruebas, ya que podría introducir errores si no personaliza suficientemente qué código mantener.</a:t>
            </a:r>
          </a:p>
          <a:p>
            <a:pPr algn="just"/>
            <a:endParaRPr lang="es-ES" dirty="0"/>
          </a:p>
          <a:p>
            <a:pPr algn="just"/>
            <a:r>
              <a:rPr lang="es-ES" dirty="0"/>
              <a:t>Por ejemplo, el siguiente fragmento de código de un archivo </a:t>
            </a:r>
            <a:r>
              <a:rPr lang="es-ES" dirty="0" err="1"/>
              <a:t>build.gradle</a:t>
            </a:r>
            <a:r>
              <a:rPr lang="es-ES" dirty="0"/>
              <a:t> permite la reducción de código para la versión de lanzamiento:</a:t>
            </a:r>
          </a:p>
          <a:p>
            <a:endParaRPr lang="es-ES" dirty="0"/>
          </a:p>
          <a:p>
            <a:endParaRPr lang="es-ES" dirty="0"/>
          </a:p>
        </p:txBody>
      </p:sp>
    </p:spTree>
    <p:extLst>
      <p:ext uri="{BB962C8B-B14F-4D97-AF65-F5344CB8AC3E}">
        <p14:creationId xmlns:p14="http://schemas.microsoft.com/office/powerpoint/2010/main" val="3334474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E90130-38DB-462B-A48B-E573A7969C3A}"/>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828D7123-2132-4B5C-AFD5-39FEFFBDE259}"/>
              </a:ext>
            </a:extLst>
          </p:cNvPr>
          <p:cNvSpPr>
            <a:spLocks noGrp="1"/>
          </p:cNvSpPr>
          <p:nvPr>
            <p:ph idx="1"/>
          </p:nvPr>
        </p:nvSpPr>
        <p:spPr/>
        <p:txBody>
          <a:bodyPr>
            <a:normAutofit fontScale="92500" lnSpcReduction="20000"/>
          </a:bodyPr>
          <a:lstStyle/>
          <a:p>
            <a:pPr marL="0" indent="0">
              <a:buNone/>
            </a:pPr>
            <a:r>
              <a:rPr lang="es-ES" dirty="0" err="1"/>
              <a:t>android</a:t>
            </a:r>
            <a:r>
              <a:rPr lang="es-ES" dirty="0"/>
              <a:t> {</a:t>
            </a:r>
          </a:p>
          <a:p>
            <a:pPr marL="0" indent="0">
              <a:buNone/>
            </a:pPr>
            <a:r>
              <a:rPr lang="es-ES" dirty="0"/>
              <a:t>    </a:t>
            </a:r>
            <a:r>
              <a:rPr lang="es-ES" dirty="0" err="1"/>
              <a:t>buildTypes</a:t>
            </a:r>
            <a:r>
              <a:rPr lang="es-ES" dirty="0"/>
              <a:t> {</a:t>
            </a:r>
          </a:p>
          <a:p>
            <a:pPr marL="0" indent="0">
              <a:buNone/>
            </a:pPr>
            <a:r>
              <a:rPr lang="es-ES" dirty="0"/>
              <a:t>        </a:t>
            </a:r>
            <a:r>
              <a:rPr lang="es-ES" dirty="0" err="1"/>
              <a:t>release</a:t>
            </a:r>
            <a:r>
              <a:rPr lang="es-ES" dirty="0"/>
              <a:t> {</a:t>
            </a:r>
          </a:p>
          <a:p>
            <a:pPr marL="0" indent="0">
              <a:buNone/>
            </a:pPr>
            <a:r>
              <a:rPr lang="es-ES" dirty="0"/>
              <a:t>            </a:t>
            </a:r>
            <a:r>
              <a:rPr lang="es-ES" dirty="0" err="1"/>
              <a:t>minifyEnabled</a:t>
            </a:r>
            <a:r>
              <a:rPr lang="es-ES" dirty="0"/>
              <a:t> true</a:t>
            </a:r>
          </a:p>
          <a:p>
            <a:pPr marL="0" indent="0">
              <a:buNone/>
            </a:pPr>
            <a:r>
              <a:rPr lang="es-ES" dirty="0"/>
              <a:t>            </a:t>
            </a:r>
            <a:r>
              <a:rPr lang="es-ES" dirty="0" err="1"/>
              <a:t>proguardFiles</a:t>
            </a:r>
            <a:r>
              <a:rPr lang="es-ES" dirty="0"/>
              <a:t> </a:t>
            </a:r>
            <a:r>
              <a:rPr lang="es-ES" dirty="0" err="1"/>
              <a:t>getDefaultProguardFile</a:t>
            </a:r>
            <a:r>
              <a:rPr lang="es-ES" dirty="0"/>
              <a:t>('proguard-android.txt'),</a:t>
            </a:r>
          </a:p>
          <a:p>
            <a:pPr marL="0" indent="0">
              <a:buNone/>
            </a:pPr>
            <a:r>
              <a:rPr lang="es-ES" dirty="0"/>
              <a:t>                    'proguard-rules.pro'</a:t>
            </a:r>
          </a:p>
          <a:p>
            <a:pPr marL="0" indent="0">
              <a:buNone/>
            </a:pPr>
            <a:r>
              <a:rPr lang="es-ES" dirty="0"/>
              <a:t>        }</a:t>
            </a:r>
          </a:p>
          <a:p>
            <a:pPr marL="0" indent="0">
              <a:buNone/>
            </a:pPr>
            <a:r>
              <a:rPr lang="es-ES" dirty="0"/>
              <a:t>    }</a:t>
            </a:r>
          </a:p>
          <a:p>
            <a:pPr marL="0" indent="0">
              <a:buNone/>
            </a:pPr>
            <a:r>
              <a:rPr lang="es-ES" dirty="0"/>
              <a:t>    ...</a:t>
            </a:r>
          </a:p>
          <a:p>
            <a:pPr marL="0" indent="0">
              <a:buNone/>
            </a:pPr>
            <a:r>
              <a:rPr lang="es-ES" dirty="0"/>
              <a:t>}</a:t>
            </a:r>
          </a:p>
          <a:p>
            <a:endParaRPr lang="es-ES" dirty="0"/>
          </a:p>
        </p:txBody>
      </p:sp>
    </p:spTree>
    <p:extLst>
      <p:ext uri="{BB962C8B-B14F-4D97-AF65-F5344CB8AC3E}">
        <p14:creationId xmlns:p14="http://schemas.microsoft.com/office/powerpoint/2010/main" val="30436591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E90130-38DB-462B-A48B-E573A7969C3A}"/>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828D7123-2132-4B5C-AFD5-39FEFFBDE259}"/>
              </a:ext>
            </a:extLst>
          </p:cNvPr>
          <p:cNvSpPr>
            <a:spLocks noGrp="1"/>
          </p:cNvSpPr>
          <p:nvPr>
            <p:ph idx="1"/>
          </p:nvPr>
        </p:nvSpPr>
        <p:spPr/>
        <p:txBody>
          <a:bodyPr>
            <a:normAutofit lnSpcReduction="10000"/>
          </a:bodyPr>
          <a:lstStyle/>
          <a:p>
            <a:pPr marL="0" indent="0" algn="just">
              <a:buNone/>
            </a:pPr>
            <a:r>
              <a:rPr lang="es-ES" dirty="0"/>
              <a:t>El método </a:t>
            </a:r>
            <a:r>
              <a:rPr lang="es-ES" dirty="0" err="1"/>
              <a:t>getDefaultProguardFile</a:t>
            </a:r>
            <a:r>
              <a:rPr lang="es-ES" dirty="0"/>
              <a:t> ('proguard-android.txt') obtiene la configuración predeterminada de </a:t>
            </a:r>
            <a:r>
              <a:rPr lang="es-ES" dirty="0" err="1"/>
              <a:t>ProGuard</a:t>
            </a:r>
            <a:r>
              <a:rPr lang="es-ES" dirty="0"/>
              <a:t> de la </a:t>
            </a:r>
            <a:r>
              <a:rPr lang="es-ES" dirty="0" err="1"/>
              <a:t>tools</a:t>
            </a:r>
            <a:r>
              <a:rPr lang="es-ES" dirty="0"/>
              <a:t>/</a:t>
            </a:r>
            <a:r>
              <a:rPr lang="es-ES" dirty="0" err="1"/>
              <a:t>proguard</a:t>
            </a:r>
            <a:r>
              <a:rPr lang="es-ES" dirty="0"/>
              <a:t>/ folder Android SDK. Consejo: para reducir aún más el código, pruebe el proguard-android-optimize.txt que se encuentra en la misma ubicación. </a:t>
            </a:r>
          </a:p>
          <a:p>
            <a:pPr marL="0" indent="0" algn="just">
              <a:buNone/>
            </a:pPr>
            <a:r>
              <a:rPr lang="es-ES" dirty="0"/>
              <a:t>Incluye las mismas reglas de </a:t>
            </a:r>
            <a:r>
              <a:rPr lang="es-ES" dirty="0" err="1"/>
              <a:t>ProGuard</a:t>
            </a:r>
            <a:r>
              <a:rPr lang="es-ES" dirty="0"/>
              <a:t>, pero con otras optimizaciones que realizan análisis en el nivel de </a:t>
            </a:r>
            <a:r>
              <a:rPr lang="es-ES" dirty="0" err="1"/>
              <a:t>bytecode</a:t>
            </a:r>
            <a:r>
              <a:rPr lang="es-ES" dirty="0"/>
              <a:t>, dentro y en todos los métodos, para reducir aún más el tamaño de su APK y ayudarlo a correr más rápido. El archivo proguard-rules.pro es donde puede agregar reglas personalizadas de </a:t>
            </a:r>
            <a:r>
              <a:rPr lang="es-ES" dirty="0" err="1"/>
              <a:t>ProGuard</a:t>
            </a:r>
            <a:r>
              <a:rPr lang="es-ES" dirty="0"/>
              <a:t>. De forma predeterminada.</a:t>
            </a:r>
          </a:p>
        </p:txBody>
      </p:sp>
    </p:spTree>
    <p:extLst>
      <p:ext uri="{BB962C8B-B14F-4D97-AF65-F5344CB8AC3E}">
        <p14:creationId xmlns:p14="http://schemas.microsoft.com/office/powerpoint/2010/main" val="28853221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E90130-38DB-462B-A48B-E573A7969C3A}"/>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828D7123-2132-4B5C-AFD5-39FEFFBDE259}"/>
              </a:ext>
            </a:extLst>
          </p:cNvPr>
          <p:cNvSpPr>
            <a:spLocks noGrp="1"/>
          </p:cNvSpPr>
          <p:nvPr>
            <p:ph idx="1"/>
          </p:nvPr>
        </p:nvSpPr>
        <p:spPr/>
        <p:txBody>
          <a:bodyPr>
            <a:normAutofit lnSpcReduction="10000"/>
          </a:bodyPr>
          <a:lstStyle/>
          <a:p>
            <a:pPr marL="0" indent="0" algn="just">
              <a:buNone/>
            </a:pPr>
            <a:r>
              <a:rPr lang="es-ES" dirty="0"/>
              <a:t>El método </a:t>
            </a:r>
            <a:r>
              <a:rPr lang="es-ES" dirty="0" err="1"/>
              <a:t>getDefaultProguardFile</a:t>
            </a:r>
            <a:r>
              <a:rPr lang="es-ES" dirty="0"/>
              <a:t> ('proguard-android.txt') obtiene la configuración predeterminada de </a:t>
            </a:r>
            <a:r>
              <a:rPr lang="es-ES" dirty="0" err="1"/>
              <a:t>ProGuard</a:t>
            </a:r>
            <a:r>
              <a:rPr lang="es-ES" dirty="0"/>
              <a:t> de la </a:t>
            </a:r>
            <a:r>
              <a:rPr lang="es-ES" dirty="0" err="1"/>
              <a:t>tools</a:t>
            </a:r>
            <a:r>
              <a:rPr lang="es-ES" dirty="0"/>
              <a:t>/</a:t>
            </a:r>
            <a:r>
              <a:rPr lang="es-ES" dirty="0" err="1"/>
              <a:t>proguard</a:t>
            </a:r>
            <a:r>
              <a:rPr lang="es-ES" dirty="0"/>
              <a:t>/ folder Android SDK. Consejo: para reducir aún más el código, pruebe el proguard-android-optimize.txt que se encuentra en la misma ubicación. </a:t>
            </a:r>
          </a:p>
          <a:p>
            <a:pPr marL="0" indent="0" algn="just">
              <a:buNone/>
            </a:pPr>
            <a:r>
              <a:rPr lang="es-ES" dirty="0"/>
              <a:t>Incluye las mismas reglas de </a:t>
            </a:r>
            <a:r>
              <a:rPr lang="es-ES" dirty="0" err="1"/>
              <a:t>ProGuard</a:t>
            </a:r>
            <a:r>
              <a:rPr lang="es-ES" dirty="0"/>
              <a:t>, pero con otras optimizaciones que realizan análisis en el nivel de </a:t>
            </a:r>
            <a:r>
              <a:rPr lang="es-ES" dirty="0" err="1"/>
              <a:t>bytecode</a:t>
            </a:r>
            <a:r>
              <a:rPr lang="es-ES" dirty="0"/>
              <a:t>, dentro y en todos los métodos, para reducir aún más el tamaño de su APK y ayudarlo a correr más rápido. El archivo proguard-rules.pro es donde puede agregar reglas personalizadas de </a:t>
            </a:r>
            <a:r>
              <a:rPr lang="es-ES" dirty="0" err="1"/>
              <a:t>ProGuard</a:t>
            </a:r>
            <a:r>
              <a:rPr lang="es-ES" dirty="0"/>
              <a:t>. De forma predeterminada.</a:t>
            </a:r>
          </a:p>
        </p:txBody>
      </p:sp>
    </p:spTree>
    <p:extLst>
      <p:ext uri="{BB962C8B-B14F-4D97-AF65-F5344CB8AC3E}">
        <p14:creationId xmlns:p14="http://schemas.microsoft.com/office/powerpoint/2010/main" val="10165079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3BA3-8D59-4A97-BB1B-BDD93D43B3BD}"/>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FEE01847-1343-48B0-BEC5-E3433619123A}"/>
              </a:ext>
            </a:extLst>
          </p:cNvPr>
          <p:cNvSpPr>
            <a:spLocks noGrp="1"/>
          </p:cNvSpPr>
          <p:nvPr>
            <p:ph idx="1"/>
          </p:nvPr>
        </p:nvSpPr>
        <p:spPr/>
        <p:txBody>
          <a:bodyPr/>
          <a:lstStyle/>
          <a:p>
            <a:pPr algn="just"/>
            <a:r>
              <a:rPr lang="es-ES" dirty="0"/>
              <a:t>Para añadir más reglas </a:t>
            </a:r>
            <a:r>
              <a:rPr lang="es-ES" dirty="0" err="1"/>
              <a:t>ProGuard</a:t>
            </a:r>
            <a:r>
              <a:rPr lang="es-ES" dirty="0"/>
              <a:t> que son específicas para cada variante de construcción, agregar otra propiedad </a:t>
            </a:r>
            <a:r>
              <a:rPr lang="es-ES" dirty="0" err="1"/>
              <a:t>proguardFiles</a:t>
            </a:r>
            <a:r>
              <a:rPr lang="es-ES" dirty="0"/>
              <a:t> en el correspondiente </a:t>
            </a:r>
            <a:r>
              <a:rPr lang="es-ES" dirty="0" err="1"/>
              <a:t>productFlavor</a:t>
            </a:r>
            <a:r>
              <a:rPr lang="es-ES" dirty="0"/>
              <a:t> bloque. Por ejemplo, el siguiente archivo de </a:t>
            </a:r>
            <a:r>
              <a:rPr lang="es-ES" dirty="0" err="1"/>
              <a:t>Gradle</a:t>
            </a:r>
            <a:r>
              <a:rPr lang="es-ES" dirty="0"/>
              <a:t> agrega flavor2-rules.pro al sabor de producto flavour2. Ahora flavor2 usa las tres reglas de </a:t>
            </a:r>
            <a:r>
              <a:rPr lang="es-ES" dirty="0" err="1"/>
              <a:t>ProGuard</a:t>
            </a:r>
            <a:r>
              <a:rPr lang="es-ES" dirty="0"/>
              <a:t> porque también se aplican las del bloque de publicación.</a:t>
            </a:r>
          </a:p>
        </p:txBody>
      </p:sp>
    </p:spTree>
    <p:extLst>
      <p:ext uri="{BB962C8B-B14F-4D97-AF65-F5344CB8AC3E}">
        <p14:creationId xmlns:p14="http://schemas.microsoft.com/office/powerpoint/2010/main" val="3763916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3BA3-8D59-4A97-BB1B-BDD93D43B3BD}"/>
              </a:ext>
            </a:extLst>
          </p:cNvPr>
          <p:cNvSpPr>
            <a:spLocks noGrp="1"/>
          </p:cNvSpPr>
          <p:nvPr>
            <p:ph type="title"/>
          </p:nvPr>
        </p:nvSpPr>
        <p:spPr/>
        <p:txBody>
          <a:bodyPr/>
          <a:lstStyle/>
          <a:p>
            <a:r>
              <a:rPr lang="es-ES" dirty="0" err="1"/>
              <a:t>Proguard</a:t>
            </a:r>
            <a:endParaRPr lang="es-ES" dirty="0"/>
          </a:p>
        </p:txBody>
      </p:sp>
      <p:sp>
        <p:nvSpPr>
          <p:cNvPr id="3" name="Marcador de contenido 2">
            <a:extLst>
              <a:ext uri="{FF2B5EF4-FFF2-40B4-BE49-F238E27FC236}">
                <a16:creationId xmlns:a16="http://schemas.microsoft.com/office/drawing/2014/main" id="{FEE01847-1343-48B0-BEC5-E3433619123A}"/>
              </a:ext>
            </a:extLst>
          </p:cNvPr>
          <p:cNvSpPr>
            <a:spLocks noGrp="1"/>
          </p:cNvSpPr>
          <p:nvPr>
            <p:ph idx="1"/>
          </p:nvPr>
        </p:nvSpPr>
        <p:spPr/>
        <p:txBody>
          <a:bodyPr>
            <a:normAutofit fontScale="55000" lnSpcReduction="20000"/>
          </a:bodyPr>
          <a:lstStyle/>
          <a:p>
            <a:pPr marL="0" indent="0">
              <a:buNone/>
            </a:pPr>
            <a:r>
              <a:rPr lang="es-ES" dirty="0"/>
              <a:t> </a:t>
            </a:r>
            <a:r>
              <a:rPr lang="es-ES" dirty="0" err="1"/>
              <a:t>buildTypes</a:t>
            </a:r>
            <a:r>
              <a:rPr lang="es-ES" dirty="0"/>
              <a:t> {</a:t>
            </a:r>
          </a:p>
          <a:p>
            <a:pPr marL="0" indent="0">
              <a:buNone/>
            </a:pPr>
            <a:r>
              <a:rPr lang="es-ES" dirty="0"/>
              <a:t>        </a:t>
            </a:r>
            <a:r>
              <a:rPr lang="es-ES" dirty="0" err="1"/>
              <a:t>release</a:t>
            </a:r>
            <a:r>
              <a:rPr lang="es-ES" dirty="0"/>
              <a:t> {</a:t>
            </a:r>
          </a:p>
          <a:p>
            <a:pPr marL="0" indent="0">
              <a:buNone/>
            </a:pPr>
            <a:r>
              <a:rPr lang="es-ES" dirty="0"/>
              <a:t>            </a:t>
            </a:r>
            <a:r>
              <a:rPr lang="es-ES" dirty="0" err="1"/>
              <a:t>minifyEnabled</a:t>
            </a:r>
            <a:r>
              <a:rPr lang="es-ES" dirty="0"/>
              <a:t> true</a:t>
            </a:r>
          </a:p>
          <a:p>
            <a:pPr marL="0" indent="0">
              <a:buNone/>
            </a:pPr>
            <a:r>
              <a:rPr lang="es-ES" dirty="0"/>
              <a:t>            </a:t>
            </a:r>
            <a:r>
              <a:rPr lang="es-ES" dirty="0" err="1"/>
              <a:t>proguardFiles</a:t>
            </a:r>
            <a:r>
              <a:rPr lang="es-ES" dirty="0"/>
              <a:t> </a:t>
            </a:r>
            <a:r>
              <a:rPr lang="es-ES" dirty="0" err="1"/>
              <a:t>getDefaultProguardFile</a:t>
            </a:r>
            <a:r>
              <a:rPr lang="es-ES" dirty="0"/>
              <a:t>('proguard-android.txt'),</a:t>
            </a:r>
          </a:p>
          <a:p>
            <a:pPr marL="0" indent="0">
              <a:buNone/>
            </a:pPr>
            <a:r>
              <a:rPr lang="es-ES" dirty="0"/>
              <a:t>                   'proguard-rules.pro'</a:t>
            </a:r>
          </a:p>
          <a:p>
            <a:pPr marL="0" indent="0">
              <a:buNone/>
            </a:pPr>
            <a:r>
              <a:rPr lang="es-ES" dirty="0"/>
              <a:t>        }</a:t>
            </a:r>
          </a:p>
          <a:p>
            <a:pPr marL="0" indent="0">
              <a:buNone/>
            </a:pPr>
            <a:r>
              <a:rPr lang="es-ES" dirty="0"/>
              <a:t>    }</a:t>
            </a:r>
          </a:p>
          <a:p>
            <a:pPr marL="0" indent="0">
              <a:buNone/>
            </a:pPr>
            <a:r>
              <a:rPr lang="es-ES" dirty="0"/>
              <a:t>    </a:t>
            </a:r>
            <a:r>
              <a:rPr lang="es-ES" dirty="0" err="1"/>
              <a:t>productFlavors</a:t>
            </a:r>
            <a:r>
              <a:rPr lang="es-ES" dirty="0"/>
              <a:t> {</a:t>
            </a:r>
          </a:p>
          <a:p>
            <a:pPr marL="0" indent="0">
              <a:buNone/>
            </a:pPr>
            <a:r>
              <a:rPr lang="es-ES" dirty="0"/>
              <a:t>        flavor1 {</a:t>
            </a:r>
          </a:p>
          <a:p>
            <a:pPr marL="0" indent="0">
              <a:buNone/>
            </a:pPr>
            <a:r>
              <a:rPr lang="es-ES" dirty="0"/>
              <a:t>        }</a:t>
            </a:r>
          </a:p>
          <a:p>
            <a:pPr marL="0" indent="0">
              <a:buNone/>
            </a:pPr>
            <a:r>
              <a:rPr lang="es-ES" dirty="0"/>
              <a:t>        flavor2 {</a:t>
            </a:r>
          </a:p>
          <a:p>
            <a:pPr marL="0" indent="0">
              <a:buNone/>
            </a:pPr>
            <a:r>
              <a:rPr lang="es-ES" dirty="0"/>
              <a:t>            </a:t>
            </a:r>
            <a:r>
              <a:rPr lang="es-ES" dirty="0" err="1"/>
              <a:t>proguardFile</a:t>
            </a:r>
            <a:r>
              <a:rPr lang="es-ES" dirty="0"/>
              <a:t> 'flavor2-rules.pro'</a:t>
            </a:r>
          </a:p>
          <a:p>
            <a:pPr marL="0" indent="0">
              <a:buNone/>
            </a:pPr>
            <a:r>
              <a:rPr lang="es-ES" dirty="0"/>
              <a:t>        }</a:t>
            </a:r>
          </a:p>
          <a:p>
            <a:pPr marL="0" indent="0">
              <a:buNone/>
            </a:pPr>
            <a:r>
              <a:rPr lang="es-ES" dirty="0"/>
              <a:t>    }</a:t>
            </a:r>
          </a:p>
        </p:txBody>
      </p:sp>
    </p:spTree>
    <p:extLst>
      <p:ext uri="{BB962C8B-B14F-4D97-AF65-F5344CB8AC3E}">
        <p14:creationId xmlns:p14="http://schemas.microsoft.com/office/powerpoint/2010/main" val="14913403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EF66D-6238-4D97-9434-BA0F14ACF93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3.3 </a:t>
            </a:r>
            <a:r>
              <a:rPr lang="en-US" sz="7200" kern="1200" dirty="0" err="1">
                <a:solidFill>
                  <a:schemeClr val="tx1"/>
                </a:solidFill>
                <a:latin typeface="+mj-lt"/>
                <a:ea typeface="+mj-ea"/>
                <a:cs typeface="+mj-cs"/>
              </a:rPr>
              <a:t>Fichero</a:t>
            </a:r>
            <a:r>
              <a:rPr lang="en-US" sz="7200" kern="1200" dirty="0">
                <a:solidFill>
                  <a:schemeClr val="tx1"/>
                </a:solidFill>
                <a:latin typeface="+mj-lt"/>
                <a:ea typeface="+mj-ea"/>
                <a:cs typeface="+mj-cs"/>
              </a:rPr>
              <a:t> </a:t>
            </a:r>
            <a:r>
              <a:rPr lang="en-US" sz="7200" kern="1200" dirty="0" err="1">
                <a:solidFill>
                  <a:schemeClr val="tx1"/>
                </a:solidFill>
                <a:latin typeface="+mj-lt"/>
                <a:ea typeface="+mj-ea"/>
                <a:cs typeface="+mj-cs"/>
              </a:rPr>
              <a:t>graddle-wrapper.properties</a:t>
            </a:r>
            <a:endParaRPr lang="en-US" sz="7200" kern="1200" dirty="0">
              <a:solidFill>
                <a:schemeClr val="tx1"/>
              </a:solidFill>
              <a:latin typeface="+mj-lt"/>
              <a:ea typeface="+mj-ea"/>
              <a:cs typeface="+mj-cs"/>
            </a:endParaRPr>
          </a:p>
        </p:txBody>
      </p:sp>
      <p:sp>
        <p:nvSpPr>
          <p:cNvPr id="3" name="Marcador de texto 2">
            <a:extLst>
              <a:ext uri="{FF2B5EF4-FFF2-40B4-BE49-F238E27FC236}">
                <a16:creationId xmlns:a16="http://schemas.microsoft.com/office/drawing/2014/main" id="{1262D1EA-1599-4099-AFB3-EC8A3856ADE2}"/>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275020975"/>
      </p:ext>
    </p:extLst>
  </p:cSld>
  <p:clrMapOvr>
    <a:masterClrMapping/>
  </p:clrMapOvr>
</p:sld>
</file>

<file path=ppt/theme/theme1.xml><?xml version="1.0" encoding="utf-8"?>
<a:theme xmlns:a="http://schemas.openxmlformats.org/drawingml/2006/main" name="Plantilla apunte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apuntes.potx" id="{1700C0A5-FDAD-4CED-B2BF-B27AE8497386}" vid="{001133A6-48CD-40CD-A46A-478EC0FF26E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9614</Words>
  <Application>Microsoft Office PowerPoint</Application>
  <PresentationFormat>Panorámica</PresentationFormat>
  <Paragraphs>665</Paragraphs>
  <Slides>154</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154</vt:i4>
      </vt:variant>
    </vt:vector>
  </HeadingPairs>
  <TitlesOfParts>
    <vt:vector size="163" baseType="lpstr">
      <vt:lpstr>Arial</vt:lpstr>
      <vt:lpstr>Calibri</vt:lpstr>
      <vt:lpstr>Calibri Light</vt:lpstr>
      <vt:lpstr>Consolas</vt:lpstr>
      <vt:lpstr>courier new</vt:lpstr>
      <vt:lpstr>Menlo</vt:lpstr>
      <vt:lpstr>Roboto</vt:lpstr>
      <vt:lpstr>Wingdings</vt:lpstr>
      <vt:lpstr>Plantilla apuntes</vt:lpstr>
      <vt:lpstr>  Android Studio</vt:lpstr>
      <vt:lpstr>Indice</vt:lpstr>
      <vt:lpstr>Indice</vt:lpstr>
      <vt:lpstr>1. Configuracion Proyectos Android y compilación</vt:lpstr>
      <vt:lpstr>Introducción</vt:lpstr>
      <vt:lpstr>Introducción</vt:lpstr>
      <vt:lpstr>Introducción</vt:lpstr>
      <vt:lpstr>Introducción</vt:lpstr>
      <vt:lpstr>Introducción</vt:lpstr>
      <vt:lpstr>Introducción</vt:lpstr>
      <vt:lpstr>Interfaz gráfica de usuario del IDE</vt:lpstr>
      <vt:lpstr>Interfaz gráfica de usuario del IDE</vt:lpstr>
      <vt:lpstr>Interfaz gráfica de usuario del IDE</vt:lpstr>
      <vt:lpstr>Presentación de PowerPoint</vt:lpstr>
      <vt:lpstr>1.1 Estructura de un proyecto android</vt:lpstr>
      <vt:lpstr>Zona de almacenamiento Proyectos</vt:lpstr>
      <vt:lpstr>Proyectos android</vt:lpstr>
      <vt:lpstr>Proyectos android</vt:lpstr>
      <vt:lpstr>Presentación de PowerPoint</vt:lpstr>
      <vt:lpstr>Ficheros</vt:lpstr>
      <vt:lpstr>Ficheros</vt:lpstr>
      <vt:lpstr>Carpeta recursos res</vt:lpstr>
      <vt:lpstr>Carpeta recursos res</vt:lpstr>
      <vt:lpstr>Carpeta recursos res</vt:lpstr>
      <vt:lpstr>Carpeta recursos res</vt:lpstr>
      <vt:lpstr>Carpeta recursos res</vt:lpstr>
      <vt:lpstr>Carpeta recursos res</vt:lpstr>
      <vt:lpstr>2. Gradle y proceso de compilación</vt:lpstr>
      <vt:lpstr>Que es Gradle </vt:lpstr>
      <vt:lpstr>Que es Gradle </vt:lpstr>
      <vt:lpstr>2.1 Compilacion</vt:lpstr>
      <vt:lpstr>Proceso de compilación</vt:lpstr>
      <vt:lpstr>Presentación de PowerPoint</vt:lpstr>
      <vt:lpstr>Proceso de compilación</vt:lpstr>
      <vt:lpstr>Proceso de compilación</vt:lpstr>
      <vt:lpstr>Proceso de compilación</vt:lpstr>
      <vt:lpstr>Firma de apps de Google Play</vt:lpstr>
      <vt:lpstr>Firma de apps de Google Play</vt:lpstr>
      <vt:lpstr>Firma de apps en Android studio</vt:lpstr>
      <vt:lpstr>2.2 Firma</vt:lpstr>
      <vt:lpstr>Firma de apps de Google Play</vt:lpstr>
      <vt:lpstr>Firma de apps de Google Play</vt:lpstr>
      <vt:lpstr>Certificados</vt:lpstr>
      <vt:lpstr>Certificados</vt:lpstr>
      <vt:lpstr>Certificados</vt:lpstr>
      <vt:lpstr>Tipos de claves </vt:lpstr>
      <vt:lpstr>Tipos de claves </vt:lpstr>
      <vt:lpstr>Configuraciones de compilación personalizadas </vt:lpstr>
      <vt:lpstr>Configuraciones de compilación personalizadas </vt:lpstr>
      <vt:lpstr>Configuraciones de compilación personalizadas</vt:lpstr>
      <vt:lpstr>Configuraciones de compilación personalizadas</vt:lpstr>
      <vt:lpstr>Configuraciones de compilación personalizadas</vt:lpstr>
      <vt:lpstr>Configuraciones de compilación personalizadas</vt:lpstr>
      <vt:lpstr>Archivos de configuración de la compilación </vt:lpstr>
      <vt:lpstr>2.2.1 Librería AAR</vt:lpstr>
      <vt:lpstr>Librerias AAR</vt:lpstr>
      <vt:lpstr>Librerías Android. AAR</vt:lpstr>
      <vt:lpstr>Contenido de AARs</vt:lpstr>
      <vt:lpstr>Cómo subir una librería a JCenter </vt:lpstr>
      <vt:lpstr>Cómo subir una librería a JCenter </vt:lpstr>
      <vt:lpstr>3. Principales ficheros de compilación gradle API 30 Android X</vt:lpstr>
      <vt:lpstr>Archivos de configuración</vt:lpstr>
      <vt:lpstr>3.1 Settings graddle</vt:lpstr>
      <vt:lpstr>Archivo de configuración de Gradle</vt:lpstr>
      <vt:lpstr>Configuración de Gradle, varios módulos</vt:lpstr>
      <vt:lpstr>3.2 Gradle-wrapper.properties</vt:lpstr>
      <vt:lpstr>Gradle-wrapper.properties</vt:lpstr>
      <vt:lpstr>Archivo .gradle-wrapper.properties</vt:lpstr>
      <vt:lpstr>Archivo .gradle-wrapper.properties</vt:lpstr>
      <vt:lpstr>gradle-6.1.1-all.zip</vt:lpstr>
      <vt:lpstr>3.3 Archivo de compilación de nivel superior versión 30 Android x</vt:lpstr>
      <vt:lpstr>Archivo de compilación de nivel superior </vt:lpstr>
      <vt:lpstr>3.3.1 Archivo de compilación nivel de proyecto</vt:lpstr>
      <vt:lpstr>build.gradle de nivel superior</vt:lpstr>
      <vt:lpstr>build.gradle de nivel superior</vt:lpstr>
      <vt:lpstr>build.gradle de nivel superior</vt:lpstr>
      <vt:lpstr>3.3.2 Build.gradle de modulo Version 30</vt:lpstr>
      <vt:lpstr>build.gradle de modulo o aplicación</vt:lpstr>
      <vt:lpstr>build.gradle nivel de modulo </vt:lpstr>
      <vt:lpstr>build.gradle nivel de modulo</vt:lpstr>
      <vt:lpstr>build.gradle nivel de modulo</vt:lpstr>
      <vt:lpstr>build.gradle nivel de modulo</vt:lpstr>
      <vt:lpstr>Versión de Java y encoding</vt:lpstr>
      <vt:lpstr>Dependencias.</vt:lpstr>
      <vt:lpstr>Dependencias.</vt:lpstr>
      <vt:lpstr>Dependencias.</vt:lpstr>
      <vt:lpstr>Dependencias.</vt:lpstr>
      <vt:lpstr>Ejemplo de dependencias</vt:lpstr>
      <vt:lpstr>Ejemplo de dependencias</vt:lpstr>
      <vt:lpstr>Proguard</vt:lpstr>
      <vt:lpstr>Proguard</vt:lpstr>
      <vt:lpstr>Proguard</vt:lpstr>
      <vt:lpstr>Proguard</vt:lpstr>
      <vt:lpstr>Proguard</vt:lpstr>
      <vt:lpstr>Proguard</vt:lpstr>
      <vt:lpstr>Proguard</vt:lpstr>
      <vt:lpstr>Proguard</vt:lpstr>
      <vt:lpstr>Proguard</vt:lpstr>
      <vt:lpstr>3.3 Fichero graddle-wrapper.properties</vt:lpstr>
      <vt:lpstr>Graddle.properties</vt:lpstr>
      <vt:lpstr>Graddle.properties</vt:lpstr>
      <vt:lpstr>Gradle.properties</vt:lpstr>
      <vt:lpstr>Compilando nuestro proyecto</vt:lpstr>
      <vt:lpstr>4.Fuentes de depuración</vt:lpstr>
      <vt:lpstr>Conjuntos de fuentes </vt:lpstr>
      <vt:lpstr>Conjuntos de fuentes </vt:lpstr>
      <vt:lpstr>Ejemplo</vt:lpstr>
      <vt:lpstr>Conjuntos de fuentes</vt:lpstr>
      <vt:lpstr>Presentación de PowerPoint</vt:lpstr>
      <vt:lpstr>Presentación de PowerPoint</vt:lpstr>
      <vt:lpstr>Conjuntos de fuentes</vt:lpstr>
      <vt:lpstr>Conjuntos de fuentes</vt:lpstr>
      <vt:lpstr>Ejemplo de diferentes fuentes </vt:lpstr>
      <vt:lpstr>Archivos de propiedades de Gradle </vt:lpstr>
      <vt:lpstr>Sincronización del proyecto con archivos de Gradle </vt:lpstr>
      <vt:lpstr>Sincronización</vt:lpstr>
      <vt:lpstr>5. Manifest.xml</vt:lpstr>
      <vt:lpstr>Ubicación en el proyecto</vt:lpstr>
      <vt:lpstr>Fichero manifest.xml</vt:lpstr>
      <vt:lpstr>Fichero manifest.xml</vt:lpstr>
      <vt:lpstr>Fichero manifest.xml</vt:lpstr>
      <vt:lpstr>Nombre del paquete e ID de la aplicación </vt:lpstr>
      <vt:lpstr>Nombre del paquete e ID de la aplicación </vt:lpstr>
      <vt:lpstr>Nombre del paquete e ID de la aplicación</vt:lpstr>
      <vt:lpstr>Nombre del paquete e ID de la aplicación</vt:lpstr>
      <vt:lpstr>Package y AplicationId</vt:lpstr>
      <vt:lpstr>Package y AplicationId</vt:lpstr>
      <vt:lpstr>Componentes de la aplicación </vt:lpstr>
      <vt:lpstr>Usando package en el manifest</vt:lpstr>
      <vt:lpstr>Valores para aplication en el manifest</vt:lpstr>
      <vt:lpstr>Valores para aplication en el manifest</vt:lpstr>
      <vt:lpstr>Actividades en el manifest</vt:lpstr>
      <vt:lpstr>Actividades en el manifest</vt:lpstr>
      <vt:lpstr>Actividades</vt:lpstr>
      <vt:lpstr>Actividades y Filtros de intents</vt:lpstr>
      <vt:lpstr>Actividades y Filtros de intents</vt:lpstr>
      <vt:lpstr>Ejemplo Intent-filter actividad principal</vt:lpstr>
      <vt:lpstr>Ejemplo Intent-filter actividad principal</vt:lpstr>
      <vt:lpstr>Ejemplo Intent-filter actividad principal</vt:lpstr>
      <vt:lpstr>Selector del sistema Android  studio</vt:lpstr>
      <vt:lpstr>Categorías</vt:lpstr>
      <vt:lpstr>Categorías</vt:lpstr>
      <vt:lpstr>Ejemplos de intents-filter. Actividad que comparte/envia datos con otras aplicaciones.</vt:lpstr>
      <vt:lpstr>Ejemplos de intents-filter. Actividad que comparte/envia datos con otras aplicaciones.</vt:lpstr>
      <vt:lpstr>Ejemplos de intents-filter. Actividad que comparte datos con otras aplicaciones.</vt:lpstr>
      <vt:lpstr>Ejemplos de intents-filter. Actividad que comparte datos con otras aplicaciones.</vt:lpstr>
      <vt:lpstr>Ejemplos de intents-filter. Actividad que comparte datos con otras aplicaciones.</vt:lpstr>
      <vt:lpstr>Ejemplos de intents-filter. Actividad que comparte datos con otras aplicaciones.</vt:lpstr>
      <vt:lpstr>Datos enviados/compartidos multiples</vt:lpstr>
      <vt:lpstr>Datos enviados/compartidos multiples</vt:lpstr>
      <vt:lpstr>Datos enviados/compartidos multiples</vt:lpstr>
      <vt:lpstr>Intent implicitas</vt:lpstr>
      <vt:lpstr>Más acciones </vt:lpstr>
      <vt:lpstr>MAS ACCIONES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Android Studio</dc:title>
  <dc:creator>Carlos Cano Ladera</dc:creator>
  <cp:lastModifiedBy>Carlos Cano Ladera</cp:lastModifiedBy>
  <cp:revision>1</cp:revision>
  <dcterms:created xsi:type="dcterms:W3CDTF">2020-10-24T10:09:30Z</dcterms:created>
  <dcterms:modified xsi:type="dcterms:W3CDTF">2022-03-28T21:16:40Z</dcterms:modified>
</cp:coreProperties>
</file>