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8" r:id="rId4"/>
    <p:sldId id="266" r:id="rId5"/>
    <p:sldId id="260" r:id="rId6"/>
    <p:sldId id="257" r:id="rId7"/>
    <p:sldId id="267" r:id="rId8"/>
    <p:sldId id="268" r:id="rId9"/>
    <p:sldId id="269" r:id="rId10"/>
    <p:sldId id="261" r:id="rId11"/>
    <p:sldId id="282" r:id="rId12"/>
    <p:sldId id="262" r:id="rId13"/>
    <p:sldId id="284" r:id="rId14"/>
    <p:sldId id="285" r:id="rId15"/>
    <p:sldId id="286" r:id="rId16"/>
    <p:sldId id="287" r:id="rId17"/>
    <p:sldId id="288" r:id="rId18"/>
    <p:sldId id="290" r:id="rId19"/>
    <p:sldId id="289" r:id="rId20"/>
    <p:sldId id="298" r:id="rId21"/>
    <p:sldId id="291" r:id="rId22"/>
    <p:sldId id="292" r:id="rId23"/>
    <p:sldId id="283" r:id="rId24"/>
    <p:sldId id="263" r:id="rId25"/>
    <p:sldId id="271" r:id="rId26"/>
    <p:sldId id="270" r:id="rId27"/>
    <p:sldId id="272" r:id="rId28"/>
    <p:sldId id="299" r:id="rId29"/>
    <p:sldId id="277" r:id="rId30"/>
    <p:sldId id="293" r:id="rId31"/>
    <p:sldId id="294" r:id="rId32"/>
    <p:sldId id="300" r:id="rId33"/>
    <p:sldId id="303" r:id="rId34"/>
    <p:sldId id="302" r:id="rId35"/>
    <p:sldId id="304" r:id="rId36"/>
    <p:sldId id="295" r:id="rId37"/>
    <p:sldId id="296" r:id="rId38"/>
    <p:sldId id="278" r:id="rId39"/>
    <p:sldId id="280" r:id="rId40"/>
    <p:sldId id="297" r:id="rId41"/>
    <p:sldId id="279" r:id="rId42"/>
    <p:sldId id="273" r:id="rId43"/>
    <p:sldId id="274" r:id="rId44"/>
    <p:sldId id="275" r:id="rId45"/>
    <p:sldId id="276" r:id="rId4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97CD67-AC46-444A-9469-0E11F01B907D}" v="21" dt="2021-09-26T18:55:34.78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cano.ladera@outlook.es" userId="f7608b54312ebc88" providerId="LiveId" clId="{227092D6-56E6-483B-95AE-A9BDDF80F37E}"/>
    <pc:docChg chg="undo custSel mod addSld delSld modSld sldOrd">
      <pc:chgData name="carlos.cano.ladera@outlook.es" userId="f7608b54312ebc88" providerId="LiveId" clId="{227092D6-56E6-483B-95AE-A9BDDF80F37E}" dt="2018-10-17T10:19:53.526" v="716"/>
      <pc:docMkLst>
        <pc:docMk/>
      </pc:docMkLst>
      <pc:sldChg chg="modSp ord">
        <pc:chgData name="carlos.cano.ladera@outlook.es" userId="f7608b54312ebc88" providerId="LiveId" clId="{227092D6-56E6-483B-95AE-A9BDDF80F37E}" dt="2018-10-08T10:55:36.809" v="264" actId="6549"/>
        <pc:sldMkLst>
          <pc:docMk/>
          <pc:sldMk cId="3417870660" sldId="257"/>
        </pc:sldMkLst>
        <pc:spChg chg="mod">
          <ac:chgData name="carlos.cano.ladera@outlook.es" userId="f7608b54312ebc88" providerId="LiveId" clId="{227092D6-56E6-483B-95AE-A9BDDF80F37E}" dt="2018-10-08T10:55:36.809" v="264" actId="6549"/>
          <ac:spMkLst>
            <pc:docMk/>
            <pc:sldMk cId="3417870660" sldId="257"/>
            <ac:spMk id="3" creationId="{7EE2D149-9F11-44DB-B7E8-8D185F13CBC4}"/>
          </ac:spMkLst>
        </pc:spChg>
      </pc:sldChg>
      <pc:sldChg chg="add setBg">
        <pc:chgData name="carlos.cano.ladera@outlook.es" userId="f7608b54312ebc88" providerId="LiveId" clId="{227092D6-56E6-483B-95AE-A9BDDF80F37E}" dt="2018-10-08T10:51:37.483" v="156"/>
        <pc:sldMkLst>
          <pc:docMk/>
          <pc:sldMk cId="1541027398" sldId="258"/>
        </pc:sldMkLst>
      </pc:sldChg>
      <pc:sldChg chg="add">
        <pc:chgData name="carlos.cano.ladera@outlook.es" userId="f7608b54312ebc88" providerId="LiveId" clId="{227092D6-56E6-483B-95AE-A9BDDF80F37E}" dt="2018-10-08T10:51:16.275" v="151"/>
        <pc:sldMkLst>
          <pc:docMk/>
          <pc:sldMk cId="2846198316" sldId="260"/>
        </pc:sldMkLst>
      </pc:sldChg>
      <pc:sldChg chg="modSp add">
        <pc:chgData name="carlos.cano.ladera@outlook.es" userId="f7608b54312ebc88" providerId="LiveId" clId="{227092D6-56E6-483B-95AE-A9BDDF80F37E}" dt="2018-10-17T10:16:24.283" v="618" actId="113"/>
        <pc:sldMkLst>
          <pc:docMk/>
          <pc:sldMk cId="3841009160" sldId="261"/>
        </pc:sldMkLst>
        <pc:spChg chg="mod">
          <ac:chgData name="carlos.cano.ladera@outlook.es" userId="f7608b54312ebc88" providerId="LiveId" clId="{227092D6-56E6-483B-95AE-A9BDDF80F37E}" dt="2018-10-08T10:27:23.533" v="51"/>
          <ac:spMkLst>
            <pc:docMk/>
            <pc:sldMk cId="3841009160" sldId="261"/>
            <ac:spMk id="2" creationId="{68D5CCC7-C875-4F89-936E-8678718DB148}"/>
          </ac:spMkLst>
        </pc:spChg>
        <pc:spChg chg="mod">
          <ac:chgData name="carlos.cano.ladera@outlook.es" userId="f7608b54312ebc88" providerId="LiveId" clId="{227092D6-56E6-483B-95AE-A9BDDF80F37E}" dt="2018-10-17T10:16:24.283" v="618" actId="113"/>
          <ac:spMkLst>
            <pc:docMk/>
            <pc:sldMk cId="3841009160" sldId="261"/>
            <ac:spMk id="3" creationId="{245EA4C8-6C7D-4874-9278-8A79794F24A1}"/>
          </ac:spMkLst>
        </pc:spChg>
      </pc:sldChg>
      <pc:sldChg chg="addSp delSp add mod setBg">
        <pc:chgData name="carlos.cano.ladera@outlook.es" userId="f7608b54312ebc88" providerId="LiveId" clId="{227092D6-56E6-483B-95AE-A9BDDF80F37E}" dt="2018-10-08T10:29:00.078" v="65" actId="26606"/>
        <pc:sldMkLst>
          <pc:docMk/>
          <pc:sldMk cId="112359685" sldId="262"/>
        </pc:sldMkLst>
        <pc:spChg chg="del">
          <ac:chgData name="carlos.cano.ladera@outlook.es" userId="f7608b54312ebc88" providerId="LiveId" clId="{227092D6-56E6-483B-95AE-A9BDDF80F37E}" dt="2018-10-08T10:29:00.078" v="65" actId="26606"/>
          <ac:spMkLst>
            <pc:docMk/>
            <pc:sldMk cId="112359685" sldId="262"/>
            <ac:spMk id="2" creationId="{961E1914-F84A-441F-B856-1C3902FD5463}"/>
          </ac:spMkLst>
        </pc:spChg>
        <pc:spChg chg="del">
          <ac:chgData name="carlos.cano.ladera@outlook.es" userId="f7608b54312ebc88" providerId="LiveId" clId="{227092D6-56E6-483B-95AE-A9BDDF80F37E}" dt="2018-10-08T10:29:00.078" v="65" actId="26606"/>
          <ac:spMkLst>
            <pc:docMk/>
            <pc:sldMk cId="112359685" sldId="262"/>
            <ac:spMk id="3" creationId="{A5FA2F96-D519-4AC2-B223-78148709173F}"/>
          </ac:spMkLst>
        </pc:spChg>
        <pc:picChg chg="add del">
          <ac:chgData name="carlos.cano.ladera@outlook.es" userId="f7608b54312ebc88" providerId="LiveId" clId="{227092D6-56E6-483B-95AE-A9BDDF80F37E}" dt="2018-10-08T10:29:00.078" v="65" actId="26606"/>
          <ac:picMkLst>
            <pc:docMk/>
            <pc:sldMk cId="112359685" sldId="262"/>
            <ac:picMk id="4098" creationId="{C6AC8392-73F4-473F-A5D9-EBB13727F37B}"/>
          </ac:picMkLst>
        </pc:picChg>
        <pc:picChg chg="add">
          <ac:chgData name="carlos.cano.ladera@outlook.es" userId="f7608b54312ebc88" providerId="LiveId" clId="{227092D6-56E6-483B-95AE-A9BDDF80F37E}" dt="2018-10-08T10:29:00.078" v="65" actId="26606"/>
          <ac:picMkLst>
            <pc:docMk/>
            <pc:sldMk cId="112359685" sldId="262"/>
            <ac:picMk id="4101" creationId="{C6AC8392-73F4-473F-A5D9-EBB13727F37B}"/>
          </ac:picMkLst>
        </pc:picChg>
      </pc:sldChg>
      <pc:sldChg chg="addSp delSp modSp add mod setBg">
        <pc:chgData name="carlos.cano.ladera@outlook.es" userId="f7608b54312ebc88" providerId="LiveId" clId="{227092D6-56E6-483B-95AE-A9BDDF80F37E}" dt="2018-10-08T10:30:44.664" v="68" actId="26606"/>
        <pc:sldMkLst>
          <pc:docMk/>
          <pc:sldMk cId="1732904115" sldId="263"/>
        </pc:sldMkLst>
        <pc:spChg chg="del">
          <ac:chgData name="carlos.cano.ladera@outlook.es" userId="f7608b54312ebc88" providerId="LiveId" clId="{227092D6-56E6-483B-95AE-A9BDDF80F37E}" dt="2018-10-08T10:30:44.664" v="68" actId="26606"/>
          <ac:spMkLst>
            <pc:docMk/>
            <pc:sldMk cId="1732904115" sldId="263"/>
            <ac:spMk id="2" creationId="{9FE1C782-53C5-4DB2-983E-3068C90B3F15}"/>
          </ac:spMkLst>
        </pc:spChg>
        <pc:spChg chg="del">
          <ac:chgData name="carlos.cano.ladera@outlook.es" userId="f7608b54312ebc88" providerId="LiveId" clId="{227092D6-56E6-483B-95AE-A9BDDF80F37E}" dt="2018-10-08T10:30:40.799" v="67"/>
          <ac:spMkLst>
            <pc:docMk/>
            <pc:sldMk cId="1732904115" sldId="263"/>
            <ac:spMk id="3" creationId="{2717A7AD-9BF6-45FC-9721-22F3D4496174}"/>
          </ac:spMkLst>
        </pc:spChg>
        <pc:spChg chg="add">
          <ac:chgData name="carlos.cano.ladera@outlook.es" userId="f7608b54312ebc88" providerId="LiveId" clId="{227092D6-56E6-483B-95AE-A9BDDF80F37E}" dt="2018-10-08T10:30:44.664" v="68" actId="26606"/>
          <ac:spMkLst>
            <pc:docMk/>
            <pc:sldMk cId="1732904115" sldId="263"/>
            <ac:spMk id="71" creationId="{32BC26D8-82FB-445E-AA49-62A77D7C1EE0}"/>
          </ac:spMkLst>
        </pc:spChg>
        <pc:spChg chg="add">
          <ac:chgData name="carlos.cano.ladera@outlook.es" userId="f7608b54312ebc88" providerId="LiveId" clId="{227092D6-56E6-483B-95AE-A9BDDF80F37E}" dt="2018-10-08T10:30:44.664" v="68" actId="26606"/>
          <ac:spMkLst>
            <pc:docMk/>
            <pc:sldMk cId="1732904115" sldId="263"/>
            <ac:spMk id="73" creationId="{CB44330D-EA18-4254-AA95-EB49948539B8}"/>
          </ac:spMkLst>
        </pc:spChg>
        <pc:picChg chg="add mod">
          <ac:chgData name="carlos.cano.ladera@outlook.es" userId="f7608b54312ebc88" providerId="LiveId" clId="{227092D6-56E6-483B-95AE-A9BDDF80F37E}" dt="2018-10-08T10:30:44.664" v="68" actId="26606"/>
          <ac:picMkLst>
            <pc:docMk/>
            <pc:sldMk cId="1732904115" sldId="263"/>
            <ac:picMk id="6146" creationId="{818027A1-F57B-49A2-B8C1-B2E3E133E48F}"/>
          </ac:picMkLst>
        </pc:picChg>
      </pc:sldChg>
      <pc:sldChg chg="modSp add">
        <pc:chgData name="carlos.cano.ladera@outlook.es" userId="f7608b54312ebc88" providerId="LiveId" clId="{227092D6-56E6-483B-95AE-A9BDDF80F37E}" dt="2018-10-08T10:45:36.230" v="91" actId="5793"/>
        <pc:sldMkLst>
          <pc:docMk/>
          <pc:sldMk cId="3364208778" sldId="264"/>
        </pc:sldMkLst>
        <pc:spChg chg="mod">
          <ac:chgData name="carlos.cano.ladera@outlook.es" userId="f7608b54312ebc88" providerId="LiveId" clId="{227092D6-56E6-483B-95AE-A9BDDF80F37E}" dt="2018-10-08T10:45:28.906" v="84" actId="122"/>
          <ac:spMkLst>
            <pc:docMk/>
            <pc:sldMk cId="3364208778" sldId="264"/>
            <ac:spMk id="2" creationId="{86E46734-D3A1-4CEF-8A54-16BF72BC7313}"/>
          </ac:spMkLst>
        </pc:spChg>
        <pc:spChg chg="mod">
          <ac:chgData name="carlos.cano.ladera@outlook.es" userId="f7608b54312ebc88" providerId="LiveId" clId="{227092D6-56E6-483B-95AE-A9BDDF80F37E}" dt="2018-10-08T10:45:36.230" v="91" actId="5793"/>
          <ac:spMkLst>
            <pc:docMk/>
            <pc:sldMk cId="3364208778" sldId="264"/>
            <ac:spMk id="3" creationId="{2CF01E15-8BA5-4F31-81F8-8936426782B4}"/>
          </ac:spMkLst>
        </pc:spChg>
      </pc:sldChg>
      <pc:sldChg chg="addSp delSp modSp add mod setBg">
        <pc:chgData name="carlos.cano.ladera@outlook.es" userId="f7608b54312ebc88" providerId="LiveId" clId="{227092D6-56E6-483B-95AE-A9BDDF80F37E}" dt="2018-10-08T10:48:12.902" v="136" actId="123"/>
        <pc:sldMkLst>
          <pc:docMk/>
          <pc:sldMk cId="4115175855" sldId="266"/>
        </pc:sldMkLst>
        <pc:spChg chg="mod">
          <ac:chgData name="carlos.cano.ladera@outlook.es" userId="f7608b54312ebc88" providerId="LiveId" clId="{227092D6-56E6-483B-95AE-A9BDDF80F37E}" dt="2018-10-08T10:47:27.265" v="131" actId="20577"/>
          <ac:spMkLst>
            <pc:docMk/>
            <pc:sldMk cId="4115175855" sldId="266"/>
            <ac:spMk id="2" creationId="{C3BF2134-0A28-4C94-BDDB-2E0AB439A150}"/>
          </ac:spMkLst>
        </pc:spChg>
        <pc:spChg chg="mod">
          <ac:chgData name="carlos.cano.ladera@outlook.es" userId="f7608b54312ebc88" providerId="LiveId" clId="{227092D6-56E6-483B-95AE-A9BDDF80F37E}" dt="2018-10-08T10:48:12.902" v="136" actId="123"/>
          <ac:spMkLst>
            <pc:docMk/>
            <pc:sldMk cId="4115175855" sldId="266"/>
            <ac:spMk id="3" creationId="{25438839-1DAE-4D92-B23A-42B7D85220B8}"/>
          </ac:spMkLst>
        </pc:spChg>
        <pc:spChg chg="add del">
          <ac:chgData name="carlos.cano.ladera@outlook.es" userId="f7608b54312ebc88" providerId="LiveId" clId="{227092D6-56E6-483B-95AE-A9BDDF80F37E}" dt="2018-10-08T10:47:14.678" v="113" actId="26606"/>
          <ac:spMkLst>
            <pc:docMk/>
            <pc:sldMk cId="4115175855" sldId="266"/>
            <ac:spMk id="71" creationId="{3CD9DF72-87A3-404E-A828-84CBF11A8303}"/>
          </ac:spMkLst>
        </pc:spChg>
        <pc:spChg chg="add">
          <ac:chgData name="carlos.cano.ladera@outlook.es" userId="f7608b54312ebc88" providerId="LiveId" clId="{227092D6-56E6-483B-95AE-A9BDDF80F37E}" dt="2018-10-08T10:47:19.688" v="114" actId="26606"/>
          <ac:spMkLst>
            <pc:docMk/>
            <pc:sldMk cId="4115175855" sldId="266"/>
            <ac:spMk id="8196" creationId="{867D4867-5BA7-4462-B2F6-A23F4A622AA7}"/>
          </ac:spMkLst>
        </pc:spChg>
        <pc:picChg chg="add mod ord">
          <ac:chgData name="carlos.cano.ladera@outlook.es" userId="f7608b54312ebc88" providerId="LiveId" clId="{227092D6-56E6-483B-95AE-A9BDDF80F37E}" dt="2018-10-08T10:47:48.715" v="134" actId="1076"/>
          <ac:picMkLst>
            <pc:docMk/>
            <pc:sldMk cId="4115175855" sldId="266"/>
            <ac:picMk id="8194" creationId="{BC5BFAB1-C02C-4A0A-8217-84292000A3AA}"/>
          </ac:picMkLst>
        </pc:picChg>
        <pc:cxnChg chg="add del">
          <ac:chgData name="carlos.cano.ladera@outlook.es" userId="f7608b54312ebc88" providerId="LiveId" clId="{227092D6-56E6-483B-95AE-A9BDDF80F37E}" dt="2018-10-08T10:47:14.678" v="113" actId="26606"/>
          <ac:cxnSpMkLst>
            <pc:docMk/>
            <pc:sldMk cId="4115175855" sldId="266"/>
            <ac:cxnSpMk id="73" creationId="{20E3A342-4D61-4E3F-AF90-1AB42AEB96CC}"/>
          </ac:cxnSpMkLst>
        </pc:cxnChg>
      </pc:sldChg>
      <pc:sldChg chg="modSp add">
        <pc:chgData name="carlos.cano.ladera@outlook.es" userId="f7608b54312ebc88" providerId="LiveId" clId="{227092D6-56E6-483B-95AE-A9BDDF80F37E}" dt="2018-10-17T10:10:28.639" v="544" actId="113"/>
        <pc:sldMkLst>
          <pc:docMk/>
          <pc:sldMk cId="2142393342" sldId="267"/>
        </pc:sldMkLst>
        <pc:spChg chg="mod">
          <ac:chgData name="carlos.cano.ladera@outlook.es" userId="f7608b54312ebc88" providerId="LiveId" clId="{227092D6-56E6-483B-95AE-A9BDDF80F37E}" dt="2018-10-08T10:49:29.304" v="141" actId="20577"/>
          <ac:spMkLst>
            <pc:docMk/>
            <pc:sldMk cId="2142393342" sldId="267"/>
            <ac:spMk id="2" creationId="{43594FE0-BC02-4A99-9E10-0F337A6757AB}"/>
          </ac:spMkLst>
        </pc:spChg>
        <pc:spChg chg="mod">
          <ac:chgData name="carlos.cano.ladera@outlook.es" userId="f7608b54312ebc88" providerId="LiveId" clId="{227092D6-56E6-483B-95AE-A9BDDF80F37E}" dt="2018-10-17T10:10:28.639" v="544" actId="113"/>
          <ac:spMkLst>
            <pc:docMk/>
            <pc:sldMk cId="2142393342" sldId="267"/>
            <ac:spMk id="3" creationId="{A6F707CD-EFF5-4BC2-9C75-72AEBBB936D8}"/>
          </ac:spMkLst>
        </pc:spChg>
      </pc:sldChg>
      <pc:sldChg chg="add setBg">
        <pc:chgData name="carlos.cano.ladera@outlook.es" userId="f7608b54312ebc88" providerId="LiveId" clId="{227092D6-56E6-483B-95AE-A9BDDF80F37E}" dt="2018-10-08T10:49:45.117" v="144"/>
        <pc:sldMkLst>
          <pc:docMk/>
          <pc:sldMk cId="2509693757" sldId="268"/>
        </pc:sldMkLst>
      </pc:sldChg>
      <pc:sldChg chg="modSp add">
        <pc:chgData name="carlos.cano.ladera@outlook.es" userId="f7608b54312ebc88" providerId="LiveId" clId="{227092D6-56E6-483B-95AE-A9BDDF80F37E}" dt="2018-10-08T11:32:36.029" v="522" actId="113"/>
        <pc:sldMkLst>
          <pc:docMk/>
          <pc:sldMk cId="3710635537" sldId="269"/>
        </pc:sldMkLst>
        <pc:spChg chg="mod">
          <ac:chgData name="carlos.cano.ladera@outlook.es" userId="f7608b54312ebc88" providerId="LiveId" clId="{227092D6-56E6-483B-95AE-A9BDDF80F37E}" dt="2018-10-08T10:52:16.574" v="160" actId="122"/>
          <ac:spMkLst>
            <pc:docMk/>
            <pc:sldMk cId="3710635537" sldId="269"/>
            <ac:spMk id="2" creationId="{F66169E4-4C7F-4CC0-81C6-CFD383DEC9B1}"/>
          </ac:spMkLst>
        </pc:spChg>
        <pc:spChg chg="mod">
          <ac:chgData name="carlos.cano.ladera@outlook.es" userId="f7608b54312ebc88" providerId="LiveId" clId="{227092D6-56E6-483B-95AE-A9BDDF80F37E}" dt="2018-10-08T11:32:36.029" v="522" actId="113"/>
          <ac:spMkLst>
            <pc:docMk/>
            <pc:sldMk cId="3710635537" sldId="269"/>
            <ac:spMk id="3" creationId="{6ECCE53F-23B9-42D3-B879-75DBC2D4A7D7}"/>
          </ac:spMkLst>
        </pc:spChg>
      </pc:sldChg>
      <pc:sldChg chg="addSp modSp add mod ord setBg">
        <pc:chgData name="carlos.cano.ladera@outlook.es" userId="f7608b54312ebc88" providerId="LiveId" clId="{227092D6-56E6-483B-95AE-A9BDDF80F37E}" dt="2018-10-08T11:07:21.013" v="357"/>
        <pc:sldMkLst>
          <pc:docMk/>
          <pc:sldMk cId="1186241401" sldId="270"/>
        </pc:sldMkLst>
        <pc:spChg chg="mod">
          <ac:chgData name="carlos.cano.ladera@outlook.es" userId="f7608b54312ebc88" providerId="LiveId" clId="{227092D6-56E6-483B-95AE-A9BDDF80F37E}" dt="2018-10-08T10:57:36.004" v="293" actId="20577"/>
          <ac:spMkLst>
            <pc:docMk/>
            <pc:sldMk cId="1186241401" sldId="270"/>
            <ac:spMk id="2" creationId="{BE6E574A-B061-4BE7-A9F5-E277803B1AD0}"/>
          </ac:spMkLst>
        </pc:spChg>
        <pc:spChg chg="mod">
          <ac:chgData name="carlos.cano.ladera@outlook.es" userId="f7608b54312ebc88" providerId="LiveId" clId="{227092D6-56E6-483B-95AE-A9BDDF80F37E}" dt="2018-10-08T10:58:02.873" v="306" actId="20577"/>
          <ac:spMkLst>
            <pc:docMk/>
            <pc:sldMk cId="1186241401" sldId="270"/>
            <ac:spMk id="3" creationId="{10FDAFA4-6686-48AC-B2EE-3C91C5EB73BF}"/>
          </ac:spMkLst>
        </pc:spChg>
        <pc:picChg chg="add mod">
          <ac:chgData name="carlos.cano.ladera@outlook.es" userId="f7608b54312ebc88" providerId="LiveId" clId="{227092D6-56E6-483B-95AE-A9BDDF80F37E}" dt="2018-10-08T10:57:31.185" v="286" actId="26606"/>
          <ac:picMkLst>
            <pc:docMk/>
            <pc:sldMk cId="1186241401" sldId="270"/>
            <ac:picMk id="4" creationId="{4CBEE248-E7BA-4AAC-B7ED-3D98C020685F}"/>
          </ac:picMkLst>
        </pc:picChg>
        <pc:cxnChg chg="add">
          <ac:chgData name="carlos.cano.ladera@outlook.es" userId="f7608b54312ebc88" providerId="LiveId" clId="{227092D6-56E6-483B-95AE-A9BDDF80F37E}" dt="2018-10-08T10:57:31.185" v="286" actId="26606"/>
          <ac:cxnSpMkLst>
            <pc:docMk/>
            <pc:sldMk cId="1186241401" sldId="270"/>
            <ac:cxnSpMk id="9" creationId="{645863A0-0EBC-4C9B-958B-06AD3E75BB1D}"/>
          </ac:cxnSpMkLst>
        </pc:cxnChg>
      </pc:sldChg>
      <pc:sldChg chg="modSp add">
        <pc:chgData name="carlos.cano.ladera@outlook.es" userId="f7608b54312ebc88" providerId="LiveId" clId="{227092D6-56E6-483B-95AE-A9BDDF80F37E}" dt="2018-10-08T11:02:20.683" v="325" actId="123"/>
        <pc:sldMkLst>
          <pc:docMk/>
          <pc:sldMk cId="2942107082" sldId="271"/>
        </pc:sldMkLst>
        <pc:spChg chg="mod">
          <ac:chgData name="carlos.cano.ladera@outlook.es" userId="f7608b54312ebc88" providerId="LiveId" clId="{227092D6-56E6-483B-95AE-A9BDDF80F37E}" dt="2018-10-08T11:00:46.409" v="309" actId="122"/>
          <ac:spMkLst>
            <pc:docMk/>
            <pc:sldMk cId="2942107082" sldId="271"/>
            <ac:spMk id="2" creationId="{D1506F74-19F2-4CD4-93F0-BEA8BCD66128}"/>
          </ac:spMkLst>
        </pc:spChg>
        <pc:spChg chg="mod">
          <ac:chgData name="carlos.cano.ladera@outlook.es" userId="f7608b54312ebc88" providerId="LiveId" clId="{227092D6-56E6-483B-95AE-A9BDDF80F37E}" dt="2018-10-08T11:02:20.683" v="325" actId="123"/>
          <ac:spMkLst>
            <pc:docMk/>
            <pc:sldMk cId="2942107082" sldId="271"/>
            <ac:spMk id="3" creationId="{BA9F5DE3-53CD-4F59-B3B4-318A0915C41C}"/>
          </ac:spMkLst>
        </pc:spChg>
      </pc:sldChg>
      <pc:sldChg chg="modSp add">
        <pc:chgData name="carlos.cano.ladera@outlook.es" userId="f7608b54312ebc88" providerId="LiveId" clId="{227092D6-56E6-483B-95AE-A9BDDF80F37E}" dt="2018-10-17T10:17:11.137" v="711" actId="20577"/>
        <pc:sldMkLst>
          <pc:docMk/>
          <pc:sldMk cId="1440755476" sldId="272"/>
        </pc:sldMkLst>
        <pc:spChg chg="mod">
          <ac:chgData name="carlos.cano.ladera@outlook.es" userId="f7608b54312ebc88" providerId="LiveId" clId="{227092D6-56E6-483B-95AE-A9BDDF80F37E}" dt="2018-10-08T11:04:03.418" v="329" actId="122"/>
          <ac:spMkLst>
            <pc:docMk/>
            <pc:sldMk cId="1440755476" sldId="272"/>
            <ac:spMk id="2" creationId="{06691CCE-E819-401E-B58D-F21EFE8177B3}"/>
          </ac:spMkLst>
        </pc:spChg>
        <pc:spChg chg="mod">
          <ac:chgData name="carlos.cano.ladera@outlook.es" userId="f7608b54312ebc88" providerId="LiveId" clId="{227092D6-56E6-483B-95AE-A9BDDF80F37E}" dt="2018-10-17T10:17:11.137" v="711" actId="20577"/>
          <ac:spMkLst>
            <pc:docMk/>
            <pc:sldMk cId="1440755476" sldId="272"/>
            <ac:spMk id="3" creationId="{509C7988-5B55-473A-B89E-2E39E208DE14}"/>
          </ac:spMkLst>
        </pc:spChg>
      </pc:sldChg>
      <pc:sldChg chg="addSp delSp add mod setBg">
        <pc:chgData name="carlos.cano.ladera@outlook.es" userId="f7608b54312ebc88" providerId="LiveId" clId="{227092D6-56E6-483B-95AE-A9BDDF80F37E}" dt="2018-10-08T11:07:14.240" v="356" actId="26606"/>
        <pc:sldMkLst>
          <pc:docMk/>
          <pc:sldMk cId="1629739418" sldId="273"/>
        </pc:sldMkLst>
        <pc:spChg chg="del">
          <ac:chgData name="carlos.cano.ladera@outlook.es" userId="f7608b54312ebc88" providerId="LiveId" clId="{227092D6-56E6-483B-95AE-A9BDDF80F37E}" dt="2018-10-08T11:07:14.240" v="356" actId="26606"/>
          <ac:spMkLst>
            <pc:docMk/>
            <pc:sldMk cId="1629739418" sldId="273"/>
            <ac:spMk id="2" creationId="{72A1B6C6-692D-4B11-AB5C-B143163B3C4A}"/>
          </ac:spMkLst>
        </pc:spChg>
        <pc:spChg chg="del">
          <ac:chgData name="carlos.cano.ladera@outlook.es" userId="f7608b54312ebc88" providerId="LiveId" clId="{227092D6-56E6-483B-95AE-A9BDDF80F37E}" dt="2018-10-08T11:07:14.240" v="356" actId="26606"/>
          <ac:spMkLst>
            <pc:docMk/>
            <pc:sldMk cId="1629739418" sldId="273"/>
            <ac:spMk id="3" creationId="{412F92D1-57A0-427D-A499-9D562592F236}"/>
          </ac:spMkLst>
        </pc:spChg>
        <pc:picChg chg="add del">
          <ac:chgData name="carlos.cano.ladera@outlook.es" userId="f7608b54312ebc88" providerId="LiveId" clId="{227092D6-56E6-483B-95AE-A9BDDF80F37E}" dt="2018-10-08T11:07:14.240" v="356" actId="26606"/>
          <ac:picMkLst>
            <pc:docMk/>
            <pc:sldMk cId="1629739418" sldId="273"/>
            <ac:picMk id="9218" creationId="{EF8E46DA-3248-4D70-BECA-9779B0B330C5}"/>
          </ac:picMkLst>
        </pc:picChg>
        <pc:picChg chg="add">
          <ac:chgData name="carlos.cano.ladera@outlook.es" userId="f7608b54312ebc88" providerId="LiveId" clId="{227092D6-56E6-483B-95AE-A9BDDF80F37E}" dt="2018-10-08T11:07:14.240" v="356" actId="26606"/>
          <ac:picMkLst>
            <pc:docMk/>
            <pc:sldMk cId="1629739418" sldId="273"/>
            <ac:picMk id="9221" creationId="{EF8E46DA-3248-4D70-BECA-9779B0B330C5}"/>
          </ac:picMkLst>
        </pc:picChg>
      </pc:sldChg>
      <pc:sldChg chg="addSp delSp modSp add">
        <pc:chgData name="carlos.cano.ladera@outlook.es" userId="f7608b54312ebc88" providerId="LiveId" clId="{227092D6-56E6-483B-95AE-A9BDDF80F37E}" dt="2018-10-08T11:11:23.316" v="424" actId="113"/>
        <pc:sldMkLst>
          <pc:docMk/>
          <pc:sldMk cId="402787467" sldId="274"/>
        </pc:sldMkLst>
        <pc:spChg chg="mod">
          <ac:chgData name="carlos.cano.ladera@outlook.es" userId="f7608b54312ebc88" providerId="LiveId" clId="{227092D6-56E6-483B-95AE-A9BDDF80F37E}" dt="2018-10-08T11:10:07.129" v="411"/>
          <ac:spMkLst>
            <pc:docMk/>
            <pc:sldMk cId="402787467" sldId="274"/>
            <ac:spMk id="2" creationId="{086524BF-BCA9-4551-88F5-53B8E616A999}"/>
          </ac:spMkLst>
        </pc:spChg>
        <pc:spChg chg="mod">
          <ac:chgData name="carlos.cano.ladera@outlook.es" userId="f7608b54312ebc88" providerId="LiveId" clId="{227092D6-56E6-483B-95AE-A9BDDF80F37E}" dt="2018-10-08T11:11:23.316" v="424" actId="113"/>
          <ac:spMkLst>
            <pc:docMk/>
            <pc:sldMk cId="402787467" sldId="274"/>
            <ac:spMk id="3" creationId="{E4BE44F1-2404-435F-BBA5-7127D5DEC962}"/>
          </ac:spMkLst>
        </pc:spChg>
        <pc:picChg chg="add del mod">
          <ac:chgData name="carlos.cano.ladera@outlook.es" userId="f7608b54312ebc88" providerId="LiveId" clId="{227092D6-56E6-483B-95AE-A9BDDF80F37E}" dt="2018-10-08T11:09:34.353" v="396"/>
          <ac:picMkLst>
            <pc:docMk/>
            <pc:sldMk cId="402787467" sldId="274"/>
            <ac:picMk id="13314" creationId="{CDBDAAC5-D7F6-4BFC-862E-F4C0DA37628C}"/>
          </ac:picMkLst>
        </pc:picChg>
      </pc:sldChg>
      <pc:sldChg chg="addSp delSp modSp add mod setBg">
        <pc:chgData name="carlos.cano.ladera@outlook.es" userId="f7608b54312ebc88" providerId="LiveId" clId="{227092D6-56E6-483B-95AE-A9BDDF80F37E}" dt="2018-10-08T11:09:56.851" v="408" actId="20577"/>
        <pc:sldMkLst>
          <pc:docMk/>
          <pc:sldMk cId="3842715215" sldId="275"/>
        </pc:sldMkLst>
        <pc:spChg chg="mod">
          <ac:chgData name="carlos.cano.ladera@outlook.es" userId="f7608b54312ebc88" providerId="LiveId" clId="{227092D6-56E6-483B-95AE-A9BDDF80F37E}" dt="2018-10-08T11:09:56.851" v="408" actId="20577"/>
          <ac:spMkLst>
            <pc:docMk/>
            <pc:sldMk cId="3842715215" sldId="275"/>
            <ac:spMk id="2" creationId="{140EA379-7BD8-4253-ACBE-263DFDE416CE}"/>
          </ac:spMkLst>
        </pc:spChg>
        <pc:spChg chg="del">
          <ac:chgData name="carlos.cano.ladera@outlook.es" userId="f7608b54312ebc88" providerId="LiveId" clId="{227092D6-56E6-483B-95AE-A9BDDF80F37E}" dt="2018-10-08T11:09:51.394" v="401" actId="26606"/>
          <ac:spMkLst>
            <pc:docMk/>
            <pc:sldMk cId="3842715215" sldId="275"/>
            <ac:spMk id="3" creationId="{CBAEF447-8B7D-458E-AB0F-D19228EB6539}"/>
          </ac:spMkLst>
        </pc:spChg>
        <pc:spChg chg="add">
          <ac:chgData name="carlos.cano.ladera@outlook.es" userId="f7608b54312ebc88" providerId="LiveId" clId="{227092D6-56E6-483B-95AE-A9BDDF80F37E}" dt="2018-10-08T11:09:51.394" v="401" actId="26606"/>
          <ac:spMkLst>
            <pc:docMk/>
            <pc:sldMk cId="3842715215" sldId="275"/>
            <ac:spMk id="10" creationId="{823AC064-BC96-4F32-8AE1-B2FD38754823}"/>
          </ac:spMkLst>
        </pc:spChg>
        <pc:picChg chg="add del mod">
          <ac:chgData name="carlos.cano.ladera@outlook.es" userId="f7608b54312ebc88" providerId="LiveId" clId="{227092D6-56E6-483B-95AE-A9BDDF80F37E}" dt="2018-10-08T11:09:51.394" v="401" actId="26606"/>
          <ac:picMkLst>
            <pc:docMk/>
            <pc:sldMk cId="3842715215" sldId="275"/>
            <ac:picMk id="4" creationId="{23ABDE8E-E95B-447A-9AAE-4A265AED214E}"/>
          </ac:picMkLst>
        </pc:picChg>
        <pc:picChg chg="add">
          <ac:chgData name="carlos.cano.ladera@outlook.es" userId="f7608b54312ebc88" providerId="LiveId" clId="{227092D6-56E6-483B-95AE-A9BDDF80F37E}" dt="2018-10-08T11:09:51.394" v="401" actId="26606"/>
          <ac:picMkLst>
            <pc:docMk/>
            <pc:sldMk cId="3842715215" sldId="275"/>
            <ac:picMk id="7" creationId="{23ABDE8E-E95B-447A-9AAE-4A265AED214E}"/>
          </ac:picMkLst>
        </pc:picChg>
        <pc:cxnChg chg="add">
          <ac:chgData name="carlos.cano.ladera@outlook.es" userId="f7608b54312ebc88" providerId="LiveId" clId="{227092D6-56E6-483B-95AE-A9BDDF80F37E}" dt="2018-10-08T11:09:51.394" v="401" actId="26606"/>
          <ac:cxnSpMkLst>
            <pc:docMk/>
            <pc:sldMk cId="3842715215" sldId="275"/>
            <ac:cxnSpMk id="12" creationId="{7E7C77BC-7138-40B1-A15B-20F57A494629}"/>
          </ac:cxnSpMkLst>
        </pc:cxnChg>
      </pc:sldChg>
      <pc:sldChg chg="addSp modSp add mod setBg">
        <pc:chgData name="carlos.cano.ladera@outlook.es" userId="f7608b54312ebc88" providerId="LiveId" clId="{227092D6-56E6-483B-95AE-A9BDDF80F37E}" dt="2018-10-08T11:13:50.355" v="440" actId="14100"/>
        <pc:sldMkLst>
          <pc:docMk/>
          <pc:sldMk cId="3729431094" sldId="276"/>
        </pc:sldMkLst>
        <pc:spChg chg="mod">
          <ac:chgData name="carlos.cano.ladera@outlook.es" userId="f7608b54312ebc88" providerId="LiveId" clId="{227092D6-56E6-483B-95AE-A9BDDF80F37E}" dt="2018-10-08T11:12:41.870" v="437" actId="26606"/>
          <ac:spMkLst>
            <pc:docMk/>
            <pc:sldMk cId="3729431094" sldId="276"/>
            <ac:spMk id="2" creationId="{DEC2EDF1-A021-4473-88E7-17C72C3D01E7}"/>
          </ac:spMkLst>
        </pc:spChg>
        <pc:spChg chg="mod">
          <ac:chgData name="carlos.cano.ladera@outlook.es" userId="f7608b54312ebc88" providerId="LiveId" clId="{227092D6-56E6-483B-95AE-A9BDDF80F37E}" dt="2018-10-08T11:12:41.870" v="437" actId="26606"/>
          <ac:spMkLst>
            <pc:docMk/>
            <pc:sldMk cId="3729431094" sldId="276"/>
            <ac:spMk id="3" creationId="{D4871747-B9EC-4143-9471-606A5ACA39BE}"/>
          </ac:spMkLst>
        </pc:spChg>
        <pc:spChg chg="add">
          <ac:chgData name="carlos.cano.ladera@outlook.es" userId="f7608b54312ebc88" providerId="LiveId" clId="{227092D6-56E6-483B-95AE-A9BDDF80F37E}" dt="2018-10-08T11:12:41.870" v="437" actId="26606"/>
          <ac:spMkLst>
            <pc:docMk/>
            <pc:sldMk cId="3729431094" sldId="276"/>
            <ac:spMk id="71" creationId="{867D4867-5BA7-4462-B2F6-A23F4A622AA7}"/>
          </ac:spMkLst>
        </pc:spChg>
        <pc:picChg chg="add mod">
          <ac:chgData name="carlos.cano.ladera@outlook.es" userId="f7608b54312ebc88" providerId="LiveId" clId="{227092D6-56E6-483B-95AE-A9BDDF80F37E}" dt="2018-10-08T11:13:50.355" v="440" actId="14100"/>
          <ac:picMkLst>
            <pc:docMk/>
            <pc:sldMk cId="3729431094" sldId="276"/>
            <ac:picMk id="14338" creationId="{857FBF56-EF22-4A7A-A318-B7CC32DAC9EE}"/>
          </ac:picMkLst>
        </pc:picChg>
      </pc:sldChg>
      <pc:sldChg chg="addSp delSp modSp add">
        <pc:chgData name="carlos.cano.ladera@outlook.es" userId="f7608b54312ebc88" providerId="LiveId" clId="{227092D6-56E6-483B-95AE-A9BDDF80F37E}" dt="2018-10-08T11:30:36.590" v="512" actId="20577"/>
        <pc:sldMkLst>
          <pc:docMk/>
          <pc:sldMk cId="4090429307" sldId="277"/>
        </pc:sldMkLst>
        <pc:spChg chg="mod">
          <ac:chgData name="carlos.cano.ladera@outlook.es" userId="f7608b54312ebc88" providerId="LiveId" clId="{227092D6-56E6-483B-95AE-A9BDDF80F37E}" dt="2018-10-08T11:22:49.264" v="500" actId="20577"/>
          <ac:spMkLst>
            <pc:docMk/>
            <pc:sldMk cId="4090429307" sldId="277"/>
            <ac:spMk id="2" creationId="{80735E55-74C5-46C8-99E5-36841F42FE78}"/>
          </ac:spMkLst>
        </pc:spChg>
        <pc:spChg chg="add del">
          <ac:chgData name="carlos.cano.ladera@outlook.es" userId="f7608b54312ebc88" providerId="LiveId" clId="{227092D6-56E6-483B-95AE-A9BDDF80F37E}" dt="2018-10-08T11:22:25.810" v="444"/>
          <ac:spMkLst>
            <pc:docMk/>
            <pc:sldMk cId="4090429307" sldId="277"/>
            <ac:spMk id="3" creationId="{13F64867-320E-4A0F-9B8A-E6D75478E276}"/>
          </ac:spMkLst>
        </pc:spChg>
        <pc:spChg chg="add del">
          <ac:chgData name="carlos.cano.ladera@outlook.es" userId="f7608b54312ebc88" providerId="LiveId" clId="{227092D6-56E6-483B-95AE-A9BDDF80F37E}" dt="2018-10-08T11:17:16.060" v="443"/>
          <ac:spMkLst>
            <pc:docMk/>
            <pc:sldMk cId="4090429307" sldId="277"/>
            <ac:spMk id="4" creationId="{2998098F-BCF3-48A9-BBDC-991A7F244195}"/>
          </ac:spMkLst>
        </pc:spChg>
        <pc:graphicFrameChg chg="add mod modGraphic">
          <ac:chgData name="carlos.cano.ladera@outlook.es" userId="f7608b54312ebc88" providerId="LiveId" clId="{227092D6-56E6-483B-95AE-A9BDDF80F37E}" dt="2018-10-08T11:30:36.590" v="512" actId="20577"/>
          <ac:graphicFrameMkLst>
            <pc:docMk/>
            <pc:sldMk cId="4090429307" sldId="277"/>
            <ac:graphicFrameMk id="5" creationId="{61E79061-5717-4F4B-B606-323F40173A3D}"/>
          </ac:graphicFrameMkLst>
        </pc:graphicFrameChg>
      </pc:sldChg>
      <pc:sldChg chg="addSp delSp add mod setBg">
        <pc:chgData name="carlos.cano.ladera@outlook.es" userId="f7608b54312ebc88" providerId="LiveId" clId="{227092D6-56E6-483B-95AE-A9BDDF80F37E}" dt="2018-10-08T11:25:53.456" v="507" actId="26606"/>
        <pc:sldMkLst>
          <pc:docMk/>
          <pc:sldMk cId="1293458351" sldId="278"/>
        </pc:sldMkLst>
        <pc:spChg chg="del">
          <ac:chgData name="carlos.cano.ladera@outlook.es" userId="f7608b54312ebc88" providerId="LiveId" clId="{227092D6-56E6-483B-95AE-A9BDDF80F37E}" dt="2018-10-08T11:25:53.456" v="507" actId="26606"/>
          <ac:spMkLst>
            <pc:docMk/>
            <pc:sldMk cId="1293458351" sldId="278"/>
            <ac:spMk id="2" creationId="{8C2FD5BC-5C78-4E30-9679-9B28E52BF72E}"/>
          </ac:spMkLst>
        </pc:spChg>
        <pc:spChg chg="del">
          <ac:chgData name="carlos.cano.ladera@outlook.es" userId="f7608b54312ebc88" providerId="LiveId" clId="{227092D6-56E6-483B-95AE-A9BDDF80F37E}" dt="2018-10-08T11:25:53.456" v="507" actId="26606"/>
          <ac:spMkLst>
            <pc:docMk/>
            <pc:sldMk cId="1293458351" sldId="278"/>
            <ac:spMk id="3" creationId="{DC72F5EA-D466-425B-8D56-23C630719D52}"/>
          </ac:spMkLst>
        </pc:spChg>
        <pc:picChg chg="add del">
          <ac:chgData name="carlos.cano.ladera@outlook.es" userId="f7608b54312ebc88" providerId="LiveId" clId="{227092D6-56E6-483B-95AE-A9BDDF80F37E}" dt="2018-10-08T11:25:53.456" v="507" actId="26606"/>
          <ac:picMkLst>
            <pc:docMk/>
            <pc:sldMk cId="1293458351" sldId="278"/>
            <ac:picMk id="17410" creationId="{358B93D6-739F-44EB-BA4E-E579CE9B2EC3}"/>
          </ac:picMkLst>
        </pc:picChg>
        <pc:picChg chg="add">
          <ac:chgData name="carlos.cano.ladera@outlook.es" userId="f7608b54312ebc88" providerId="LiveId" clId="{227092D6-56E6-483B-95AE-A9BDDF80F37E}" dt="2018-10-08T11:25:53.456" v="507" actId="26606"/>
          <ac:picMkLst>
            <pc:docMk/>
            <pc:sldMk cId="1293458351" sldId="278"/>
            <ac:picMk id="17413" creationId="{358B93D6-739F-44EB-BA4E-E579CE9B2EC3}"/>
          </ac:picMkLst>
        </pc:picChg>
      </pc:sldChg>
      <pc:sldChg chg="addSp delSp add mod setBg">
        <pc:chgData name="carlos.cano.ladera@outlook.es" userId="f7608b54312ebc88" providerId="LiveId" clId="{227092D6-56E6-483B-95AE-A9BDDF80F37E}" dt="2018-10-08T11:27:23.791" v="510" actId="26606"/>
        <pc:sldMkLst>
          <pc:docMk/>
          <pc:sldMk cId="217808839" sldId="279"/>
        </pc:sldMkLst>
        <pc:spChg chg="del">
          <ac:chgData name="carlos.cano.ladera@outlook.es" userId="f7608b54312ebc88" providerId="LiveId" clId="{227092D6-56E6-483B-95AE-A9BDDF80F37E}" dt="2018-10-08T11:27:23.791" v="510" actId="26606"/>
          <ac:spMkLst>
            <pc:docMk/>
            <pc:sldMk cId="217808839" sldId="279"/>
            <ac:spMk id="2" creationId="{9E8D2D84-7DD0-441E-8B0B-B3A99DE0AC58}"/>
          </ac:spMkLst>
        </pc:spChg>
        <pc:spChg chg="del">
          <ac:chgData name="carlos.cano.ladera@outlook.es" userId="f7608b54312ebc88" providerId="LiveId" clId="{227092D6-56E6-483B-95AE-A9BDDF80F37E}" dt="2018-10-08T11:27:23.791" v="510" actId="26606"/>
          <ac:spMkLst>
            <pc:docMk/>
            <pc:sldMk cId="217808839" sldId="279"/>
            <ac:spMk id="3" creationId="{5AA7388E-8610-4FF9-A1E8-C99D7CAE5E07}"/>
          </ac:spMkLst>
        </pc:spChg>
        <pc:picChg chg="add del">
          <ac:chgData name="carlos.cano.ladera@outlook.es" userId="f7608b54312ebc88" providerId="LiveId" clId="{227092D6-56E6-483B-95AE-A9BDDF80F37E}" dt="2018-10-08T11:27:23.791" v="510" actId="26606"/>
          <ac:picMkLst>
            <pc:docMk/>
            <pc:sldMk cId="217808839" sldId="279"/>
            <ac:picMk id="4" creationId="{9FBBD70F-6D01-47D5-A637-CBFCF9AF1421}"/>
          </ac:picMkLst>
        </pc:picChg>
        <pc:picChg chg="add">
          <ac:chgData name="carlos.cano.ladera@outlook.es" userId="f7608b54312ebc88" providerId="LiveId" clId="{227092D6-56E6-483B-95AE-A9BDDF80F37E}" dt="2018-10-08T11:27:23.791" v="510" actId="26606"/>
          <ac:picMkLst>
            <pc:docMk/>
            <pc:sldMk cId="217808839" sldId="279"/>
            <ac:picMk id="7" creationId="{9FBBD70F-6D01-47D5-A637-CBFCF9AF1421}"/>
          </ac:picMkLst>
        </pc:picChg>
      </pc:sldChg>
      <pc:sldChg chg="addSp delSp add mod setBg">
        <pc:chgData name="carlos.cano.ladera@outlook.es" userId="f7608b54312ebc88" providerId="LiveId" clId="{227092D6-56E6-483B-95AE-A9BDDF80F37E}" dt="2018-10-17T10:19:15.291" v="714" actId="26606"/>
        <pc:sldMkLst>
          <pc:docMk/>
          <pc:sldMk cId="2821938471" sldId="280"/>
        </pc:sldMkLst>
        <pc:spChg chg="del">
          <ac:chgData name="carlos.cano.ladera@outlook.es" userId="f7608b54312ebc88" providerId="LiveId" clId="{227092D6-56E6-483B-95AE-A9BDDF80F37E}" dt="2018-10-17T10:19:15.291" v="714" actId="26606"/>
          <ac:spMkLst>
            <pc:docMk/>
            <pc:sldMk cId="2821938471" sldId="280"/>
            <ac:spMk id="2" creationId="{24BE56E6-E69F-4C5B-B0CE-ACAAD50FD288}"/>
          </ac:spMkLst>
        </pc:spChg>
        <pc:spChg chg="del">
          <ac:chgData name="carlos.cano.ladera@outlook.es" userId="f7608b54312ebc88" providerId="LiveId" clId="{227092D6-56E6-483B-95AE-A9BDDF80F37E}" dt="2018-10-17T10:19:15.291" v="714" actId="26606"/>
          <ac:spMkLst>
            <pc:docMk/>
            <pc:sldMk cId="2821938471" sldId="280"/>
            <ac:spMk id="3" creationId="{5C80126E-E32F-4BE5-9A64-D8A907C18446}"/>
          </ac:spMkLst>
        </pc:spChg>
        <pc:spChg chg="add">
          <ac:chgData name="carlos.cano.ladera@outlook.es" userId="f7608b54312ebc88" providerId="LiveId" clId="{227092D6-56E6-483B-95AE-A9BDDF80F37E}" dt="2018-10-17T10:19:15.291" v="714" actId="26606"/>
          <ac:spMkLst>
            <pc:docMk/>
            <pc:sldMk cId="2821938471" sldId="280"/>
            <ac:spMk id="72" creationId="{B9FF99BD-075F-4761-A995-6FC574BD25EA}"/>
          </ac:spMkLst>
        </pc:spChg>
        <pc:spChg chg="add">
          <ac:chgData name="carlos.cano.ladera@outlook.es" userId="f7608b54312ebc88" providerId="LiveId" clId="{227092D6-56E6-483B-95AE-A9BDDF80F37E}" dt="2018-10-17T10:19:15.291" v="714" actId="26606"/>
          <ac:spMkLst>
            <pc:docMk/>
            <pc:sldMk cId="2821938471" sldId="280"/>
            <ac:spMk id="74" creationId="{A7B21A54-9BA3-4EA9-B460-5A829ADD9051}"/>
          </ac:spMkLst>
        </pc:spChg>
        <pc:spChg chg="add">
          <ac:chgData name="carlos.cano.ladera@outlook.es" userId="f7608b54312ebc88" providerId="LiveId" clId="{227092D6-56E6-483B-95AE-A9BDDF80F37E}" dt="2018-10-17T10:19:15.291" v="714" actId="26606"/>
          <ac:spMkLst>
            <pc:docMk/>
            <pc:sldMk cId="2821938471" sldId="280"/>
            <ac:spMk id="76" creationId="{6FA8F714-B9D8-488A-8CCA-E9948FF913A9}"/>
          </ac:spMkLst>
        </pc:spChg>
        <pc:picChg chg="add del">
          <ac:chgData name="carlos.cano.ladera@outlook.es" userId="f7608b54312ebc88" providerId="LiveId" clId="{227092D6-56E6-483B-95AE-A9BDDF80F37E}" dt="2018-10-17T10:19:15.291" v="714" actId="26606"/>
          <ac:picMkLst>
            <pc:docMk/>
            <pc:sldMk cId="2821938471" sldId="280"/>
            <ac:picMk id="1026" creationId="{79AB99FD-18F7-47A7-8379-04B44C9A8B71}"/>
          </ac:picMkLst>
        </pc:picChg>
        <pc:picChg chg="add">
          <ac:chgData name="carlos.cano.ladera@outlook.es" userId="f7608b54312ebc88" providerId="LiveId" clId="{227092D6-56E6-483B-95AE-A9BDDF80F37E}" dt="2018-10-17T10:19:15.291" v="714" actId="26606"/>
          <ac:picMkLst>
            <pc:docMk/>
            <pc:sldMk cId="2821938471" sldId="280"/>
            <ac:picMk id="1029" creationId="{79AB99FD-18F7-47A7-8379-04B44C9A8B71}"/>
          </ac:picMkLst>
        </pc:picChg>
      </pc:sldChg>
      <pc:sldChg chg="delSp add setBg delDesignElem">
        <pc:chgData name="carlos.cano.ladera@outlook.es" userId="f7608b54312ebc88" providerId="LiveId" clId="{227092D6-56E6-483B-95AE-A9BDDF80F37E}" dt="2018-10-17T10:19:53.526" v="716"/>
        <pc:sldMkLst>
          <pc:docMk/>
          <pc:sldMk cId="4285959050" sldId="281"/>
        </pc:sldMkLst>
        <pc:spChg chg="del">
          <ac:chgData name="carlos.cano.ladera@outlook.es" userId="f7608b54312ebc88" providerId="LiveId" clId="{227092D6-56E6-483B-95AE-A9BDDF80F37E}" dt="2018-10-17T10:19:53.526" v="716"/>
          <ac:spMkLst>
            <pc:docMk/>
            <pc:sldMk cId="4285959050" sldId="281"/>
            <ac:spMk id="72" creationId="{B9FF99BD-075F-4761-A995-6FC574BD25EA}"/>
          </ac:spMkLst>
        </pc:spChg>
        <pc:spChg chg="del">
          <ac:chgData name="carlos.cano.ladera@outlook.es" userId="f7608b54312ebc88" providerId="LiveId" clId="{227092D6-56E6-483B-95AE-A9BDDF80F37E}" dt="2018-10-17T10:19:53.526" v="716"/>
          <ac:spMkLst>
            <pc:docMk/>
            <pc:sldMk cId="4285959050" sldId="281"/>
            <ac:spMk id="74" creationId="{A7B21A54-9BA3-4EA9-B460-5A829ADD9051}"/>
          </ac:spMkLst>
        </pc:spChg>
        <pc:spChg chg="del">
          <ac:chgData name="carlos.cano.ladera@outlook.es" userId="f7608b54312ebc88" providerId="LiveId" clId="{227092D6-56E6-483B-95AE-A9BDDF80F37E}" dt="2018-10-17T10:19:53.526" v="716"/>
          <ac:spMkLst>
            <pc:docMk/>
            <pc:sldMk cId="4285959050" sldId="281"/>
            <ac:spMk id="76" creationId="{6FA8F714-B9D8-488A-8CCA-E9948FF913A9}"/>
          </ac:spMkLst>
        </pc:spChg>
      </pc:sldChg>
    </pc:docChg>
  </pc:docChgLst>
  <pc:docChgLst>
    <pc:chgData name="Carlos Cano Ladera" userId="f7608b54312ebc88" providerId="LiveId" clId="{E197CD67-AC46-444A-9469-0E11F01B907D}"/>
    <pc:docChg chg="undo custSel addSld delSld modSld sldOrd">
      <pc:chgData name="Carlos Cano Ladera" userId="f7608b54312ebc88" providerId="LiveId" clId="{E197CD67-AC46-444A-9469-0E11F01B907D}" dt="2021-09-28T12:53:23.060" v="954" actId="13926"/>
      <pc:docMkLst>
        <pc:docMk/>
      </pc:docMkLst>
      <pc:sldChg chg="modSp">
        <pc:chgData name="Carlos Cano Ladera" userId="f7608b54312ebc88" providerId="LiveId" clId="{E197CD67-AC46-444A-9469-0E11F01B907D}" dt="2021-09-26T18:31:05.438" v="101" actId="14100"/>
        <pc:sldMkLst>
          <pc:docMk/>
          <pc:sldMk cId="1732904115" sldId="263"/>
        </pc:sldMkLst>
        <pc:picChg chg="mod">
          <ac:chgData name="Carlos Cano Ladera" userId="f7608b54312ebc88" providerId="LiveId" clId="{E197CD67-AC46-444A-9469-0E11F01B907D}" dt="2021-09-26T18:31:05.438" v="101" actId="14100"/>
          <ac:picMkLst>
            <pc:docMk/>
            <pc:sldMk cId="1732904115" sldId="263"/>
            <ac:picMk id="6146" creationId="{818027A1-F57B-49A2-B8C1-B2E3E133E48F}"/>
          </ac:picMkLst>
        </pc:picChg>
      </pc:sldChg>
      <pc:sldChg chg="modSp mod">
        <pc:chgData name="Carlos Cano Ladera" userId="f7608b54312ebc88" providerId="LiveId" clId="{E197CD67-AC46-444A-9469-0E11F01B907D}" dt="2021-09-28T12:52:30.535" v="952" actId="13926"/>
        <pc:sldMkLst>
          <pc:docMk/>
          <pc:sldMk cId="3364208778" sldId="264"/>
        </pc:sldMkLst>
        <pc:spChg chg="mod">
          <ac:chgData name="Carlos Cano Ladera" userId="f7608b54312ebc88" providerId="LiveId" clId="{E197CD67-AC46-444A-9469-0E11F01B907D}" dt="2021-09-28T12:52:30.535" v="952" actId="13926"/>
          <ac:spMkLst>
            <pc:docMk/>
            <pc:sldMk cId="3364208778" sldId="264"/>
            <ac:spMk id="3" creationId="{2CF01E15-8BA5-4F31-81F8-8936426782B4}"/>
          </ac:spMkLst>
        </pc:spChg>
      </pc:sldChg>
      <pc:sldChg chg="modSp mod">
        <pc:chgData name="Carlos Cano Ladera" userId="f7608b54312ebc88" providerId="LiveId" clId="{E197CD67-AC46-444A-9469-0E11F01B907D}" dt="2021-09-26T18:44:52.839" v="431" actId="27636"/>
        <pc:sldMkLst>
          <pc:docMk/>
          <pc:sldMk cId="1440755476" sldId="272"/>
        </pc:sldMkLst>
        <pc:spChg chg="mod">
          <ac:chgData name="Carlos Cano Ladera" userId="f7608b54312ebc88" providerId="LiveId" clId="{E197CD67-AC46-444A-9469-0E11F01B907D}" dt="2021-09-26T18:44:52.839" v="431" actId="27636"/>
          <ac:spMkLst>
            <pc:docMk/>
            <pc:sldMk cId="1440755476" sldId="272"/>
            <ac:spMk id="3" creationId="{509C7988-5B55-473A-B89E-2E39E208DE14}"/>
          </ac:spMkLst>
        </pc:spChg>
      </pc:sldChg>
      <pc:sldChg chg="ord">
        <pc:chgData name="Carlos Cano Ladera" userId="f7608b54312ebc88" providerId="LiveId" clId="{E197CD67-AC46-444A-9469-0E11F01B907D}" dt="2021-09-26T18:36:33.632" v="180"/>
        <pc:sldMkLst>
          <pc:docMk/>
          <pc:sldMk cId="1293458351" sldId="278"/>
        </pc:sldMkLst>
      </pc:sldChg>
      <pc:sldChg chg="del">
        <pc:chgData name="Carlos Cano Ladera" userId="f7608b54312ebc88" providerId="LiveId" clId="{E197CD67-AC46-444A-9469-0E11F01B907D}" dt="2021-09-26T18:56:46.005" v="929" actId="47"/>
        <pc:sldMkLst>
          <pc:docMk/>
          <pc:sldMk cId="4285959050" sldId="281"/>
        </pc:sldMkLst>
      </pc:sldChg>
      <pc:sldChg chg="modSp mod">
        <pc:chgData name="Carlos Cano Ladera" userId="f7608b54312ebc88" providerId="LiveId" clId="{E197CD67-AC46-444A-9469-0E11F01B907D}" dt="2021-09-26T18:39:23.644" v="338" actId="207"/>
        <pc:sldMkLst>
          <pc:docMk/>
          <pc:sldMk cId="345925605" sldId="282"/>
        </pc:sldMkLst>
        <pc:spChg chg="mod">
          <ac:chgData name="Carlos Cano Ladera" userId="f7608b54312ebc88" providerId="LiveId" clId="{E197CD67-AC46-444A-9469-0E11F01B907D}" dt="2021-09-26T18:39:23.644" v="338" actId="207"/>
          <ac:spMkLst>
            <pc:docMk/>
            <pc:sldMk cId="345925605" sldId="282"/>
            <ac:spMk id="3" creationId="{245EA4C8-6C7D-4874-9278-8A79794F24A1}"/>
          </ac:spMkLst>
        </pc:spChg>
      </pc:sldChg>
      <pc:sldChg chg="modSp mod">
        <pc:chgData name="Carlos Cano Ladera" userId="f7608b54312ebc88" providerId="LiveId" clId="{E197CD67-AC46-444A-9469-0E11F01B907D}" dt="2021-09-28T10:26:27.943" v="950"/>
        <pc:sldMkLst>
          <pc:docMk/>
          <pc:sldMk cId="2006336366" sldId="283"/>
        </pc:sldMkLst>
        <pc:spChg chg="mod">
          <ac:chgData name="Carlos Cano Ladera" userId="f7608b54312ebc88" providerId="LiveId" clId="{E197CD67-AC46-444A-9469-0E11F01B907D}" dt="2021-09-28T10:26:27.943" v="950"/>
          <ac:spMkLst>
            <pc:docMk/>
            <pc:sldMk cId="2006336366" sldId="283"/>
            <ac:spMk id="3" creationId="{EA70A5E6-B88C-421D-A3FD-AEC4EB4D8632}"/>
          </ac:spMkLst>
        </pc:spChg>
      </pc:sldChg>
      <pc:sldChg chg="modSp add mod">
        <pc:chgData name="Carlos Cano Ladera" userId="f7608b54312ebc88" providerId="LiveId" clId="{E197CD67-AC46-444A-9469-0E11F01B907D}" dt="2021-09-26T18:39:39.479" v="340" actId="13926"/>
        <pc:sldMkLst>
          <pc:docMk/>
          <pc:sldMk cId="529450451" sldId="284"/>
        </pc:sldMkLst>
        <pc:spChg chg="mod">
          <ac:chgData name="Carlos Cano Ladera" userId="f7608b54312ebc88" providerId="LiveId" clId="{E197CD67-AC46-444A-9469-0E11F01B907D}" dt="2021-09-26T18:39:39.479" v="340" actId="13926"/>
          <ac:spMkLst>
            <pc:docMk/>
            <pc:sldMk cId="529450451" sldId="284"/>
            <ac:spMk id="3" creationId="{28814B69-6528-4F7C-ADC4-B31AA3576FBA}"/>
          </ac:spMkLst>
        </pc:spChg>
      </pc:sldChg>
      <pc:sldChg chg="addSp modSp new del mod modClrScheme chgLayout">
        <pc:chgData name="Carlos Cano Ladera" userId="f7608b54312ebc88" providerId="LiveId" clId="{E197CD67-AC46-444A-9469-0E11F01B907D}" dt="2021-09-26T18:28:13.067" v="65" actId="2696"/>
        <pc:sldMkLst>
          <pc:docMk/>
          <pc:sldMk cId="569332571" sldId="284"/>
        </pc:sldMkLst>
        <pc:spChg chg="mod">
          <ac:chgData name="Carlos Cano Ladera" userId="f7608b54312ebc88" providerId="LiveId" clId="{E197CD67-AC46-444A-9469-0E11F01B907D}" dt="2021-09-26T18:27:12.783" v="38" actId="26606"/>
          <ac:spMkLst>
            <pc:docMk/>
            <pc:sldMk cId="569332571" sldId="284"/>
            <ac:spMk id="2" creationId="{9F37EBE6-691C-4E30-BC72-E0B3360585E5}"/>
          </ac:spMkLst>
        </pc:spChg>
        <pc:spChg chg="mod ord">
          <ac:chgData name="Carlos Cano Ladera" userId="f7608b54312ebc88" providerId="LiveId" clId="{E197CD67-AC46-444A-9469-0E11F01B907D}" dt="2021-09-26T18:27:17.147" v="39" actId="123"/>
          <ac:spMkLst>
            <pc:docMk/>
            <pc:sldMk cId="569332571" sldId="284"/>
            <ac:spMk id="3" creationId="{28814B69-6528-4F7C-ADC4-B31AA3576FBA}"/>
          </ac:spMkLst>
        </pc:spChg>
        <pc:picChg chg="add mod">
          <ac:chgData name="Carlos Cano Ladera" userId="f7608b54312ebc88" providerId="LiveId" clId="{E197CD67-AC46-444A-9469-0E11F01B907D}" dt="2021-09-26T18:27:12.783" v="38" actId="26606"/>
          <ac:picMkLst>
            <pc:docMk/>
            <pc:sldMk cId="569332571" sldId="284"/>
            <ac:picMk id="1026" creationId="{322A8A07-AE86-44AE-BD2B-DB56F8B3283F}"/>
          </ac:picMkLst>
        </pc:picChg>
      </pc:sldChg>
      <pc:sldChg chg="modSp add mod">
        <pc:chgData name="Carlos Cano Ladera" userId="f7608b54312ebc88" providerId="LiveId" clId="{E197CD67-AC46-444A-9469-0E11F01B907D}" dt="2021-09-26T18:40:12.242" v="345" actId="13926"/>
        <pc:sldMkLst>
          <pc:docMk/>
          <pc:sldMk cId="704446689" sldId="285"/>
        </pc:sldMkLst>
        <pc:spChg chg="mod">
          <ac:chgData name="Carlos Cano Ladera" userId="f7608b54312ebc88" providerId="LiveId" clId="{E197CD67-AC46-444A-9469-0E11F01B907D}" dt="2021-09-26T18:29:15.708" v="82" actId="20577"/>
          <ac:spMkLst>
            <pc:docMk/>
            <pc:sldMk cId="704446689" sldId="285"/>
            <ac:spMk id="2" creationId="{704A3F5C-0395-4D1F-BF13-70BCDEE4CC6E}"/>
          </ac:spMkLst>
        </pc:spChg>
        <pc:spChg chg="mod">
          <ac:chgData name="Carlos Cano Ladera" userId="f7608b54312ebc88" providerId="LiveId" clId="{E197CD67-AC46-444A-9469-0E11F01B907D}" dt="2021-09-26T18:40:12.242" v="345" actId="13926"/>
          <ac:spMkLst>
            <pc:docMk/>
            <pc:sldMk cId="704446689" sldId="285"/>
            <ac:spMk id="3" creationId="{B7E77E85-8BB5-48B0-BFBA-935D318731A7}"/>
          </ac:spMkLst>
        </pc:spChg>
      </pc:sldChg>
      <pc:sldChg chg="modSp new del mod">
        <pc:chgData name="Carlos Cano Ladera" userId="f7608b54312ebc88" providerId="LiveId" clId="{E197CD67-AC46-444A-9469-0E11F01B907D}" dt="2021-09-26T18:28:13.067" v="65" actId="2696"/>
        <pc:sldMkLst>
          <pc:docMk/>
          <pc:sldMk cId="3763137211" sldId="285"/>
        </pc:sldMkLst>
        <pc:spChg chg="mod">
          <ac:chgData name="Carlos Cano Ladera" userId="f7608b54312ebc88" providerId="LiveId" clId="{E197CD67-AC46-444A-9469-0E11F01B907D}" dt="2021-09-26T18:27:51.219" v="62" actId="20577"/>
          <ac:spMkLst>
            <pc:docMk/>
            <pc:sldMk cId="3763137211" sldId="285"/>
            <ac:spMk id="2" creationId="{704A3F5C-0395-4D1F-BF13-70BCDEE4CC6E}"/>
          </ac:spMkLst>
        </pc:spChg>
        <pc:spChg chg="mod">
          <ac:chgData name="Carlos Cano Ladera" userId="f7608b54312ebc88" providerId="LiveId" clId="{E197CD67-AC46-444A-9469-0E11F01B907D}" dt="2021-09-26T18:27:53.276" v="64" actId="27636"/>
          <ac:spMkLst>
            <pc:docMk/>
            <pc:sldMk cId="3763137211" sldId="285"/>
            <ac:spMk id="3" creationId="{B7E77E85-8BB5-48B0-BFBA-935D318731A7}"/>
          </ac:spMkLst>
        </pc:spChg>
      </pc:sldChg>
      <pc:sldChg chg="modSp new mod">
        <pc:chgData name="Carlos Cano Ladera" userId="f7608b54312ebc88" providerId="LiveId" clId="{E197CD67-AC46-444A-9469-0E11F01B907D}" dt="2021-09-26T18:40:32.108" v="348" actId="207"/>
        <pc:sldMkLst>
          <pc:docMk/>
          <pc:sldMk cId="3080555967" sldId="286"/>
        </pc:sldMkLst>
        <pc:spChg chg="mod">
          <ac:chgData name="Carlos Cano Ladera" userId="f7608b54312ebc88" providerId="LiveId" clId="{E197CD67-AC46-444A-9469-0E11F01B907D}" dt="2021-09-26T18:29:19.615" v="83"/>
          <ac:spMkLst>
            <pc:docMk/>
            <pc:sldMk cId="3080555967" sldId="286"/>
            <ac:spMk id="2" creationId="{BB09AEC1-6529-452D-81F3-BC510C6242FC}"/>
          </ac:spMkLst>
        </pc:spChg>
        <pc:spChg chg="mod">
          <ac:chgData name="Carlos Cano Ladera" userId="f7608b54312ebc88" providerId="LiveId" clId="{E197CD67-AC46-444A-9469-0E11F01B907D}" dt="2021-09-26T18:40:32.108" v="348" actId="207"/>
          <ac:spMkLst>
            <pc:docMk/>
            <pc:sldMk cId="3080555967" sldId="286"/>
            <ac:spMk id="3" creationId="{387587F9-BFA1-48AB-8D2A-96B639C101E1}"/>
          </ac:spMkLst>
        </pc:spChg>
      </pc:sldChg>
      <pc:sldChg chg="addSp modSp new mod ord modClrScheme chgLayout">
        <pc:chgData name="Carlos Cano Ladera" userId="f7608b54312ebc88" providerId="LiveId" clId="{E197CD67-AC46-444A-9469-0E11F01B907D}" dt="2021-09-28T10:17:59.417" v="931"/>
        <pc:sldMkLst>
          <pc:docMk/>
          <pc:sldMk cId="1165245420" sldId="287"/>
        </pc:sldMkLst>
        <pc:spChg chg="mod">
          <ac:chgData name="Carlos Cano Ladera" userId="f7608b54312ebc88" providerId="LiveId" clId="{E197CD67-AC46-444A-9469-0E11F01B907D}" dt="2021-09-26T18:30:04.836" v="91" actId="26606"/>
          <ac:spMkLst>
            <pc:docMk/>
            <pc:sldMk cId="1165245420" sldId="287"/>
            <ac:spMk id="2" creationId="{EC262656-6679-416C-8207-195E0170EFD9}"/>
          </ac:spMkLst>
        </pc:spChg>
        <pc:spChg chg="mod ord">
          <ac:chgData name="Carlos Cano Ladera" userId="f7608b54312ebc88" providerId="LiveId" clId="{E197CD67-AC46-444A-9469-0E11F01B907D}" dt="2021-09-26T18:42:02.226" v="365" actId="207"/>
          <ac:spMkLst>
            <pc:docMk/>
            <pc:sldMk cId="1165245420" sldId="287"/>
            <ac:spMk id="3" creationId="{2D765BD3-41C4-4B6B-AC84-943B8592C383}"/>
          </ac:spMkLst>
        </pc:spChg>
        <pc:picChg chg="add mod">
          <ac:chgData name="Carlos Cano Ladera" userId="f7608b54312ebc88" providerId="LiveId" clId="{E197CD67-AC46-444A-9469-0E11F01B907D}" dt="2021-09-26T18:30:04.836" v="91" actId="26606"/>
          <ac:picMkLst>
            <pc:docMk/>
            <pc:sldMk cId="1165245420" sldId="287"/>
            <ac:picMk id="2050" creationId="{D7CF0C79-8D37-45BC-9B03-23C657970209}"/>
          </ac:picMkLst>
        </pc:picChg>
      </pc:sldChg>
      <pc:sldChg chg="addSp delSp modSp add mod ord">
        <pc:chgData name="Carlos Cano Ladera" userId="f7608b54312ebc88" providerId="LiveId" clId="{E197CD67-AC46-444A-9469-0E11F01B907D}" dt="2021-09-26T18:41:49.775" v="363" actId="13926"/>
        <pc:sldMkLst>
          <pc:docMk/>
          <pc:sldMk cId="2740860294" sldId="288"/>
        </pc:sldMkLst>
        <pc:spChg chg="mod">
          <ac:chgData name="Carlos Cano Ladera" userId="f7608b54312ebc88" providerId="LiveId" clId="{E197CD67-AC46-444A-9469-0E11F01B907D}" dt="2021-09-26T18:41:49.775" v="363" actId="13926"/>
          <ac:spMkLst>
            <pc:docMk/>
            <pc:sldMk cId="2740860294" sldId="288"/>
            <ac:spMk id="3" creationId="{2D765BD3-41C4-4B6B-AC84-943B8592C383}"/>
          </ac:spMkLst>
        </pc:spChg>
        <pc:picChg chg="del">
          <ac:chgData name="Carlos Cano Ladera" userId="f7608b54312ebc88" providerId="LiveId" clId="{E197CD67-AC46-444A-9469-0E11F01B907D}" dt="2021-09-26T18:30:45.450" v="96" actId="478"/>
          <ac:picMkLst>
            <pc:docMk/>
            <pc:sldMk cId="2740860294" sldId="288"/>
            <ac:picMk id="2050" creationId="{D7CF0C79-8D37-45BC-9B03-23C657970209}"/>
          </ac:picMkLst>
        </pc:picChg>
        <pc:picChg chg="add mod">
          <ac:chgData name="Carlos Cano Ladera" userId="f7608b54312ebc88" providerId="LiveId" clId="{E197CD67-AC46-444A-9469-0E11F01B907D}" dt="2021-09-26T18:30:49.057" v="99" actId="1076"/>
          <ac:picMkLst>
            <pc:docMk/>
            <pc:sldMk cId="2740860294" sldId="288"/>
            <ac:picMk id="4098" creationId="{4C835869-9BD0-4864-9942-5D890CACAE21}"/>
          </ac:picMkLst>
        </pc:picChg>
      </pc:sldChg>
      <pc:sldChg chg="modSp new mod ord">
        <pc:chgData name="Carlos Cano Ladera" userId="f7608b54312ebc88" providerId="LiveId" clId="{E197CD67-AC46-444A-9469-0E11F01B907D}" dt="2021-09-26T18:43:45.150" v="384" actId="207"/>
        <pc:sldMkLst>
          <pc:docMk/>
          <pc:sldMk cId="1709974570" sldId="289"/>
        </pc:sldMkLst>
        <pc:spChg chg="mod">
          <ac:chgData name="Carlos Cano Ladera" userId="f7608b54312ebc88" providerId="LiveId" clId="{E197CD67-AC46-444A-9469-0E11F01B907D}" dt="2021-09-26T18:31:51.026" v="104"/>
          <ac:spMkLst>
            <pc:docMk/>
            <pc:sldMk cId="1709974570" sldId="289"/>
            <ac:spMk id="2" creationId="{7EA93062-063C-4452-ACF7-44408896BD1D}"/>
          </ac:spMkLst>
        </pc:spChg>
        <pc:spChg chg="mod">
          <ac:chgData name="Carlos Cano Ladera" userId="f7608b54312ebc88" providerId="LiveId" clId="{E197CD67-AC46-444A-9469-0E11F01B907D}" dt="2021-09-26T18:43:45.150" v="384" actId="207"/>
          <ac:spMkLst>
            <pc:docMk/>
            <pc:sldMk cId="1709974570" sldId="289"/>
            <ac:spMk id="3" creationId="{D4DF43E5-FBC5-46BF-AE9E-23A750411D0C}"/>
          </ac:spMkLst>
        </pc:spChg>
      </pc:sldChg>
      <pc:sldChg chg="modSp new mod ord">
        <pc:chgData name="Carlos Cano Ladera" userId="f7608b54312ebc88" providerId="LiveId" clId="{E197CD67-AC46-444A-9469-0E11F01B907D}" dt="2021-09-26T18:42:34.005" v="370" actId="207"/>
        <pc:sldMkLst>
          <pc:docMk/>
          <pc:sldMk cId="1105175096" sldId="290"/>
        </pc:sldMkLst>
        <pc:spChg chg="mod">
          <ac:chgData name="Carlos Cano Ladera" userId="f7608b54312ebc88" providerId="LiveId" clId="{E197CD67-AC46-444A-9469-0E11F01B907D}" dt="2021-09-26T18:32:41.008" v="107"/>
          <ac:spMkLst>
            <pc:docMk/>
            <pc:sldMk cId="1105175096" sldId="290"/>
            <ac:spMk id="2" creationId="{6A21E040-04EF-4A4D-B813-1D5CABFD753A}"/>
          </ac:spMkLst>
        </pc:spChg>
        <pc:spChg chg="mod">
          <ac:chgData name="Carlos Cano Ladera" userId="f7608b54312ebc88" providerId="LiveId" clId="{E197CD67-AC46-444A-9469-0E11F01B907D}" dt="2021-09-26T18:42:34.005" v="370" actId="207"/>
          <ac:spMkLst>
            <pc:docMk/>
            <pc:sldMk cId="1105175096" sldId="290"/>
            <ac:spMk id="3" creationId="{73CC79C7-1DB4-423F-B72B-9CD0A8D1DAE8}"/>
          </ac:spMkLst>
        </pc:spChg>
      </pc:sldChg>
      <pc:sldChg chg="addSp delSp modSp new mod ord modClrScheme chgLayout">
        <pc:chgData name="Carlos Cano Ladera" userId="f7608b54312ebc88" providerId="LiveId" clId="{E197CD67-AC46-444A-9469-0E11F01B907D}" dt="2021-09-28T12:53:23.060" v="954" actId="13926"/>
        <pc:sldMkLst>
          <pc:docMk/>
          <pc:sldMk cId="1169043124" sldId="291"/>
        </pc:sldMkLst>
        <pc:spChg chg="mod">
          <ac:chgData name="Carlos Cano Ladera" userId="f7608b54312ebc88" providerId="LiveId" clId="{E197CD67-AC46-444A-9469-0E11F01B907D}" dt="2021-09-26T18:34:01.656" v="147" actId="26606"/>
          <ac:spMkLst>
            <pc:docMk/>
            <pc:sldMk cId="1169043124" sldId="291"/>
            <ac:spMk id="2" creationId="{4E693BF4-1956-4B55-9103-07CE0009BA65}"/>
          </ac:spMkLst>
        </pc:spChg>
        <pc:spChg chg="mod">
          <ac:chgData name="Carlos Cano Ladera" userId="f7608b54312ebc88" providerId="LiveId" clId="{E197CD67-AC46-444A-9469-0E11F01B907D}" dt="2021-09-28T12:53:23.060" v="954" actId="13926"/>
          <ac:spMkLst>
            <pc:docMk/>
            <pc:sldMk cId="1169043124" sldId="291"/>
            <ac:spMk id="3" creationId="{CA477708-8CE8-4F7D-BD9F-121C7C4D4213}"/>
          </ac:spMkLst>
        </pc:spChg>
        <pc:picChg chg="add del mod">
          <ac:chgData name="Carlos Cano Ladera" userId="f7608b54312ebc88" providerId="LiveId" clId="{E197CD67-AC46-444A-9469-0E11F01B907D}" dt="2021-09-26T18:34:02.739" v="148"/>
          <ac:picMkLst>
            <pc:docMk/>
            <pc:sldMk cId="1169043124" sldId="291"/>
            <ac:picMk id="5122" creationId="{FA2D31BE-C735-4DC1-A43C-2002E3DE687E}"/>
          </ac:picMkLst>
        </pc:picChg>
      </pc:sldChg>
      <pc:sldChg chg="addSp delSp modSp add mod ord">
        <pc:chgData name="Carlos Cano Ladera" userId="f7608b54312ebc88" providerId="LiveId" clId="{E197CD67-AC46-444A-9469-0E11F01B907D}" dt="2021-09-26T18:42:55.988" v="376"/>
        <pc:sldMkLst>
          <pc:docMk/>
          <pc:sldMk cId="1920038960" sldId="292"/>
        </pc:sldMkLst>
        <pc:spChg chg="del mod">
          <ac:chgData name="Carlos Cano Ladera" userId="f7608b54312ebc88" providerId="LiveId" clId="{E197CD67-AC46-444A-9469-0E11F01B907D}" dt="2021-09-26T18:34:15.394" v="151" actId="478"/>
          <ac:spMkLst>
            <pc:docMk/>
            <pc:sldMk cId="1920038960" sldId="292"/>
            <ac:spMk id="3" creationId="{CA477708-8CE8-4F7D-BD9F-121C7C4D4213}"/>
          </ac:spMkLst>
        </pc:spChg>
        <pc:picChg chg="add">
          <ac:chgData name="Carlos Cano Ladera" userId="f7608b54312ebc88" providerId="LiveId" clId="{E197CD67-AC46-444A-9469-0E11F01B907D}" dt="2021-09-26T18:34:15.691" v="152"/>
          <ac:picMkLst>
            <pc:docMk/>
            <pc:sldMk cId="1920038960" sldId="292"/>
            <ac:picMk id="6146" creationId="{5B5BE181-D988-4A38-BBE5-DF7FD88391DF}"/>
          </ac:picMkLst>
        </pc:picChg>
      </pc:sldChg>
      <pc:sldChg chg="modSp new mod">
        <pc:chgData name="Carlos Cano Ladera" userId="f7608b54312ebc88" providerId="LiveId" clId="{E197CD67-AC46-444A-9469-0E11F01B907D}" dt="2021-09-26T18:46:17.724" v="443" actId="207"/>
        <pc:sldMkLst>
          <pc:docMk/>
          <pc:sldMk cId="1687160782" sldId="293"/>
        </pc:sldMkLst>
        <pc:spChg chg="mod">
          <ac:chgData name="Carlos Cano Ladera" userId="f7608b54312ebc88" providerId="LiveId" clId="{E197CD67-AC46-444A-9469-0E11F01B907D}" dt="2021-09-26T18:34:59.518" v="157" actId="27636"/>
          <ac:spMkLst>
            <pc:docMk/>
            <pc:sldMk cId="1687160782" sldId="293"/>
            <ac:spMk id="2" creationId="{E5A6F023-28CB-4D51-9D17-1BFA1B2B158C}"/>
          </ac:spMkLst>
        </pc:spChg>
        <pc:spChg chg="mod">
          <ac:chgData name="Carlos Cano Ladera" userId="f7608b54312ebc88" providerId="LiveId" clId="{E197CD67-AC46-444A-9469-0E11F01B907D}" dt="2021-09-26T18:46:17.724" v="443" actId="207"/>
          <ac:spMkLst>
            <pc:docMk/>
            <pc:sldMk cId="1687160782" sldId="293"/>
            <ac:spMk id="3" creationId="{7B90F915-E909-43FA-9EDA-63E1E593DB12}"/>
          </ac:spMkLst>
        </pc:spChg>
      </pc:sldChg>
      <pc:sldChg chg="addSp modSp add mod">
        <pc:chgData name="Carlos Cano Ladera" userId="f7608b54312ebc88" providerId="LiveId" clId="{E197CD67-AC46-444A-9469-0E11F01B907D}" dt="2021-09-26T18:48:30.971" v="535" actId="20577"/>
        <pc:sldMkLst>
          <pc:docMk/>
          <pc:sldMk cId="2544374976" sldId="294"/>
        </pc:sldMkLst>
        <pc:spChg chg="mod">
          <ac:chgData name="Carlos Cano Ladera" userId="f7608b54312ebc88" providerId="LiveId" clId="{E197CD67-AC46-444A-9469-0E11F01B907D}" dt="2021-09-26T18:48:30.971" v="535" actId="20577"/>
          <ac:spMkLst>
            <pc:docMk/>
            <pc:sldMk cId="2544374976" sldId="294"/>
            <ac:spMk id="3" creationId="{7B90F915-E909-43FA-9EDA-63E1E593DB12}"/>
          </ac:spMkLst>
        </pc:spChg>
        <pc:picChg chg="add mod">
          <ac:chgData name="Carlos Cano Ladera" userId="f7608b54312ebc88" providerId="LiveId" clId="{E197CD67-AC46-444A-9469-0E11F01B907D}" dt="2021-09-26T18:47:58.364" v="514" actId="1076"/>
          <ac:picMkLst>
            <pc:docMk/>
            <pc:sldMk cId="2544374976" sldId="294"/>
            <ac:picMk id="5" creationId="{C7864896-6CC6-4E16-B347-6964F5B27F33}"/>
          </ac:picMkLst>
        </pc:picChg>
        <pc:picChg chg="add mod">
          <ac:chgData name="Carlos Cano Ladera" userId="f7608b54312ebc88" providerId="LiveId" clId="{E197CD67-AC46-444A-9469-0E11F01B907D}" dt="2021-09-26T18:35:50.021" v="174" actId="14100"/>
          <ac:picMkLst>
            <pc:docMk/>
            <pc:sldMk cId="2544374976" sldId="294"/>
            <ac:picMk id="7170" creationId="{9A715D92-5EC6-4CE2-9F63-CCFB4244507C}"/>
          </ac:picMkLst>
        </pc:picChg>
      </pc:sldChg>
      <pc:sldChg chg="modSp new mod">
        <pc:chgData name="Carlos Cano Ladera" userId="f7608b54312ebc88" providerId="LiveId" clId="{E197CD67-AC46-444A-9469-0E11F01B907D}" dt="2021-09-26T18:56:20.149" v="927" actId="13926"/>
        <pc:sldMkLst>
          <pc:docMk/>
          <pc:sldMk cId="380948180" sldId="295"/>
        </pc:sldMkLst>
        <pc:spChg chg="mod">
          <ac:chgData name="Carlos Cano Ladera" userId="f7608b54312ebc88" providerId="LiveId" clId="{E197CD67-AC46-444A-9469-0E11F01B907D}" dt="2021-09-26T18:36:52.770" v="193" actId="20577"/>
          <ac:spMkLst>
            <pc:docMk/>
            <pc:sldMk cId="380948180" sldId="295"/>
            <ac:spMk id="2" creationId="{DDCA7E56-73B7-4608-86A7-3FAF5FDB4A78}"/>
          </ac:spMkLst>
        </pc:spChg>
        <pc:spChg chg="mod">
          <ac:chgData name="Carlos Cano Ladera" userId="f7608b54312ebc88" providerId="LiveId" clId="{E197CD67-AC46-444A-9469-0E11F01B907D}" dt="2021-09-26T18:56:20.149" v="927" actId="13926"/>
          <ac:spMkLst>
            <pc:docMk/>
            <pc:sldMk cId="380948180" sldId="295"/>
            <ac:spMk id="3" creationId="{D4341A8F-9598-485F-8AEA-79F3E4C5200C}"/>
          </ac:spMkLst>
        </pc:spChg>
      </pc:sldChg>
      <pc:sldChg chg="modSp add mod">
        <pc:chgData name="Carlos Cano Ladera" userId="f7608b54312ebc88" providerId="LiveId" clId="{E197CD67-AC46-444A-9469-0E11F01B907D}" dt="2021-09-26T18:56:29.416" v="928" actId="13926"/>
        <pc:sldMkLst>
          <pc:docMk/>
          <pc:sldMk cId="1564795165" sldId="296"/>
        </pc:sldMkLst>
        <pc:spChg chg="mod">
          <ac:chgData name="Carlos Cano Ladera" userId="f7608b54312ebc88" providerId="LiveId" clId="{E197CD67-AC46-444A-9469-0E11F01B907D}" dt="2021-09-26T18:36:57.801" v="194"/>
          <ac:spMkLst>
            <pc:docMk/>
            <pc:sldMk cId="1564795165" sldId="296"/>
            <ac:spMk id="2" creationId="{DDCA7E56-73B7-4608-86A7-3FAF5FDB4A78}"/>
          </ac:spMkLst>
        </pc:spChg>
        <pc:spChg chg="mod">
          <ac:chgData name="Carlos Cano Ladera" userId="f7608b54312ebc88" providerId="LiveId" clId="{E197CD67-AC46-444A-9469-0E11F01B907D}" dt="2021-09-26T18:56:29.416" v="928" actId="13926"/>
          <ac:spMkLst>
            <pc:docMk/>
            <pc:sldMk cId="1564795165" sldId="296"/>
            <ac:spMk id="3" creationId="{D4341A8F-9598-485F-8AEA-79F3E4C5200C}"/>
          </ac:spMkLst>
        </pc:spChg>
      </pc:sldChg>
      <pc:sldChg chg="modSp new mod">
        <pc:chgData name="Carlos Cano Ladera" userId="f7608b54312ebc88" providerId="LiveId" clId="{E197CD67-AC46-444A-9469-0E11F01B907D}" dt="2021-09-26T18:38:02.938" v="335"/>
        <pc:sldMkLst>
          <pc:docMk/>
          <pc:sldMk cId="2634638211" sldId="297"/>
        </pc:sldMkLst>
        <pc:spChg chg="mod">
          <ac:chgData name="Carlos Cano Ladera" userId="f7608b54312ebc88" providerId="LiveId" clId="{E197CD67-AC46-444A-9469-0E11F01B907D}" dt="2021-09-26T18:38:02.938" v="335"/>
          <ac:spMkLst>
            <pc:docMk/>
            <pc:sldMk cId="2634638211" sldId="297"/>
            <ac:spMk id="2" creationId="{5201D5A5-C37E-4752-BFB1-31243BFDDBFD}"/>
          </ac:spMkLst>
        </pc:spChg>
        <pc:spChg chg="mod">
          <ac:chgData name="Carlos Cano Ladera" userId="f7608b54312ebc88" providerId="LiveId" clId="{E197CD67-AC46-444A-9469-0E11F01B907D}" dt="2021-09-26T18:37:53.297" v="334" actId="20577"/>
          <ac:spMkLst>
            <pc:docMk/>
            <pc:sldMk cId="2634638211" sldId="297"/>
            <ac:spMk id="3" creationId="{B7F010D8-CD9D-47B9-8B4E-15254F61A71A}"/>
          </ac:spMkLst>
        </pc:spChg>
      </pc:sldChg>
      <pc:sldChg chg="addSp delSp modSp new mod">
        <pc:chgData name="Carlos Cano Ladera" userId="f7608b54312ebc88" providerId="LiveId" clId="{E197CD67-AC46-444A-9469-0E11F01B907D}" dt="2021-09-26T18:43:16.015" v="380" actId="1076"/>
        <pc:sldMkLst>
          <pc:docMk/>
          <pc:sldMk cId="89668433" sldId="298"/>
        </pc:sldMkLst>
        <pc:spChg chg="del">
          <ac:chgData name="Carlos Cano Ladera" userId="f7608b54312ebc88" providerId="LiveId" clId="{E197CD67-AC46-444A-9469-0E11F01B907D}" dt="2021-09-26T18:43:13.890" v="378" actId="478"/>
          <ac:spMkLst>
            <pc:docMk/>
            <pc:sldMk cId="89668433" sldId="298"/>
            <ac:spMk id="3" creationId="{F1342829-FF2A-4080-9FC0-C32DC1CBE54C}"/>
          </ac:spMkLst>
        </pc:spChg>
        <pc:picChg chg="add mod">
          <ac:chgData name="Carlos Cano Ladera" userId="f7608b54312ebc88" providerId="LiveId" clId="{E197CD67-AC46-444A-9469-0E11F01B907D}" dt="2021-09-26T18:43:16.015" v="380" actId="1076"/>
          <ac:picMkLst>
            <pc:docMk/>
            <pc:sldMk cId="89668433" sldId="298"/>
            <ac:picMk id="4" creationId="{D6A6C9DF-3A73-4A94-8CAD-AB69583242BE}"/>
          </ac:picMkLst>
        </pc:picChg>
      </pc:sldChg>
      <pc:sldChg chg="modSp add mod">
        <pc:chgData name="Carlos Cano Ladera" userId="f7608b54312ebc88" providerId="LiveId" clId="{E197CD67-AC46-444A-9469-0E11F01B907D}" dt="2021-09-26T18:45:12.507" v="436" actId="13926"/>
        <pc:sldMkLst>
          <pc:docMk/>
          <pc:sldMk cId="1668004918" sldId="299"/>
        </pc:sldMkLst>
        <pc:spChg chg="mod">
          <ac:chgData name="Carlos Cano Ladera" userId="f7608b54312ebc88" providerId="LiveId" clId="{E197CD67-AC46-444A-9469-0E11F01B907D}" dt="2021-09-26T18:45:12.507" v="436" actId="13926"/>
          <ac:spMkLst>
            <pc:docMk/>
            <pc:sldMk cId="1668004918" sldId="299"/>
            <ac:spMk id="3" creationId="{509C7988-5B55-473A-B89E-2E39E208DE14}"/>
          </ac:spMkLst>
        </pc:spChg>
      </pc:sldChg>
      <pc:sldChg chg="addSp delSp modSp new mod ord">
        <pc:chgData name="Carlos Cano Ladera" userId="f7608b54312ebc88" providerId="LiveId" clId="{E197CD67-AC46-444A-9469-0E11F01B907D}" dt="2021-09-26T18:52:59.499" v="672"/>
        <pc:sldMkLst>
          <pc:docMk/>
          <pc:sldMk cId="2620239605" sldId="300"/>
        </pc:sldMkLst>
        <pc:spChg chg="mod">
          <ac:chgData name="Carlos Cano Ladera" userId="f7608b54312ebc88" providerId="LiveId" clId="{E197CD67-AC46-444A-9469-0E11F01B907D}" dt="2021-09-26T18:48:22.152" v="530" actId="20577"/>
          <ac:spMkLst>
            <pc:docMk/>
            <pc:sldMk cId="2620239605" sldId="300"/>
            <ac:spMk id="2" creationId="{E53E6B58-4419-4228-8B72-AD0E42357EC0}"/>
          </ac:spMkLst>
        </pc:spChg>
        <pc:spChg chg="del">
          <ac:chgData name="Carlos Cano Ladera" userId="f7608b54312ebc88" providerId="LiveId" clId="{E197CD67-AC46-444A-9469-0E11F01B907D}" dt="2021-09-26T18:48:23.498" v="531"/>
          <ac:spMkLst>
            <pc:docMk/>
            <pc:sldMk cId="2620239605" sldId="300"/>
            <ac:spMk id="3" creationId="{27302C4F-171B-49C8-B119-4E60F5CCBB6F}"/>
          </ac:spMkLst>
        </pc:spChg>
        <pc:spChg chg="add mod">
          <ac:chgData name="Carlos Cano Ladera" userId="f7608b54312ebc88" providerId="LiveId" clId="{E197CD67-AC46-444A-9469-0E11F01B907D}" dt="2021-09-26T18:48:23.498" v="531"/>
          <ac:spMkLst>
            <pc:docMk/>
            <pc:sldMk cId="2620239605" sldId="300"/>
            <ac:spMk id="4" creationId="{0F334EF0-F257-40C9-8128-43983A0A7C33}"/>
          </ac:spMkLst>
        </pc:spChg>
      </pc:sldChg>
      <pc:sldChg chg="addSp delSp modSp new del mod">
        <pc:chgData name="Carlos Cano Ladera" userId="f7608b54312ebc88" providerId="LiveId" clId="{E197CD67-AC46-444A-9469-0E11F01B907D}" dt="2021-09-26T18:55:27.375" v="915" actId="47"/>
        <pc:sldMkLst>
          <pc:docMk/>
          <pc:sldMk cId="672070409" sldId="301"/>
        </pc:sldMkLst>
        <pc:spChg chg="mod">
          <ac:chgData name="Carlos Cano Ladera" userId="f7608b54312ebc88" providerId="LiveId" clId="{E197CD67-AC46-444A-9469-0E11F01B907D}" dt="2021-09-26T18:55:21.756" v="913" actId="21"/>
          <ac:spMkLst>
            <pc:docMk/>
            <pc:sldMk cId="672070409" sldId="301"/>
            <ac:spMk id="2" creationId="{874CC1E9-7E04-4FB3-A922-650C9788F029}"/>
          </ac:spMkLst>
        </pc:spChg>
        <pc:spChg chg="del">
          <ac:chgData name="Carlos Cano Ladera" userId="f7608b54312ebc88" providerId="LiveId" clId="{E197CD67-AC46-444A-9469-0E11F01B907D}" dt="2021-09-26T18:51:04.329" v="582" actId="22"/>
          <ac:spMkLst>
            <pc:docMk/>
            <pc:sldMk cId="672070409" sldId="301"/>
            <ac:spMk id="3" creationId="{32CD8F50-6148-4149-94BF-8640F108372B}"/>
          </ac:spMkLst>
        </pc:spChg>
        <pc:picChg chg="add mod ord">
          <ac:chgData name="Carlos Cano Ladera" userId="f7608b54312ebc88" providerId="LiveId" clId="{E197CD67-AC46-444A-9469-0E11F01B907D}" dt="2021-09-26T18:51:04.329" v="582" actId="22"/>
          <ac:picMkLst>
            <pc:docMk/>
            <pc:sldMk cId="672070409" sldId="301"/>
            <ac:picMk id="5" creationId="{91E1C854-14C8-4601-AD7F-17D8A5DC2619}"/>
          </ac:picMkLst>
        </pc:picChg>
      </pc:sldChg>
      <pc:sldChg chg="addSp modSp new mod ord modClrScheme chgLayout">
        <pc:chgData name="Carlos Cano Ladera" userId="f7608b54312ebc88" providerId="LiveId" clId="{E197CD67-AC46-444A-9469-0E11F01B907D}" dt="2021-09-26T18:54:32.755" v="824"/>
        <pc:sldMkLst>
          <pc:docMk/>
          <pc:sldMk cId="219559981" sldId="302"/>
        </pc:sldMkLst>
        <pc:spChg chg="mod">
          <ac:chgData name="Carlos Cano Ladera" userId="f7608b54312ebc88" providerId="LiveId" clId="{E197CD67-AC46-444A-9469-0E11F01B907D}" dt="2021-09-26T18:52:48.619" v="670" actId="26606"/>
          <ac:spMkLst>
            <pc:docMk/>
            <pc:sldMk cId="219559981" sldId="302"/>
            <ac:spMk id="2" creationId="{0F324357-8FBF-4C27-AAC1-E1E3B7E7A01E}"/>
          </ac:spMkLst>
        </pc:spChg>
        <pc:spChg chg="mod">
          <ac:chgData name="Carlos Cano Ladera" userId="f7608b54312ebc88" providerId="LiveId" clId="{E197CD67-AC46-444A-9469-0E11F01B907D}" dt="2021-09-26T18:52:48.619" v="670" actId="26606"/>
          <ac:spMkLst>
            <pc:docMk/>
            <pc:sldMk cId="219559981" sldId="302"/>
            <ac:spMk id="3" creationId="{54CFD7BF-F22A-4599-A54A-9C5D14942E28}"/>
          </ac:spMkLst>
        </pc:spChg>
        <pc:picChg chg="add mod">
          <ac:chgData name="Carlos Cano Ladera" userId="f7608b54312ebc88" providerId="LiveId" clId="{E197CD67-AC46-444A-9469-0E11F01B907D}" dt="2021-09-26T18:52:48.619" v="670" actId="26606"/>
          <ac:picMkLst>
            <pc:docMk/>
            <pc:sldMk cId="219559981" sldId="302"/>
            <ac:picMk id="5" creationId="{394438F0-09D3-40AE-94C5-B8E38510119E}"/>
          </ac:picMkLst>
        </pc:picChg>
      </pc:sldChg>
      <pc:sldChg chg="new del">
        <pc:chgData name="Carlos Cano Ladera" userId="f7608b54312ebc88" providerId="LiveId" clId="{E197CD67-AC46-444A-9469-0E11F01B907D}" dt="2021-09-26T18:53:09.021" v="674" actId="47"/>
        <pc:sldMkLst>
          <pc:docMk/>
          <pc:sldMk cId="921856581" sldId="303"/>
        </pc:sldMkLst>
      </pc:sldChg>
      <pc:sldChg chg="addSp modSp new mod modClrScheme chgLayout">
        <pc:chgData name="Carlos Cano Ladera" userId="f7608b54312ebc88" providerId="LiveId" clId="{E197CD67-AC46-444A-9469-0E11F01B907D}" dt="2021-09-26T18:55:55.977" v="922" actId="113"/>
        <pc:sldMkLst>
          <pc:docMk/>
          <pc:sldMk cId="1267965267" sldId="303"/>
        </pc:sldMkLst>
        <pc:spChg chg="mod">
          <ac:chgData name="Carlos Cano Ladera" userId="f7608b54312ebc88" providerId="LiveId" clId="{E197CD67-AC46-444A-9469-0E11F01B907D}" dt="2021-09-26T18:54:20.176" v="822" actId="26606"/>
          <ac:spMkLst>
            <pc:docMk/>
            <pc:sldMk cId="1267965267" sldId="303"/>
            <ac:spMk id="2" creationId="{C01B1C49-B065-4089-A11C-FEFE9515CB6A}"/>
          </ac:spMkLst>
        </pc:spChg>
        <pc:spChg chg="mod ord">
          <ac:chgData name="Carlos Cano Ladera" userId="f7608b54312ebc88" providerId="LiveId" clId="{E197CD67-AC46-444A-9469-0E11F01B907D}" dt="2021-09-26T18:55:55.977" v="922" actId="113"/>
          <ac:spMkLst>
            <pc:docMk/>
            <pc:sldMk cId="1267965267" sldId="303"/>
            <ac:spMk id="3" creationId="{4321A381-F250-489B-AAA3-ADBF260B117C}"/>
          </ac:spMkLst>
        </pc:spChg>
        <pc:picChg chg="add mod">
          <ac:chgData name="Carlos Cano Ladera" userId="f7608b54312ebc88" providerId="LiveId" clId="{E197CD67-AC46-444A-9469-0E11F01B907D}" dt="2021-09-26T18:54:20.176" v="822" actId="26606"/>
          <ac:picMkLst>
            <pc:docMk/>
            <pc:sldMk cId="1267965267" sldId="303"/>
            <ac:picMk id="5" creationId="{264B53D1-31B6-427E-9B7D-7A8884EC0315}"/>
          </ac:picMkLst>
        </pc:picChg>
      </pc:sldChg>
      <pc:sldChg chg="addSp delSp modSp new mod modClrScheme chgLayout">
        <pc:chgData name="Carlos Cano Ladera" userId="f7608b54312ebc88" providerId="LiveId" clId="{E197CD67-AC46-444A-9469-0E11F01B907D}" dt="2021-09-26T18:56:09.776" v="925" actId="13926"/>
        <pc:sldMkLst>
          <pc:docMk/>
          <pc:sldMk cId="2907846659" sldId="304"/>
        </pc:sldMkLst>
        <pc:spChg chg="mod">
          <ac:chgData name="Carlos Cano Ladera" userId="f7608b54312ebc88" providerId="LiveId" clId="{E197CD67-AC46-444A-9469-0E11F01B907D}" dt="2021-09-26T18:55:38.615" v="920" actId="26606"/>
          <ac:spMkLst>
            <pc:docMk/>
            <pc:sldMk cId="2907846659" sldId="304"/>
            <ac:spMk id="2" creationId="{D0EB4684-B77D-4C19-AF82-0830D1BB3DC2}"/>
          </ac:spMkLst>
        </pc:spChg>
        <pc:spChg chg="mod ord">
          <ac:chgData name="Carlos Cano Ladera" userId="f7608b54312ebc88" providerId="LiveId" clId="{E197CD67-AC46-444A-9469-0E11F01B907D}" dt="2021-09-26T18:56:09.776" v="925" actId="13926"/>
          <ac:spMkLst>
            <pc:docMk/>
            <pc:sldMk cId="2907846659" sldId="304"/>
            <ac:spMk id="3" creationId="{4D9520F0-94BC-43C6-A429-A73D7B0CAE21}"/>
          </ac:spMkLst>
        </pc:spChg>
        <pc:picChg chg="add del mod">
          <ac:chgData name="Carlos Cano Ladera" userId="f7608b54312ebc88" providerId="LiveId" clId="{E197CD67-AC46-444A-9469-0E11F01B907D}" dt="2021-09-26T18:55:31.968" v="916" actId="21"/>
          <ac:picMkLst>
            <pc:docMk/>
            <pc:sldMk cId="2907846659" sldId="304"/>
            <ac:picMk id="4" creationId="{983ED68F-B311-4CE9-9068-A4592626720F}"/>
          </ac:picMkLst>
        </pc:picChg>
        <pc:picChg chg="add mod">
          <ac:chgData name="Carlos Cano Ladera" userId="f7608b54312ebc88" providerId="LiveId" clId="{E197CD67-AC46-444A-9469-0E11F01B907D}" dt="2021-09-26T18:55:38.615" v="920" actId="26606"/>
          <ac:picMkLst>
            <pc:docMk/>
            <pc:sldMk cId="2907846659" sldId="304"/>
            <ac:picMk id="5" creationId="{8EBBED03-1CDC-4377-A891-07251ACE28BC}"/>
          </ac:picMkLst>
        </pc:picChg>
      </pc:sldChg>
    </pc:docChg>
  </pc:docChgLst>
  <pc:docChgLst>
    <pc:chgData name="Carlos Cano Ladera" userId="f7608b54312ebc88" providerId="LiveId" clId="{5FA0111F-E417-4773-8C53-2D625E42B581}"/>
    <pc:docChg chg="undo custSel addSld delSld modSld sldOrd">
      <pc:chgData name="Carlos Cano Ladera" userId="f7608b54312ebc88" providerId="LiveId" clId="{5FA0111F-E417-4773-8C53-2D625E42B581}" dt="2020-11-01T10:34:05.146" v="592" actId="13926"/>
      <pc:docMkLst>
        <pc:docMk/>
      </pc:docMkLst>
      <pc:sldChg chg="modSp mod">
        <pc:chgData name="Carlos Cano Ladera" userId="f7608b54312ebc88" providerId="LiveId" clId="{5FA0111F-E417-4773-8C53-2D625E42B581}" dt="2020-11-01T10:13:39.218" v="591" actId="20577"/>
        <pc:sldMkLst>
          <pc:docMk/>
          <pc:sldMk cId="690864185" sldId="256"/>
        </pc:sldMkLst>
        <pc:spChg chg="mod">
          <ac:chgData name="Carlos Cano Ladera" userId="f7608b54312ebc88" providerId="LiveId" clId="{5FA0111F-E417-4773-8C53-2D625E42B581}" dt="2020-11-01T10:13:39.218" v="591" actId="20577"/>
          <ac:spMkLst>
            <pc:docMk/>
            <pc:sldMk cId="690864185" sldId="256"/>
            <ac:spMk id="3" creationId="{53E2FFDA-D990-4964-9DB0-D66A00D01AC1}"/>
          </ac:spMkLst>
        </pc:spChg>
      </pc:sldChg>
      <pc:sldChg chg="modSp mod">
        <pc:chgData name="Carlos Cano Ladera" userId="f7608b54312ebc88" providerId="LiveId" clId="{5FA0111F-E417-4773-8C53-2D625E42B581}" dt="2020-11-01T10:34:05.146" v="592" actId="13926"/>
        <pc:sldMkLst>
          <pc:docMk/>
          <pc:sldMk cId="3417870660" sldId="257"/>
        </pc:sldMkLst>
        <pc:spChg chg="mod">
          <ac:chgData name="Carlos Cano Ladera" userId="f7608b54312ebc88" providerId="LiveId" clId="{5FA0111F-E417-4773-8C53-2D625E42B581}" dt="2020-11-01T10:34:05.146" v="592" actId="13926"/>
          <ac:spMkLst>
            <pc:docMk/>
            <pc:sldMk cId="3417870660" sldId="257"/>
            <ac:spMk id="3" creationId="{7EE2D149-9F11-44DB-B7E8-8D185F13CBC4}"/>
          </ac:spMkLst>
        </pc:spChg>
      </pc:sldChg>
      <pc:sldChg chg="modSp mod">
        <pc:chgData name="Carlos Cano Ladera" userId="f7608b54312ebc88" providerId="LiveId" clId="{5FA0111F-E417-4773-8C53-2D625E42B581}" dt="2020-10-29T19:59:40.871" v="482" actId="13926"/>
        <pc:sldMkLst>
          <pc:docMk/>
          <pc:sldMk cId="3841009160" sldId="261"/>
        </pc:sldMkLst>
        <pc:spChg chg="mod">
          <ac:chgData name="Carlos Cano Ladera" userId="f7608b54312ebc88" providerId="LiveId" clId="{5FA0111F-E417-4773-8C53-2D625E42B581}" dt="2020-10-29T19:59:40.871" v="482" actId="13926"/>
          <ac:spMkLst>
            <pc:docMk/>
            <pc:sldMk cId="3841009160" sldId="261"/>
            <ac:spMk id="3" creationId="{245EA4C8-6C7D-4874-9278-8A79794F24A1}"/>
          </ac:spMkLst>
        </pc:spChg>
      </pc:sldChg>
      <pc:sldChg chg="addSp delSp mod">
        <pc:chgData name="Carlos Cano Ladera" userId="f7608b54312ebc88" providerId="LiveId" clId="{5FA0111F-E417-4773-8C53-2D625E42B581}" dt="2020-10-29T18:23:54.589" v="98" actId="22"/>
        <pc:sldMkLst>
          <pc:docMk/>
          <pc:sldMk cId="112359685" sldId="262"/>
        </pc:sldMkLst>
        <pc:spChg chg="add del">
          <ac:chgData name="Carlos Cano Ladera" userId="f7608b54312ebc88" providerId="LiveId" clId="{5FA0111F-E417-4773-8C53-2D625E42B581}" dt="2020-10-29T18:23:54.589" v="98" actId="22"/>
          <ac:spMkLst>
            <pc:docMk/>
            <pc:sldMk cId="112359685" sldId="262"/>
            <ac:spMk id="4" creationId="{8B9C251F-F627-4B97-BCA3-CCE8369BF8FD}"/>
          </ac:spMkLst>
        </pc:spChg>
      </pc:sldChg>
      <pc:sldChg chg="modSp mod">
        <pc:chgData name="Carlos Cano Ladera" userId="f7608b54312ebc88" providerId="LiveId" clId="{5FA0111F-E417-4773-8C53-2D625E42B581}" dt="2020-10-29T18:21:10.060" v="24" actId="13926"/>
        <pc:sldMkLst>
          <pc:docMk/>
          <pc:sldMk cId="3364208778" sldId="264"/>
        </pc:sldMkLst>
        <pc:spChg chg="mod">
          <ac:chgData name="Carlos Cano Ladera" userId="f7608b54312ebc88" providerId="LiveId" clId="{5FA0111F-E417-4773-8C53-2D625E42B581}" dt="2020-10-29T18:21:10.060" v="24" actId="13926"/>
          <ac:spMkLst>
            <pc:docMk/>
            <pc:sldMk cId="3364208778" sldId="264"/>
            <ac:spMk id="3" creationId="{2CF01E15-8BA5-4F31-81F8-8936426782B4}"/>
          </ac:spMkLst>
        </pc:spChg>
      </pc:sldChg>
      <pc:sldChg chg="modSp mod">
        <pc:chgData name="Carlos Cano Ladera" userId="f7608b54312ebc88" providerId="LiveId" clId="{5FA0111F-E417-4773-8C53-2D625E42B581}" dt="2020-10-29T18:21:31.439" v="27" actId="13926"/>
        <pc:sldMkLst>
          <pc:docMk/>
          <pc:sldMk cId="4115175855" sldId="266"/>
        </pc:sldMkLst>
        <pc:spChg chg="mod">
          <ac:chgData name="Carlos Cano Ladera" userId="f7608b54312ebc88" providerId="LiveId" clId="{5FA0111F-E417-4773-8C53-2D625E42B581}" dt="2020-10-29T18:21:31.439" v="27" actId="13926"/>
          <ac:spMkLst>
            <pc:docMk/>
            <pc:sldMk cId="4115175855" sldId="266"/>
            <ac:spMk id="3" creationId="{25438839-1DAE-4D92-B23A-42B7D85220B8}"/>
          </ac:spMkLst>
        </pc:spChg>
      </pc:sldChg>
      <pc:sldChg chg="modSp mod">
        <pc:chgData name="Carlos Cano Ladera" userId="f7608b54312ebc88" providerId="LiveId" clId="{5FA0111F-E417-4773-8C53-2D625E42B581}" dt="2020-10-29T18:22:34.125" v="39" actId="13926"/>
        <pc:sldMkLst>
          <pc:docMk/>
          <pc:sldMk cId="2142393342" sldId="267"/>
        </pc:sldMkLst>
        <pc:spChg chg="mod">
          <ac:chgData name="Carlos Cano Ladera" userId="f7608b54312ebc88" providerId="LiveId" clId="{5FA0111F-E417-4773-8C53-2D625E42B581}" dt="2020-10-29T18:22:34.125" v="39" actId="13926"/>
          <ac:spMkLst>
            <pc:docMk/>
            <pc:sldMk cId="2142393342" sldId="267"/>
            <ac:spMk id="3" creationId="{A6F707CD-EFF5-4BC2-9C75-72AEBBB936D8}"/>
          </ac:spMkLst>
        </pc:spChg>
      </pc:sldChg>
      <pc:sldChg chg="modSp mod">
        <pc:chgData name="Carlos Cano Ladera" userId="f7608b54312ebc88" providerId="LiveId" clId="{5FA0111F-E417-4773-8C53-2D625E42B581}" dt="2020-10-29T19:59:17.107" v="477" actId="13926"/>
        <pc:sldMkLst>
          <pc:docMk/>
          <pc:sldMk cId="3710635537" sldId="269"/>
        </pc:sldMkLst>
        <pc:spChg chg="mod">
          <ac:chgData name="Carlos Cano Ladera" userId="f7608b54312ebc88" providerId="LiveId" clId="{5FA0111F-E417-4773-8C53-2D625E42B581}" dt="2020-10-29T19:59:17.107" v="477" actId="13926"/>
          <ac:spMkLst>
            <pc:docMk/>
            <pc:sldMk cId="3710635537" sldId="269"/>
            <ac:spMk id="3" creationId="{6ECCE53F-23B9-42D3-B879-75DBC2D4A7D7}"/>
          </ac:spMkLst>
        </pc:spChg>
      </pc:sldChg>
      <pc:sldChg chg="modSp mod">
        <pc:chgData name="Carlos Cano Ladera" userId="f7608b54312ebc88" providerId="LiveId" clId="{5FA0111F-E417-4773-8C53-2D625E42B581}" dt="2020-10-29T20:00:29.022" v="489" actId="13926"/>
        <pc:sldMkLst>
          <pc:docMk/>
          <pc:sldMk cId="1186241401" sldId="270"/>
        </pc:sldMkLst>
        <pc:spChg chg="mod">
          <ac:chgData name="Carlos Cano Ladera" userId="f7608b54312ebc88" providerId="LiveId" clId="{5FA0111F-E417-4773-8C53-2D625E42B581}" dt="2020-10-29T20:00:29.022" v="489" actId="13926"/>
          <ac:spMkLst>
            <pc:docMk/>
            <pc:sldMk cId="1186241401" sldId="270"/>
            <ac:spMk id="3" creationId="{10FDAFA4-6686-48AC-B2EE-3C91C5EB73BF}"/>
          </ac:spMkLst>
        </pc:spChg>
      </pc:sldChg>
      <pc:sldChg chg="modSp mod">
        <pc:chgData name="Carlos Cano Ladera" userId="f7608b54312ebc88" providerId="LiveId" clId="{5FA0111F-E417-4773-8C53-2D625E42B581}" dt="2020-10-29T19:58:42.408" v="472" actId="13926"/>
        <pc:sldMkLst>
          <pc:docMk/>
          <pc:sldMk cId="2942107082" sldId="271"/>
        </pc:sldMkLst>
        <pc:spChg chg="mod">
          <ac:chgData name="Carlos Cano Ladera" userId="f7608b54312ebc88" providerId="LiveId" clId="{5FA0111F-E417-4773-8C53-2D625E42B581}" dt="2020-10-29T19:58:42.408" v="472" actId="13926"/>
          <ac:spMkLst>
            <pc:docMk/>
            <pc:sldMk cId="2942107082" sldId="271"/>
            <ac:spMk id="3" creationId="{BA9F5DE3-53CD-4F59-B3B4-318A0915C41C}"/>
          </ac:spMkLst>
        </pc:spChg>
      </pc:sldChg>
      <pc:sldChg chg="modSp add del mod">
        <pc:chgData name="Carlos Cano Ladera" userId="f7608b54312ebc88" providerId="LiveId" clId="{5FA0111F-E417-4773-8C53-2D625E42B581}" dt="2020-10-29T18:45:41.434" v="468" actId="13926"/>
        <pc:sldMkLst>
          <pc:docMk/>
          <pc:sldMk cId="1440755476" sldId="272"/>
        </pc:sldMkLst>
        <pc:spChg chg="mod">
          <ac:chgData name="Carlos Cano Ladera" userId="f7608b54312ebc88" providerId="LiveId" clId="{5FA0111F-E417-4773-8C53-2D625E42B581}" dt="2020-10-29T18:45:41.434" v="468" actId="13926"/>
          <ac:spMkLst>
            <pc:docMk/>
            <pc:sldMk cId="1440755476" sldId="272"/>
            <ac:spMk id="3" creationId="{509C7988-5B55-473A-B89E-2E39E208DE14}"/>
          </ac:spMkLst>
        </pc:spChg>
      </pc:sldChg>
      <pc:sldChg chg="modSp mod">
        <pc:chgData name="Carlos Cano Ladera" userId="f7608b54312ebc88" providerId="LiveId" clId="{5FA0111F-E417-4773-8C53-2D625E42B581}" dt="2020-10-29T18:44:51.688" v="461" actId="13926"/>
        <pc:sldMkLst>
          <pc:docMk/>
          <pc:sldMk cId="402787467" sldId="274"/>
        </pc:sldMkLst>
        <pc:spChg chg="mod">
          <ac:chgData name="Carlos Cano Ladera" userId="f7608b54312ebc88" providerId="LiveId" clId="{5FA0111F-E417-4773-8C53-2D625E42B581}" dt="2020-10-29T18:44:51.688" v="461" actId="13926"/>
          <ac:spMkLst>
            <pc:docMk/>
            <pc:sldMk cId="402787467" sldId="274"/>
            <ac:spMk id="3" creationId="{E4BE44F1-2404-435F-BBA5-7127D5DEC962}"/>
          </ac:spMkLst>
        </pc:spChg>
      </pc:sldChg>
      <pc:sldChg chg="modSp mod">
        <pc:chgData name="Carlos Cano Ladera" userId="f7608b54312ebc88" providerId="LiveId" clId="{5FA0111F-E417-4773-8C53-2D625E42B581}" dt="2020-10-24T20:54:56.426" v="22" actId="207"/>
        <pc:sldMkLst>
          <pc:docMk/>
          <pc:sldMk cId="3842715215" sldId="275"/>
        </pc:sldMkLst>
        <pc:spChg chg="mod">
          <ac:chgData name="Carlos Cano Ladera" userId="f7608b54312ebc88" providerId="LiveId" clId="{5FA0111F-E417-4773-8C53-2D625E42B581}" dt="2020-10-24T20:54:56.426" v="22" actId="207"/>
          <ac:spMkLst>
            <pc:docMk/>
            <pc:sldMk cId="3842715215" sldId="275"/>
            <ac:spMk id="2" creationId="{140EA379-7BD8-4253-ACBE-263DFDE416CE}"/>
          </ac:spMkLst>
        </pc:spChg>
      </pc:sldChg>
      <pc:sldChg chg="modSp add mod">
        <pc:chgData name="Carlos Cano Ladera" userId="f7608b54312ebc88" providerId="LiveId" clId="{5FA0111F-E417-4773-8C53-2D625E42B581}" dt="2020-10-29T20:00:13.404" v="487" actId="13926"/>
        <pc:sldMkLst>
          <pc:docMk/>
          <pc:sldMk cId="345925605" sldId="282"/>
        </pc:sldMkLst>
        <pc:spChg chg="mod">
          <ac:chgData name="Carlos Cano Ladera" userId="f7608b54312ebc88" providerId="LiveId" clId="{5FA0111F-E417-4773-8C53-2D625E42B581}" dt="2020-10-29T20:00:13.404" v="487" actId="13926"/>
          <ac:spMkLst>
            <pc:docMk/>
            <pc:sldMk cId="345925605" sldId="282"/>
            <ac:spMk id="3" creationId="{245EA4C8-6C7D-4874-9278-8A79794F24A1}"/>
          </ac:spMkLst>
        </pc:spChg>
      </pc:sldChg>
      <pc:sldChg chg="modSp add mod">
        <pc:chgData name="Carlos Cano Ladera" userId="f7608b54312ebc88" providerId="LiveId" clId="{5FA0111F-E417-4773-8C53-2D625E42B581}" dt="2020-10-30T08:56:26.321" v="577" actId="27636"/>
        <pc:sldMkLst>
          <pc:docMk/>
          <pc:sldMk cId="2006336366" sldId="283"/>
        </pc:sldMkLst>
        <pc:spChg chg="mod">
          <ac:chgData name="Carlos Cano Ladera" userId="f7608b54312ebc88" providerId="LiveId" clId="{5FA0111F-E417-4773-8C53-2D625E42B581}" dt="2020-10-29T18:43:54.081" v="453" actId="20577"/>
          <ac:spMkLst>
            <pc:docMk/>
            <pc:sldMk cId="2006336366" sldId="283"/>
            <ac:spMk id="2" creationId="{C48AE377-A2E0-4AF4-9F13-12C26DFC0F16}"/>
          </ac:spMkLst>
        </pc:spChg>
        <pc:spChg chg="mod">
          <ac:chgData name="Carlos Cano Ladera" userId="f7608b54312ebc88" providerId="LiveId" clId="{5FA0111F-E417-4773-8C53-2D625E42B581}" dt="2020-10-30T08:56:26.321" v="577" actId="27636"/>
          <ac:spMkLst>
            <pc:docMk/>
            <pc:sldMk cId="2006336366" sldId="283"/>
            <ac:spMk id="3" creationId="{EA70A5E6-B88C-421D-A3FD-AEC4EB4D8632}"/>
          </ac:spMkLst>
        </pc:spChg>
      </pc:sldChg>
      <pc:sldChg chg="modSp new del mod ord">
        <pc:chgData name="Carlos Cano Ladera" userId="f7608b54312ebc88" providerId="LiveId" clId="{5FA0111F-E417-4773-8C53-2D625E42B581}" dt="2020-10-29T18:23:57.672" v="99" actId="2696"/>
        <pc:sldMkLst>
          <pc:docMk/>
          <pc:sldMk cId="3905384287" sldId="283"/>
        </pc:sldMkLst>
        <pc:spChg chg="mod">
          <ac:chgData name="Carlos Cano Ladera" userId="f7608b54312ebc88" providerId="LiveId" clId="{5FA0111F-E417-4773-8C53-2D625E42B581}" dt="2020-10-29T18:23:21.674" v="94" actId="20577"/>
          <ac:spMkLst>
            <pc:docMk/>
            <pc:sldMk cId="3905384287" sldId="283"/>
            <ac:spMk id="3" creationId="{EA70A5E6-B88C-421D-A3FD-AEC4EB4D8632}"/>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8FE61-F5AC-4E9D-AB99-44569A3B392E}"/>
              </a:ext>
            </a:extLst>
          </p:cNvPr>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s-ES"/>
              <a:t>Haga clic para modificar el estilo de título del patrón</a:t>
            </a:r>
            <a:endParaRPr lang="es-ES" dirty="0"/>
          </a:p>
        </p:txBody>
      </p:sp>
      <p:sp>
        <p:nvSpPr>
          <p:cNvPr id="3" name="Subtítulo 2">
            <a:extLst>
              <a:ext uri="{FF2B5EF4-FFF2-40B4-BE49-F238E27FC236}">
                <a16:creationId xmlns:a16="http://schemas.microsoft.com/office/drawing/2014/main" id="{6D811FE6-7526-4FA0-B76A-739F4E9073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22646E2B-15F7-42C3-8396-850723E69E56}"/>
              </a:ext>
            </a:extLst>
          </p:cNvPr>
          <p:cNvSpPr>
            <a:spLocks noGrp="1"/>
          </p:cNvSpPr>
          <p:nvPr>
            <p:ph type="dt" sz="half" idx="10"/>
          </p:nvPr>
        </p:nvSpPr>
        <p:spPr>
          <a:xfrm>
            <a:off x="1060142" y="6347473"/>
            <a:ext cx="2743200" cy="365125"/>
          </a:xfrm>
          <a:prstGeom prst="rect">
            <a:avLst/>
          </a:prstGeom>
        </p:spPr>
        <p:txBody>
          <a:bodyPr/>
          <a:lstStyle>
            <a:lvl1pPr>
              <a:defRPr>
                <a:solidFill>
                  <a:schemeClr val="tx2"/>
                </a:solidFill>
              </a:defRPr>
            </a:lvl1pPr>
          </a:lstStyle>
          <a:p>
            <a:fld id="{549A149E-907D-40D4-9360-B9F6A9556E01}" type="datetimeFigureOut">
              <a:rPr lang="es-ES" smtClean="0"/>
              <a:t>28/09/2021</a:t>
            </a:fld>
            <a:endParaRPr lang="es-ES"/>
          </a:p>
        </p:txBody>
      </p:sp>
      <p:sp>
        <p:nvSpPr>
          <p:cNvPr id="5" name="Marcador de pie de página 4">
            <a:extLst>
              <a:ext uri="{FF2B5EF4-FFF2-40B4-BE49-F238E27FC236}">
                <a16:creationId xmlns:a16="http://schemas.microsoft.com/office/drawing/2014/main" id="{68CD4035-4FF7-4604-BC9D-7B24C49E6755}"/>
              </a:ext>
            </a:extLst>
          </p:cNvPr>
          <p:cNvSpPr>
            <a:spLocks noGrp="1"/>
          </p:cNvSpPr>
          <p:nvPr>
            <p:ph type="ftr" sz="quarter" idx="11"/>
          </p:nvPr>
        </p:nvSpPr>
        <p:spPr>
          <a:xfrm>
            <a:off x="4038600" y="6356350"/>
            <a:ext cx="4114800" cy="365125"/>
          </a:xfrm>
          <a:prstGeom prst="rect">
            <a:avLst/>
          </a:prstGeom>
        </p:spPr>
        <p:txBody>
          <a:bodyPr/>
          <a:lstStyle>
            <a:lvl1pPr>
              <a:defRPr>
                <a:solidFill>
                  <a:schemeClr val="tx2"/>
                </a:solidFill>
              </a:defRPr>
            </a:lvl1pPr>
          </a:lstStyle>
          <a:p>
            <a:endParaRPr lang="es-ES"/>
          </a:p>
        </p:txBody>
      </p:sp>
      <p:sp>
        <p:nvSpPr>
          <p:cNvPr id="6" name="Marcador de número de diapositiva 5">
            <a:extLst>
              <a:ext uri="{FF2B5EF4-FFF2-40B4-BE49-F238E27FC236}">
                <a16:creationId xmlns:a16="http://schemas.microsoft.com/office/drawing/2014/main" id="{0AF69EE4-B38A-4BD2-B231-693A9BE82C9C}"/>
              </a:ext>
            </a:extLst>
          </p:cNvPr>
          <p:cNvSpPr>
            <a:spLocks noGrp="1"/>
          </p:cNvSpPr>
          <p:nvPr>
            <p:ph type="sldNum" sz="quarter" idx="12"/>
          </p:nvPr>
        </p:nvSpPr>
        <p:spPr>
          <a:xfrm>
            <a:off x="8153400" y="6356350"/>
            <a:ext cx="2743200" cy="365125"/>
          </a:xfrm>
          <a:prstGeom prst="rect">
            <a:avLst/>
          </a:prstGeom>
        </p:spPr>
        <p:txBody>
          <a:bodyPr/>
          <a:lstStyle>
            <a:lvl1pPr>
              <a:defRPr>
                <a:solidFill>
                  <a:schemeClr val="tx2"/>
                </a:solidFill>
              </a:defRPr>
            </a:lvl1pPr>
          </a:lstStyle>
          <a:p>
            <a:fld id="{81D86E10-35F5-4E91-8B4F-F2A4C43D8F9C}" type="slidenum">
              <a:rPr lang="es-ES" smtClean="0"/>
              <a:t>‹Nº›</a:t>
            </a:fld>
            <a:endParaRPr lang="es-ES"/>
          </a:p>
        </p:txBody>
      </p:sp>
      <p:sp>
        <p:nvSpPr>
          <p:cNvPr id="10" name="Triángulo rectángulo 9">
            <a:extLst>
              <a:ext uri="{FF2B5EF4-FFF2-40B4-BE49-F238E27FC236}">
                <a16:creationId xmlns:a16="http://schemas.microsoft.com/office/drawing/2014/main" id="{D605D632-6ED9-406C-A1EE-732740ECBEF0}"/>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riángulo rectángulo 11">
            <a:extLst>
              <a:ext uri="{FF2B5EF4-FFF2-40B4-BE49-F238E27FC236}">
                <a16:creationId xmlns:a16="http://schemas.microsoft.com/office/drawing/2014/main" id="{3CF63546-10D9-4A96-A4B2-0BCD9CF0D1C7}"/>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a:extLst>
              <a:ext uri="{FF2B5EF4-FFF2-40B4-BE49-F238E27FC236}">
                <a16:creationId xmlns:a16="http://schemas.microsoft.com/office/drawing/2014/main" id="{68378886-215E-4411-9D17-2F4979EA8EDE}"/>
              </a:ext>
            </a:extLst>
          </p:cNvPr>
          <p:cNvPicPr>
            <a:picLocks noChangeAspect="1"/>
          </p:cNvPicPr>
          <p:nvPr/>
        </p:nvPicPr>
        <p:blipFill>
          <a:blip r:embed="rId2"/>
          <a:stretch>
            <a:fillRect/>
          </a:stretch>
        </p:blipFill>
        <p:spPr>
          <a:xfrm>
            <a:off x="10846340" y="4932614"/>
            <a:ext cx="1332960" cy="1925386"/>
          </a:xfrm>
          <a:prstGeom prst="rect">
            <a:avLst/>
          </a:prstGeom>
        </p:spPr>
      </p:pic>
      <p:sp>
        <p:nvSpPr>
          <p:cNvPr id="17" name="Rectángulo 16">
            <a:extLst>
              <a:ext uri="{FF2B5EF4-FFF2-40B4-BE49-F238E27FC236}">
                <a16:creationId xmlns:a16="http://schemas.microsoft.com/office/drawing/2014/main" id="{CDE6B198-41A9-4DD5-8716-D9539C8279BF}"/>
              </a:ext>
            </a:extLst>
          </p:cNvPr>
          <p:cNvSpPr/>
          <p:nvPr/>
        </p:nvSpPr>
        <p:spPr>
          <a:xfrm>
            <a:off x="0" y="-8877"/>
            <a:ext cx="836612" cy="409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0164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54EB3-78C8-49C3-958A-C75E4D0ADE49}"/>
              </a:ext>
            </a:extLst>
          </p:cNvPr>
          <p:cNvSpPr>
            <a:spLocks noGrp="1"/>
          </p:cNvSpPr>
          <p:nvPr>
            <p:ph type="title"/>
          </p:nvPr>
        </p:nvSpPr>
        <p:spPr>
          <a:xfrm>
            <a:off x="838200" y="365125"/>
            <a:ext cx="8935720" cy="1325563"/>
          </a:xfr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2F149B5-F1C4-4D94-946F-228CD53CC28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9719513-5903-4E50-A47B-9082E6075C5E}"/>
              </a:ext>
            </a:extLst>
          </p:cNvPr>
          <p:cNvSpPr>
            <a:spLocks noGrp="1"/>
          </p:cNvSpPr>
          <p:nvPr>
            <p:ph type="dt" sz="half" idx="10"/>
          </p:nvPr>
        </p:nvSpPr>
        <p:spPr>
          <a:xfrm>
            <a:off x="838200" y="6356350"/>
            <a:ext cx="2743200" cy="365125"/>
          </a:xfrm>
          <a:prstGeom prst="rect">
            <a:avLst/>
          </a:prstGeom>
        </p:spPr>
        <p:txBody>
          <a:bodyPr/>
          <a:lstStyle/>
          <a:p>
            <a:fld id="{549A149E-907D-40D4-9360-B9F6A9556E01}" type="datetimeFigureOut">
              <a:rPr lang="es-ES" smtClean="0"/>
              <a:t>28/09/2021</a:t>
            </a:fld>
            <a:endParaRPr lang="es-ES"/>
          </a:p>
        </p:txBody>
      </p:sp>
      <p:sp>
        <p:nvSpPr>
          <p:cNvPr id="5" name="Marcador de pie de página 4">
            <a:extLst>
              <a:ext uri="{FF2B5EF4-FFF2-40B4-BE49-F238E27FC236}">
                <a16:creationId xmlns:a16="http://schemas.microsoft.com/office/drawing/2014/main" id="{71C84241-28FA-45E7-BFA2-F5010D11C15F}"/>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F038F057-8CED-454C-ABAA-33915BDBD9C2}"/>
              </a:ext>
            </a:extLst>
          </p:cNvPr>
          <p:cNvSpPr>
            <a:spLocks noGrp="1"/>
          </p:cNvSpPr>
          <p:nvPr>
            <p:ph type="sldNum" sz="quarter" idx="12"/>
          </p:nvPr>
        </p:nvSpPr>
        <p:spPr>
          <a:xfrm>
            <a:off x="8610600" y="6356350"/>
            <a:ext cx="2743200" cy="365125"/>
          </a:xfrm>
          <a:prstGeom prst="rect">
            <a:avLst/>
          </a:prstGeom>
        </p:spPr>
        <p:txBody>
          <a:bodyPr/>
          <a:lstStyle/>
          <a:p>
            <a:fld id="{81D86E10-35F5-4E91-8B4F-F2A4C43D8F9C}" type="slidenum">
              <a:rPr lang="es-ES" smtClean="0"/>
              <a:t>‹Nº›</a:t>
            </a:fld>
            <a:endParaRPr lang="es-ES"/>
          </a:p>
        </p:txBody>
      </p:sp>
    </p:spTree>
    <p:extLst>
      <p:ext uri="{BB962C8B-B14F-4D97-AF65-F5344CB8AC3E}">
        <p14:creationId xmlns:p14="http://schemas.microsoft.com/office/powerpoint/2010/main" val="329034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398C32E-A59E-46FB-BBD0-9F6C89621A9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64F52CF-0E2C-4AFE-9DEA-3FB57F4D5DE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D2F78C9-AEE4-483B-8883-99FF5131EFCF}"/>
              </a:ext>
            </a:extLst>
          </p:cNvPr>
          <p:cNvSpPr>
            <a:spLocks noGrp="1"/>
          </p:cNvSpPr>
          <p:nvPr>
            <p:ph type="dt" sz="half" idx="10"/>
          </p:nvPr>
        </p:nvSpPr>
        <p:spPr>
          <a:xfrm>
            <a:off x="838200" y="6356350"/>
            <a:ext cx="2743200" cy="365125"/>
          </a:xfrm>
          <a:prstGeom prst="rect">
            <a:avLst/>
          </a:prstGeom>
        </p:spPr>
        <p:txBody>
          <a:bodyPr/>
          <a:lstStyle/>
          <a:p>
            <a:fld id="{549A149E-907D-40D4-9360-B9F6A9556E01}" type="datetimeFigureOut">
              <a:rPr lang="es-ES" smtClean="0"/>
              <a:t>28/09/2021</a:t>
            </a:fld>
            <a:endParaRPr lang="es-ES"/>
          </a:p>
        </p:txBody>
      </p:sp>
      <p:sp>
        <p:nvSpPr>
          <p:cNvPr id="5" name="Marcador de pie de página 4">
            <a:extLst>
              <a:ext uri="{FF2B5EF4-FFF2-40B4-BE49-F238E27FC236}">
                <a16:creationId xmlns:a16="http://schemas.microsoft.com/office/drawing/2014/main" id="{0C20ECA3-1887-4522-914A-A65CA281776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276E0C5E-5255-4264-87C5-3B827F29DDC3}"/>
              </a:ext>
            </a:extLst>
          </p:cNvPr>
          <p:cNvSpPr>
            <a:spLocks noGrp="1"/>
          </p:cNvSpPr>
          <p:nvPr>
            <p:ph type="sldNum" sz="quarter" idx="12"/>
          </p:nvPr>
        </p:nvSpPr>
        <p:spPr>
          <a:xfrm>
            <a:off x="8610600" y="6356350"/>
            <a:ext cx="2743200" cy="365125"/>
          </a:xfrm>
          <a:prstGeom prst="rect">
            <a:avLst/>
          </a:prstGeom>
        </p:spPr>
        <p:txBody>
          <a:bodyPr/>
          <a:lstStyle/>
          <a:p>
            <a:fld id="{81D86E10-35F5-4E91-8B4F-F2A4C43D8F9C}" type="slidenum">
              <a:rPr lang="es-ES" smtClean="0"/>
              <a:t>‹Nº›</a:t>
            </a:fld>
            <a:endParaRPr lang="es-ES"/>
          </a:p>
        </p:txBody>
      </p:sp>
    </p:spTree>
    <p:extLst>
      <p:ext uri="{BB962C8B-B14F-4D97-AF65-F5344CB8AC3E}">
        <p14:creationId xmlns:p14="http://schemas.microsoft.com/office/powerpoint/2010/main" val="126912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E1D012-2396-41C7-9AA2-2A6E987CD708}"/>
              </a:ext>
            </a:extLst>
          </p:cNvPr>
          <p:cNvSpPr>
            <a:spLocks noGrp="1"/>
          </p:cNvSpPr>
          <p:nvPr>
            <p:ph type="title"/>
          </p:nvPr>
        </p:nvSpPr>
        <p:spPr>
          <a:xfrm>
            <a:off x="1526959" y="365125"/>
            <a:ext cx="8220724" cy="1325563"/>
          </a:xfrm>
        </p:spPr>
        <p:txBody>
          <a:bodyPr/>
          <a:lstStyle/>
          <a:p>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3DEB1E90-47DE-4B49-88A4-C22C94FA2E9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Triángulo rectángulo 9">
            <a:extLst>
              <a:ext uri="{FF2B5EF4-FFF2-40B4-BE49-F238E27FC236}">
                <a16:creationId xmlns:a16="http://schemas.microsoft.com/office/drawing/2014/main" id="{65B75F70-D9A4-4A68-81A8-28C4D37CD7B3}"/>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riángulo rectángulo 11">
            <a:extLst>
              <a:ext uri="{FF2B5EF4-FFF2-40B4-BE49-F238E27FC236}">
                <a16:creationId xmlns:a16="http://schemas.microsoft.com/office/drawing/2014/main" id="{5E81F5BE-585A-4C6D-A73B-37DE47EF2D3D}"/>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Imagen 13">
            <a:extLst>
              <a:ext uri="{FF2B5EF4-FFF2-40B4-BE49-F238E27FC236}">
                <a16:creationId xmlns:a16="http://schemas.microsoft.com/office/drawing/2014/main" id="{D5D8A940-C77C-4FED-B99F-032495CFB56D}"/>
              </a:ext>
            </a:extLst>
          </p:cNvPr>
          <p:cNvPicPr>
            <a:picLocks noChangeAspect="1"/>
          </p:cNvPicPr>
          <p:nvPr/>
        </p:nvPicPr>
        <p:blipFill>
          <a:blip r:embed="rId2"/>
          <a:stretch>
            <a:fillRect/>
          </a:stretch>
        </p:blipFill>
        <p:spPr>
          <a:xfrm>
            <a:off x="10846340" y="4932614"/>
            <a:ext cx="1332960" cy="1925386"/>
          </a:xfrm>
          <a:prstGeom prst="rect">
            <a:avLst/>
          </a:prstGeom>
        </p:spPr>
      </p:pic>
      <p:sp>
        <p:nvSpPr>
          <p:cNvPr id="18" name="Marcador de fecha 3">
            <a:extLst>
              <a:ext uri="{FF2B5EF4-FFF2-40B4-BE49-F238E27FC236}">
                <a16:creationId xmlns:a16="http://schemas.microsoft.com/office/drawing/2014/main" id="{452A4952-A7ED-4BAB-BFAD-50E8ECC49FE9}"/>
              </a:ext>
            </a:extLst>
          </p:cNvPr>
          <p:cNvSpPr>
            <a:spLocks noGrp="1"/>
          </p:cNvSpPr>
          <p:nvPr>
            <p:ph type="dt" sz="half" idx="10"/>
          </p:nvPr>
        </p:nvSpPr>
        <p:spPr>
          <a:xfrm>
            <a:off x="1060142" y="6347473"/>
            <a:ext cx="2743200" cy="365125"/>
          </a:xfrm>
          <a:prstGeom prst="rect">
            <a:avLst/>
          </a:prstGeom>
        </p:spPr>
        <p:txBody>
          <a:bodyPr/>
          <a:lstStyle>
            <a:lvl1pPr>
              <a:defRPr>
                <a:solidFill>
                  <a:schemeClr val="tx2"/>
                </a:solidFill>
              </a:defRPr>
            </a:lvl1pPr>
          </a:lstStyle>
          <a:p>
            <a:fld id="{549A149E-907D-40D4-9360-B9F6A9556E01}" type="datetimeFigureOut">
              <a:rPr lang="es-ES" smtClean="0"/>
              <a:t>28/09/2021</a:t>
            </a:fld>
            <a:endParaRPr lang="es-ES"/>
          </a:p>
        </p:txBody>
      </p:sp>
      <p:sp>
        <p:nvSpPr>
          <p:cNvPr id="19" name="Marcador de pie de página 4">
            <a:extLst>
              <a:ext uri="{FF2B5EF4-FFF2-40B4-BE49-F238E27FC236}">
                <a16:creationId xmlns:a16="http://schemas.microsoft.com/office/drawing/2014/main" id="{9BA5895F-DC65-467B-8972-26115B789949}"/>
              </a:ext>
            </a:extLst>
          </p:cNvPr>
          <p:cNvSpPr>
            <a:spLocks noGrp="1"/>
          </p:cNvSpPr>
          <p:nvPr>
            <p:ph type="ftr" sz="quarter" idx="11"/>
          </p:nvPr>
        </p:nvSpPr>
        <p:spPr>
          <a:xfrm>
            <a:off x="4038600" y="6356350"/>
            <a:ext cx="4114800" cy="365125"/>
          </a:xfrm>
          <a:prstGeom prst="rect">
            <a:avLst/>
          </a:prstGeom>
        </p:spPr>
        <p:txBody>
          <a:bodyPr/>
          <a:lstStyle>
            <a:lvl1pPr>
              <a:defRPr>
                <a:solidFill>
                  <a:schemeClr val="tx2"/>
                </a:solidFill>
              </a:defRPr>
            </a:lvl1pPr>
          </a:lstStyle>
          <a:p>
            <a:endParaRPr lang="es-ES"/>
          </a:p>
        </p:txBody>
      </p:sp>
      <p:sp>
        <p:nvSpPr>
          <p:cNvPr id="20" name="Marcador de número de diapositiva 5">
            <a:extLst>
              <a:ext uri="{FF2B5EF4-FFF2-40B4-BE49-F238E27FC236}">
                <a16:creationId xmlns:a16="http://schemas.microsoft.com/office/drawing/2014/main" id="{82946DA9-82A2-4140-A127-F5B713AA3E2B}"/>
              </a:ext>
            </a:extLst>
          </p:cNvPr>
          <p:cNvSpPr>
            <a:spLocks noGrp="1"/>
          </p:cNvSpPr>
          <p:nvPr>
            <p:ph type="sldNum" sz="quarter" idx="12"/>
          </p:nvPr>
        </p:nvSpPr>
        <p:spPr>
          <a:xfrm>
            <a:off x="8153400" y="6356350"/>
            <a:ext cx="2743200" cy="365125"/>
          </a:xfrm>
          <a:prstGeom prst="rect">
            <a:avLst/>
          </a:prstGeom>
        </p:spPr>
        <p:txBody>
          <a:bodyPr/>
          <a:lstStyle>
            <a:lvl1pPr>
              <a:defRPr>
                <a:solidFill>
                  <a:schemeClr val="tx2"/>
                </a:solidFill>
              </a:defRPr>
            </a:lvl1pPr>
          </a:lstStyle>
          <a:p>
            <a:fld id="{81D86E10-35F5-4E91-8B4F-F2A4C43D8F9C}" type="slidenum">
              <a:rPr lang="es-ES" smtClean="0"/>
              <a:t>‹Nº›</a:t>
            </a:fld>
            <a:endParaRPr lang="es-ES"/>
          </a:p>
        </p:txBody>
      </p:sp>
    </p:spTree>
    <p:extLst>
      <p:ext uri="{BB962C8B-B14F-4D97-AF65-F5344CB8AC3E}">
        <p14:creationId xmlns:p14="http://schemas.microsoft.com/office/powerpoint/2010/main" val="128692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0EF390-5307-48A7-ADF4-B694C46CDFF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C6A295AD-8DC1-4488-AAB2-8EADA2B5D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8" name="Triángulo rectángulo 7">
            <a:extLst>
              <a:ext uri="{FF2B5EF4-FFF2-40B4-BE49-F238E27FC236}">
                <a16:creationId xmlns:a16="http://schemas.microsoft.com/office/drawing/2014/main" id="{BEFCD46A-CA76-4416-B924-2F2AAE79E4A7}"/>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Triángulo rectángulo 8">
            <a:extLst>
              <a:ext uri="{FF2B5EF4-FFF2-40B4-BE49-F238E27FC236}">
                <a16:creationId xmlns:a16="http://schemas.microsoft.com/office/drawing/2014/main" id="{C5BE68AC-BD68-4828-9460-C5C07C364990}"/>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a:extLst>
              <a:ext uri="{FF2B5EF4-FFF2-40B4-BE49-F238E27FC236}">
                <a16:creationId xmlns:a16="http://schemas.microsoft.com/office/drawing/2014/main" id="{F5629D04-021C-4198-BE11-B8064EACA2D4}"/>
              </a:ext>
            </a:extLst>
          </p:cNvPr>
          <p:cNvPicPr>
            <a:picLocks noChangeAspect="1"/>
          </p:cNvPicPr>
          <p:nvPr/>
        </p:nvPicPr>
        <p:blipFill>
          <a:blip r:embed="rId2"/>
          <a:stretch>
            <a:fillRect/>
          </a:stretch>
        </p:blipFill>
        <p:spPr>
          <a:xfrm>
            <a:off x="10846340" y="4932614"/>
            <a:ext cx="1332960" cy="1925386"/>
          </a:xfrm>
          <a:prstGeom prst="rect">
            <a:avLst/>
          </a:prstGeom>
        </p:spPr>
      </p:pic>
      <p:sp>
        <p:nvSpPr>
          <p:cNvPr id="13" name="Marcador de fecha 3">
            <a:extLst>
              <a:ext uri="{FF2B5EF4-FFF2-40B4-BE49-F238E27FC236}">
                <a16:creationId xmlns:a16="http://schemas.microsoft.com/office/drawing/2014/main" id="{3D503578-780D-42E2-BFD9-D1D7B40DCE04}"/>
              </a:ext>
            </a:extLst>
          </p:cNvPr>
          <p:cNvSpPr>
            <a:spLocks noGrp="1"/>
          </p:cNvSpPr>
          <p:nvPr>
            <p:ph type="dt" sz="half" idx="10"/>
          </p:nvPr>
        </p:nvSpPr>
        <p:spPr>
          <a:xfrm>
            <a:off x="1060142" y="6347473"/>
            <a:ext cx="2743200" cy="365125"/>
          </a:xfrm>
          <a:prstGeom prst="rect">
            <a:avLst/>
          </a:prstGeom>
        </p:spPr>
        <p:txBody>
          <a:bodyPr/>
          <a:lstStyle>
            <a:lvl1pPr>
              <a:defRPr>
                <a:solidFill>
                  <a:schemeClr val="tx2"/>
                </a:solidFill>
              </a:defRPr>
            </a:lvl1pPr>
          </a:lstStyle>
          <a:p>
            <a:fld id="{549A149E-907D-40D4-9360-B9F6A9556E01}" type="datetimeFigureOut">
              <a:rPr lang="es-ES" smtClean="0"/>
              <a:t>28/09/2021</a:t>
            </a:fld>
            <a:endParaRPr lang="es-ES"/>
          </a:p>
        </p:txBody>
      </p:sp>
      <p:sp>
        <p:nvSpPr>
          <p:cNvPr id="14" name="Marcador de pie de página 4">
            <a:extLst>
              <a:ext uri="{FF2B5EF4-FFF2-40B4-BE49-F238E27FC236}">
                <a16:creationId xmlns:a16="http://schemas.microsoft.com/office/drawing/2014/main" id="{7C899437-7E66-40F2-B068-8655E5F2774B}"/>
              </a:ext>
            </a:extLst>
          </p:cNvPr>
          <p:cNvSpPr>
            <a:spLocks noGrp="1"/>
          </p:cNvSpPr>
          <p:nvPr>
            <p:ph type="ftr" sz="quarter" idx="11"/>
          </p:nvPr>
        </p:nvSpPr>
        <p:spPr>
          <a:xfrm>
            <a:off x="4038600" y="6356350"/>
            <a:ext cx="4114800" cy="365125"/>
          </a:xfrm>
          <a:prstGeom prst="rect">
            <a:avLst/>
          </a:prstGeom>
        </p:spPr>
        <p:txBody>
          <a:bodyPr/>
          <a:lstStyle>
            <a:lvl1pPr>
              <a:defRPr>
                <a:solidFill>
                  <a:schemeClr val="tx2"/>
                </a:solidFill>
              </a:defRPr>
            </a:lvl1pPr>
          </a:lstStyle>
          <a:p>
            <a:endParaRPr lang="es-ES"/>
          </a:p>
        </p:txBody>
      </p:sp>
      <p:sp>
        <p:nvSpPr>
          <p:cNvPr id="15" name="Marcador de número de diapositiva 5">
            <a:extLst>
              <a:ext uri="{FF2B5EF4-FFF2-40B4-BE49-F238E27FC236}">
                <a16:creationId xmlns:a16="http://schemas.microsoft.com/office/drawing/2014/main" id="{C54EAD33-1F5F-43D5-A756-6064AB19F5D8}"/>
              </a:ext>
            </a:extLst>
          </p:cNvPr>
          <p:cNvSpPr>
            <a:spLocks noGrp="1"/>
          </p:cNvSpPr>
          <p:nvPr>
            <p:ph type="sldNum" sz="quarter" idx="12"/>
          </p:nvPr>
        </p:nvSpPr>
        <p:spPr>
          <a:xfrm>
            <a:off x="8153400" y="6356350"/>
            <a:ext cx="2743200" cy="365125"/>
          </a:xfrm>
          <a:prstGeom prst="rect">
            <a:avLst/>
          </a:prstGeom>
        </p:spPr>
        <p:txBody>
          <a:bodyPr/>
          <a:lstStyle>
            <a:lvl1pPr>
              <a:defRPr>
                <a:solidFill>
                  <a:schemeClr val="tx2"/>
                </a:solidFill>
              </a:defRPr>
            </a:lvl1pPr>
          </a:lstStyle>
          <a:p>
            <a:fld id="{81D86E10-35F5-4E91-8B4F-F2A4C43D8F9C}" type="slidenum">
              <a:rPr lang="es-ES" smtClean="0"/>
              <a:t>‹Nº›</a:t>
            </a:fld>
            <a:endParaRPr lang="es-ES"/>
          </a:p>
        </p:txBody>
      </p:sp>
      <p:sp>
        <p:nvSpPr>
          <p:cNvPr id="12" name="Rectángulo 11">
            <a:extLst>
              <a:ext uri="{FF2B5EF4-FFF2-40B4-BE49-F238E27FC236}">
                <a16:creationId xmlns:a16="http://schemas.microsoft.com/office/drawing/2014/main" id="{83FAA77A-B2FF-46EC-BF70-33570377B281}"/>
              </a:ext>
            </a:extLst>
          </p:cNvPr>
          <p:cNvSpPr/>
          <p:nvPr/>
        </p:nvSpPr>
        <p:spPr>
          <a:xfrm>
            <a:off x="0" y="0"/>
            <a:ext cx="836612" cy="409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1442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FE93D3-056A-4838-AAE6-D62136CE7CEE}"/>
              </a:ext>
            </a:extLst>
          </p:cNvPr>
          <p:cNvSpPr>
            <a:spLocks noGrp="1"/>
          </p:cNvSpPr>
          <p:nvPr>
            <p:ph type="title"/>
          </p:nvPr>
        </p:nvSpPr>
        <p:spPr>
          <a:xfrm>
            <a:off x="1509204" y="365125"/>
            <a:ext cx="8273988" cy="1325563"/>
          </a:xfrm>
        </p:spPr>
        <p:txBody>
          <a:bodyPr/>
          <a:lstStyle>
            <a:lvl1pPr>
              <a:defRPr>
                <a:solidFill>
                  <a:schemeClr val="tx2"/>
                </a:solidFill>
              </a:defRPr>
            </a:lvl1pPr>
          </a:lstStyle>
          <a:p>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46A5FDCC-5BF3-4F0C-AF39-AECBBE96232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7569ABD-C0CE-4579-8440-62E56635CB9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11" name="Triángulo rectángulo 10">
            <a:extLst>
              <a:ext uri="{FF2B5EF4-FFF2-40B4-BE49-F238E27FC236}">
                <a16:creationId xmlns:a16="http://schemas.microsoft.com/office/drawing/2014/main" id="{6B17BDD9-BCC6-49FF-AD69-AE4245AFB9BF}"/>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Triángulo rectángulo 12">
            <a:extLst>
              <a:ext uri="{FF2B5EF4-FFF2-40B4-BE49-F238E27FC236}">
                <a16:creationId xmlns:a16="http://schemas.microsoft.com/office/drawing/2014/main" id="{AE3AB032-182D-45BC-AC7A-A93721CEF1B3}"/>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5" name="Imagen 14">
            <a:extLst>
              <a:ext uri="{FF2B5EF4-FFF2-40B4-BE49-F238E27FC236}">
                <a16:creationId xmlns:a16="http://schemas.microsoft.com/office/drawing/2014/main" id="{E57B5147-32A9-43FC-B886-15377C288B60}"/>
              </a:ext>
            </a:extLst>
          </p:cNvPr>
          <p:cNvPicPr>
            <a:picLocks noChangeAspect="1"/>
          </p:cNvPicPr>
          <p:nvPr/>
        </p:nvPicPr>
        <p:blipFill>
          <a:blip r:embed="rId2"/>
          <a:stretch>
            <a:fillRect/>
          </a:stretch>
        </p:blipFill>
        <p:spPr>
          <a:xfrm>
            <a:off x="10846340" y="4932614"/>
            <a:ext cx="1332960" cy="1925386"/>
          </a:xfrm>
          <a:prstGeom prst="rect">
            <a:avLst/>
          </a:prstGeom>
        </p:spPr>
      </p:pic>
      <p:sp>
        <p:nvSpPr>
          <p:cNvPr id="16" name="Marcador de fecha 3">
            <a:extLst>
              <a:ext uri="{FF2B5EF4-FFF2-40B4-BE49-F238E27FC236}">
                <a16:creationId xmlns:a16="http://schemas.microsoft.com/office/drawing/2014/main" id="{B9CE9C66-37B0-4199-BD21-5CDDD16DDCF2}"/>
              </a:ext>
            </a:extLst>
          </p:cNvPr>
          <p:cNvSpPr>
            <a:spLocks noGrp="1"/>
          </p:cNvSpPr>
          <p:nvPr>
            <p:ph type="dt" sz="half" idx="10"/>
          </p:nvPr>
        </p:nvSpPr>
        <p:spPr>
          <a:xfrm>
            <a:off x="1060142" y="6347473"/>
            <a:ext cx="2743200" cy="365125"/>
          </a:xfrm>
          <a:prstGeom prst="rect">
            <a:avLst/>
          </a:prstGeom>
        </p:spPr>
        <p:txBody>
          <a:bodyPr/>
          <a:lstStyle>
            <a:lvl1pPr>
              <a:defRPr>
                <a:solidFill>
                  <a:schemeClr val="tx2"/>
                </a:solidFill>
              </a:defRPr>
            </a:lvl1pPr>
          </a:lstStyle>
          <a:p>
            <a:fld id="{549A149E-907D-40D4-9360-B9F6A9556E01}" type="datetimeFigureOut">
              <a:rPr lang="es-ES" smtClean="0"/>
              <a:t>28/09/2021</a:t>
            </a:fld>
            <a:endParaRPr lang="es-ES"/>
          </a:p>
        </p:txBody>
      </p:sp>
      <p:sp>
        <p:nvSpPr>
          <p:cNvPr id="17" name="Marcador de pie de página 4">
            <a:extLst>
              <a:ext uri="{FF2B5EF4-FFF2-40B4-BE49-F238E27FC236}">
                <a16:creationId xmlns:a16="http://schemas.microsoft.com/office/drawing/2014/main" id="{88FA386A-0A64-4812-9B27-0C0E26C2F19D}"/>
              </a:ext>
            </a:extLst>
          </p:cNvPr>
          <p:cNvSpPr>
            <a:spLocks noGrp="1"/>
          </p:cNvSpPr>
          <p:nvPr>
            <p:ph type="ftr" sz="quarter" idx="11"/>
          </p:nvPr>
        </p:nvSpPr>
        <p:spPr>
          <a:xfrm>
            <a:off x="4038600" y="6356350"/>
            <a:ext cx="4114800" cy="365125"/>
          </a:xfrm>
          <a:prstGeom prst="rect">
            <a:avLst/>
          </a:prstGeom>
        </p:spPr>
        <p:txBody>
          <a:bodyPr/>
          <a:lstStyle>
            <a:lvl1pPr>
              <a:defRPr>
                <a:solidFill>
                  <a:schemeClr val="tx2"/>
                </a:solidFill>
              </a:defRPr>
            </a:lvl1pPr>
          </a:lstStyle>
          <a:p>
            <a:endParaRPr lang="es-ES"/>
          </a:p>
        </p:txBody>
      </p:sp>
      <p:sp>
        <p:nvSpPr>
          <p:cNvPr id="18" name="Marcador de número de diapositiva 5">
            <a:extLst>
              <a:ext uri="{FF2B5EF4-FFF2-40B4-BE49-F238E27FC236}">
                <a16:creationId xmlns:a16="http://schemas.microsoft.com/office/drawing/2014/main" id="{BD38EE13-0EAC-46A5-B401-2CF89A9CA874}"/>
              </a:ext>
            </a:extLst>
          </p:cNvPr>
          <p:cNvSpPr>
            <a:spLocks noGrp="1"/>
          </p:cNvSpPr>
          <p:nvPr>
            <p:ph type="sldNum" sz="quarter" idx="12"/>
          </p:nvPr>
        </p:nvSpPr>
        <p:spPr>
          <a:xfrm>
            <a:off x="8153400" y="6356350"/>
            <a:ext cx="2743200" cy="365125"/>
          </a:xfrm>
          <a:prstGeom prst="rect">
            <a:avLst/>
          </a:prstGeom>
        </p:spPr>
        <p:txBody>
          <a:bodyPr/>
          <a:lstStyle>
            <a:lvl1pPr>
              <a:defRPr>
                <a:solidFill>
                  <a:schemeClr val="tx2"/>
                </a:solidFill>
              </a:defRPr>
            </a:lvl1pPr>
          </a:lstStyle>
          <a:p>
            <a:fld id="{81D86E10-35F5-4E91-8B4F-F2A4C43D8F9C}" type="slidenum">
              <a:rPr lang="es-ES" smtClean="0"/>
              <a:t>‹Nº›</a:t>
            </a:fld>
            <a:endParaRPr lang="es-ES"/>
          </a:p>
        </p:txBody>
      </p:sp>
      <p:sp>
        <p:nvSpPr>
          <p:cNvPr id="20" name="Rectángulo 19">
            <a:extLst>
              <a:ext uri="{FF2B5EF4-FFF2-40B4-BE49-F238E27FC236}">
                <a16:creationId xmlns:a16="http://schemas.microsoft.com/office/drawing/2014/main" id="{7EED7E89-D66A-4C09-9180-1AE07D1DFAC7}"/>
              </a:ext>
            </a:extLst>
          </p:cNvPr>
          <p:cNvSpPr/>
          <p:nvPr/>
        </p:nvSpPr>
        <p:spPr>
          <a:xfrm>
            <a:off x="0" y="0"/>
            <a:ext cx="836612" cy="409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4975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7A71E-02A4-4C21-87AB-1FF4AB6C11EF}"/>
              </a:ext>
            </a:extLst>
          </p:cNvPr>
          <p:cNvSpPr>
            <a:spLocks noGrp="1"/>
          </p:cNvSpPr>
          <p:nvPr>
            <p:ph type="title"/>
          </p:nvPr>
        </p:nvSpPr>
        <p:spPr>
          <a:xfrm>
            <a:off x="839788" y="365125"/>
            <a:ext cx="8961160" cy="1325563"/>
          </a:xfrm>
        </p:spPr>
        <p:txBody>
          <a:bodyPr/>
          <a:lstStyle/>
          <a:p>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FE774C74-7950-4736-9C4A-F603B8E9995D}"/>
              </a:ext>
            </a:extLst>
          </p:cNvPr>
          <p:cNvSpPr>
            <a:spLocks noGrp="1"/>
          </p:cNvSpPr>
          <p:nvPr>
            <p:ph type="body" idx="1" hasCustomPrompt="1"/>
          </p:nvPr>
        </p:nvSpPr>
        <p:spPr>
          <a:xfrm>
            <a:off x="839788"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4" name="Marcador de contenido 3">
            <a:extLst>
              <a:ext uri="{FF2B5EF4-FFF2-40B4-BE49-F238E27FC236}">
                <a16:creationId xmlns:a16="http://schemas.microsoft.com/office/drawing/2014/main" id="{5F1D7731-470D-4C44-8382-820BC41B703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8F9C256-11EF-45A3-BE39-BFDA04DE53FD}"/>
              </a:ext>
            </a:extLst>
          </p:cNvPr>
          <p:cNvSpPr>
            <a:spLocks noGrp="1"/>
          </p:cNvSpPr>
          <p:nvPr>
            <p:ph type="body" sz="quarter" idx="3" hasCustomPrompt="1"/>
          </p:nvPr>
        </p:nvSpPr>
        <p:spPr>
          <a:xfrm>
            <a:off x="6172200"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Editar los estilos de texto del patrón</a:t>
            </a:r>
          </a:p>
        </p:txBody>
      </p:sp>
      <p:sp>
        <p:nvSpPr>
          <p:cNvPr id="6" name="Marcador de contenido 5">
            <a:extLst>
              <a:ext uri="{FF2B5EF4-FFF2-40B4-BE49-F238E27FC236}">
                <a16:creationId xmlns:a16="http://schemas.microsoft.com/office/drawing/2014/main" id="{1F976294-4A96-4639-8AA5-41B9B897E10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242469A-5286-4C21-ADB8-E73ABFEB4319}"/>
              </a:ext>
            </a:extLst>
          </p:cNvPr>
          <p:cNvSpPr>
            <a:spLocks noGrp="1"/>
          </p:cNvSpPr>
          <p:nvPr>
            <p:ph type="dt" sz="half" idx="10"/>
          </p:nvPr>
        </p:nvSpPr>
        <p:spPr>
          <a:xfrm>
            <a:off x="838200" y="6356350"/>
            <a:ext cx="2743200" cy="365125"/>
          </a:xfrm>
          <a:prstGeom prst="rect">
            <a:avLst/>
          </a:prstGeom>
        </p:spPr>
        <p:txBody>
          <a:bodyPr/>
          <a:lstStyle/>
          <a:p>
            <a:fld id="{549A149E-907D-40D4-9360-B9F6A9556E01}" type="datetimeFigureOut">
              <a:rPr lang="es-ES" smtClean="0"/>
              <a:t>28/09/2021</a:t>
            </a:fld>
            <a:endParaRPr lang="es-ES"/>
          </a:p>
        </p:txBody>
      </p:sp>
      <p:sp>
        <p:nvSpPr>
          <p:cNvPr id="8" name="Marcador de pie de página 7">
            <a:extLst>
              <a:ext uri="{FF2B5EF4-FFF2-40B4-BE49-F238E27FC236}">
                <a16:creationId xmlns:a16="http://schemas.microsoft.com/office/drawing/2014/main" id="{6F21D635-1B3A-4804-881F-B795EC792DF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Marcador de número de diapositiva 8">
            <a:extLst>
              <a:ext uri="{FF2B5EF4-FFF2-40B4-BE49-F238E27FC236}">
                <a16:creationId xmlns:a16="http://schemas.microsoft.com/office/drawing/2014/main" id="{116F0460-3672-495F-B592-FFDFF61BA784}"/>
              </a:ext>
            </a:extLst>
          </p:cNvPr>
          <p:cNvSpPr>
            <a:spLocks noGrp="1"/>
          </p:cNvSpPr>
          <p:nvPr>
            <p:ph type="sldNum" sz="quarter" idx="12"/>
          </p:nvPr>
        </p:nvSpPr>
        <p:spPr>
          <a:xfrm>
            <a:off x="8610600" y="6356350"/>
            <a:ext cx="2743200" cy="365125"/>
          </a:xfrm>
          <a:prstGeom prst="rect">
            <a:avLst/>
          </a:prstGeom>
        </p:spPr>
        <p:txBody>
          <a:bodyPr/>
          <a:lstStyle/>
          <a:p>
            <a:fld id="{81D86E10-35F5-4E91-8B4F-F2A4C43D8F9C}" type="slidenum">
              <a:rPr lang="es-ES" smtClean="0"/>
              <a:t>‹Nº›</a:t>
            </a:fld>
            <a:endParaRPr lang="es-ES"/>
          </a:p>
        </p:txBody>
      </p:sp>
      <p:sp>
        <p:nvSpPr>
          <p:cNvPr id="11" name="Triángulo rectángulo 10">
            <a:extLst>
              <a:ext uri="{FF2B5EF4-FFF2-40B4-BE49-F238E27FC236}">
                <a16:creationId xmlns:a16="http://schemas.microsoft.com/office/drawing/2014/main" id="{FE8C881D-DE5A-4D62-8FC3-18F9A313A494}"/>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Triángulo rectángulo 12">
            <a:extLst>
              <a:ext uri="{FF2B5EF4-FFF2-40B4-BE49-F238E27FC236}">
                <a16:creationId xmlns:a16="http://schemas.microsoft.com/office/drawing/2014/main" id="{A91D92D9-3F1C-48B8-8044-AAAC00E4AD01}"/>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5" name="Imagen 14">
            <a:extLst>
              <a:ext uri="{FF2B5EF4-FFF2-40B4-BE49-F238E27FC236}">
                <a16:creationId xmlns:a16="http://schemas.microsoft.com/office/drawing/2014/main" id="{5D06FED0-A086-4FDF-A85A-D11B047B0E1F}"/>
              </a:ext>
            </a:extLst>
          </p:cNvPr>
          <p:cNvPicPr>
            <a:picLocks noChangeAspect="1"/>
          </p:cNvPicPr>
          <p:nvPr/>
        </p:nvPicPr>
        <p:blipFill>
          <a:blip r:embed="rId2"/>
          <a:stretch>
            <a:fillRect/>
          </a:stretch>
        </p:blipFill>
        <p:spPr>
          <a:xfrm>
            <a:off x="10846340" y="4932614"/>
            <a:ext cx="1332960" cy="1925386"/>
          </a:xfrm>
          <a:prstGeom prst="rect">
            <a:avLst/>
          </a:prstGeom>
        </p:spPr>
      </p:pic>
      <p:sp>
        <p:nvSpPr>
          <p:cNvPr id="16" name="Rectángulo 15">
            <a:extLst>
              <a:ext uri="{FF2B5EF4-FFF2-40B4-BE49-F238E27FC236}">
                <a16:creationId xmlns:a16="http://schemas.microsoft.com/office/drawing/2014/main" id="{9FC06927-E60E-49C1-8EA0-F1941D2D2478}"/>
              </a:ext>
            </a:extLst>
          </p:cNvPr>
          <p:cNvSpPr/>
          <p:nvPr/>
        </p:nvSpPr>
        <p:spPr>
          <a:xfrm>
            <a:off x="0" y="0"/>
            <a:ext cx="836612" cy="409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670463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8EB2E3-F00B-4E52-8F75-6A196107D5D8}"/>
              </a:ext>
            </a:extLst>
          </p:cNvPr>
          <p:cNvSpPr>
            <a:spLocks noGrp="1"/>
          </p:cNvSpPr>
          <p:nvPr>
            <p:ph type="title"/>
          </p:nvPr>
        </p:nvSpPr>
        <p:spPr>
          <a:xfrm>
            <a:off x="838200" y="365125"/>
            <a:ext cx="8956040" cy="1325563"/>
          </a:xfrm>
        </p:spPr>
        <p:txBody>
          <a:bodyPr/>
          <a:lstStyle/>
          <a:p>
            <a:r>
              <a:rPr lang="es-ES"/>
              <a:t>Haga clic para modificar el estilo de título del patrón</a:t>
            </a:r>
            <a:endParaRPr lang="es-ES" dirty="0"/>
          </a:p>
        </p:txBody>
      </p:sp>
      <p:sp>
        <p:nvSpPr>
          <p:cNvPr id="3" name="Marcador de fecha 2">
            <a:extLst>
              <a:ext uri="{FF2B5EF4-FFF2-40B4-BE49-F238E27FC236}">
                <a16:creationId xmlns:a16="http://schemas.microsoft.com/office/drawing/2014/main" id="{C951B76E-14B8-4787-A9DE-F460D0BE7BE7}"/>
              </a:ext>
            </a:extLst>
          </p:cNvPr>
          <p:cNvSpPr>
            <a:spLocks noGrp="1"/>
          </p:cNvSpPr>
          <p:nvPr>
            <p:ph type="dt" sz="half" idx="10"/>
          </p:nvPr>
        </p:nvSpPr>
        <p:spPr>
          <a:xfrm>
            <a:off x="838200" y="6356350"/>
            <a:ext cx="2743200" cy="365125"/>
          </a:xfrm>
          <a:prstGeom prst="rect">
            <a:avLst/>
          </a:prstGeom>
        </p:spPr>
        <p:txBody>
          <a:bodyPr/>
          <a:lstStyle/>
          <a:p>
            <a:fld id="{549A149E-907D-40D4-9360-B9F6A9556E01}" type="datetimeFigureOut">
              <a:rPr lang="es-ES" smtClean="0"/>
              <a:t>28/09/2021</a:t>
            </a:fld>
            <a:endParaRPr lang="es-ES"/>
          </a:p>
        </p:txBody>
      </p:sp>
      <p:sp>
        <p:nvSpPr>
          <p:cNvPr id="4" name="Marcador de pie de página 3">
            <a:extLst>
              <a:ext uri="{FF2B5EF4-FFF2-40B4-BE49-F238E27FC236}">
                <a16:creationId xmlns:a16="http://schemas.microsoft.com/office/drawing/2014/main" id="{C7A35ADE-2F7C-4171-9BA3-B0408BE1751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Marcador de número de diapositiva 4">
            <a:extLst>
              <a:ext uri="{FF2B5EF4-FFF2-40B4-BE49-F238E27FC236}">
                <a16:creationId xmlns:a16="http://schemas.microsoft.com/office/drawing/2014/main" id="{28D1A595-3139-4E19-B808-7D146BB5FEED}"/>
              </a:ext>
            </a:extLst>
          </p:cNvPr>
          <p:cNvSpPr>
            <a:spLocks noGrp="1"/>
          </p:cNvSpPr>
          <p:nvPr>
            <p:ph type="sldNum" sz="quarter" idx="12"/>
          </p:nvPr>
        </p:nvSpPr>
        <p:spPr>
          <a:xfrm>
            <a:off x="8610600" y="6356350"/>
            <a:ext cx="2743200" cy="365125"/>
          </a:xfrm>
          <a:prstGeom prst="rect">
            <a:avLst/>
          </a:prstGeom>
        </p:spPr>
        <p:txBody>
          <a:bodyPr/>
          <a:lstStyle/>
          <a:p>
            <a:fld id="{81D86E10-35F5-4E91-8B4F-F2A4C43D8F9C}" type="slidenum">
              <a:rPr lang="es-ES" smtClean="0"/>
              <a:t>‹Nº›</a:t>
            </a:fld>
            <a:endParaRPr lang="es-ES"/>
          </a:p>
        </p:txBody>
      </p:sp>
    </p:spTree>
    <p:extLst>
      <p:ext uri="{BB962C8B-B14F-4D97-AF65-F5344CB8AC3E}">
        <p14:creationId xmlns:p14="http://schemas.microsoft.com/office/powerpoint/2010/main" val="373006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E9E77AF-6DC4-487B-A24F-391FAEC633B5}"/>
              </a:ext>
            </a:extLst>
          </p:cNvPr>
          <p:cNvSpPr>
            <a:spLocks noGrp="1"/>
          </p:cNvSpPr>
          <p:nvPr>
            <p:ph type="dt" sz="half" idx="10"/>
          </p:nvPr>
        </p:nvSpPr>
        <p:spPr>
          <a:xfrm>
            <a:off x="838200" y="6356350"/>
            <a:ext cx="2743200" cy="365125"/>
          </a:xfrm>
          <a:prstGeom prst="rect">
            <a:avLst/>
          </a:prstGeom>
        </p:spPr>
        <p:txBody>
          <a:bodyPr/>
          <a:lstStyle/>
          <a:p>
            <a:fld id="{549A149E-907D-40D4-9360-B9F6A9556E01}" type="datetimeFigureOut">
              <a:rPr lang="es-ES" smtClean="0"/>
              <a:t>28/09/2021</a:t>
            </a:fld>
            <a:endParaRPr lang="es-ES"/>
          </a:p>
        </p:txBody>
      </p:sp>
      <p:sp>
        <p:nvSpPr>
          <p:cNvPr id="3" name="Marcador de pie de página 2">
            <a:extLst>
              <a:ext uri="{FF2B5EF4-FFF2-40B4-BE49-F238E27FC236}">
                <a16:creationId xmlns:a16="http://schemas.microsoft.com/office/drawing/2014/main" id="{4EB9D679-6846-4968-95E7-CFADD47A208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4" name="Marcador de número de diapositiva 3">
            <a:extLst>
              <a:ext uri="{FF2B5EF4-FFF2-40B4-BE49-F238E27FC236}">
                <a16:creationId xmlns:a16="http://schemas.microsoft.com/office/drawing/2014/main" id="{4C2DEEBE-8BD4-4D49-AF09-DA5A2FAED8AF}"/>
              </a:ext>
            </a:extLst>
          </p:cNvPr>
          <p:cNvSpPr>
            <a:spLocks noGrp="1"/>
          </p:cNvSpPr>
          <p:nvPr>
            <p:ph type="sldNum" sz="quarter" idx="12"/>
          </p:nvPr>
        </p:nvSpPr>
        <p:spPr>
          <a:xfrm>
            <a:off x="8610600" y="6356350"/>
            <a:ext cx="2743200" cy="365125"/>
          </a:xfrm>
          <a:prstGeom prst="rect">
            <a:avLst/>
          </a:prstGeom>
        </p:spPr>
        <p:txBody>
          <a:bodyPr/>
          <a:lstStyle/>
          <a:p>
            <a:fld id="{81D86E10-35F5-4E91-8B4F-F2A4C43D8F9C}" type="slidenum">
              <a:rPr lang="es-ES" smtClean="0"/>
              <a:t>‹Nº›</a:t>
            </a:fld>
            <a:endParaRPr lang="es-ES"/>
          </a:p>
        </p:txBody>
      </p:sp>
    </p:spTree>
    <p:extLst>
      <p:ext uri="{BB962C8B-B14F-4D97-AF65-F5344CB8AC3E}">
        <p14:creationId xmlns:p14="http://schemas.microsoft.com/office/powerpoint/2010/main" val="3293099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51CA5-2473-4668-BFA6-9347EF2B2B4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4FB5932-98B7-41DF-92AC-6983455868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0FB80D35-2D2A-42E8-B6AF-42204978D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4A03732-FA0F-480D-9E99-0055228D25F1}"/>
              </a:ext>
            </a:extLst>
          </p:cNvPr>
          <p:cNvSpPr>
            <a:spLocks noGrp="1"/>
          </p:cNvSpPr>
          <p:nvPr>
            <p:ph type="dt" sz="half" idx="10"/>
          </p:nvPr>
        </p:nvSpPr>
        <p:spPr>
          <a:xfrm>
            <a:off x="838200" y="6356350"/>
            <a:ext cx="2743200" cy="365125"/>
          </a:xfrm>
          <a:prstGeom prst="rect">
            <a:avLst/>
          </a:prstGeom>
        </p:spPr>
        <p:txBody>
          <a:bodyPr/>
          <a:lstStyle/>
          <a:p>
            <a:fld id="{549A149E-907D-40D4-9360-B9F6A9556E01}" type="datetimeFigureOut">
              <a:rPr lang="es-ES" smtClean="0"/>
              <a:t>28/09/2021</a:t>
            </a:fld>
            <a:endParaRPr lang="es-ES"/>
          </a:p>
        </p:txBody>
      </p:sp>
      <p:sp>
        <p:nvSpPr>
          <p:cNvPr id="6" name="Marcador de pie de página 5">
            <a:extLst>
              <a:ext uri="{FF2B5EF4-FFF2-40B4-BE49-F238E27FC236}">
                <a16:creationId xmlns:a16="http://schemas.microsoft.com/office/drawing/2014/main" id="{96A6C82A-DE75-4B32-A3FB-5770692B4D1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AE46DDA-5F12-4DB7-B71B-87EBA648DFBD}"/>
              </a:ext>
            </a:extLst>
          </p:cNvPr>
          <p:cNvSpPr>
            <a:spLocks noGrp="1"/>
          </p:cNvSpPr>
          <p:nvPr>
            <p:ph type="sldNum" sz="quarter" idx="12"/>
          </p:nvPr>
        </p:nvSpPr>
        <p:spPr>
          <a:xfrm>
            <a:off x="8610600" y="6356350"/>
            <a:ext cx="2743200" cy="365125"/>
          </a:xfrm>
          <a:prstGeom prst="rect">
            <a:avLst/>
          </a:prstGeom>
        </p:spPr>
        <p:txBody>
          <a:bodyPr/>
          <a:lstStyle/>
          <a:p>
            <a:fld id="{81D86E10-35F5-4E91-8B4F-F2A4C43D8F9C}" type="slidenum">
              <a:rPr lang="es-ES" smtClean="0"/>
              <a:t>‹Nº›</a:t>
            </a:fld>
            <a:endParaRPr lang="es-ES"/>
          </a:p>
        </p:txBody>
      </p:sp>
    </p:spTree>
    <p:extLst>
      <p:ext uri="{BB962C8B-B14F-4D97-AF65-F5344CB8AC3E}">
        <p14:creationId xmlns:p14="http://schemas.microsoft.com/office/powerpoint/2010/main" val="199700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C473C3-8578-4FAF-816C-DC0507C0433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BB9B0C4-54B1-4671-9FB8-11B18C5DCE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ES" dirty="0"/>
          </a:p>
        </p:txBody>
      </p:sp>
      <p:sp>
        <p:nvSpPr>
          <p:cNvPr id="4" name="Marcador de texto 3">
            <a:extLst>
              <a:ext uri="{FF2B5EF4-FFF2-40B4-BE49-F238E27FC236}">
                <a16:creationId xmlns:a16="http://schemas.microsoft.com/office/drawing/2014/main" id="{E3505BF1-9BDC-4CE0-ADFD-007EB7C53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9DD727D-4171-4CE2-A3C4-7D12699EB380}"/>
              </a:ext>
            </a:extLst>
          </p:cNvPr>
          <p:cNvSpPr>
            <a:spLocks noGrp="1"/>
          </p:cNvSpPr>
          <p:nvPr>
            <p:ph type="dt" sz="half" idx="10"/>
          </p:nvPr>
        </p:nvSpPr>
        <p:spPr>
          <a:xfrm>
            <a:off x="838200" y="6356350"/>
            <a:ext cx="2743200" cy="365125"/>
          </a:xfrm>
          <a:prstGeom prst="rect">
            <a:avLst/>
          </a:prstGeom>
        </p:spPr>
        <p:txBody>
          <a:bodyPr/>
          <a:lstStyle/>
          <a:p>
            <a:fld id="{549A149E-907D-40D4-9360-B9F6A9556E01}" type="datetimeFigureOut">
              <a:rPr lang="es-ES" smtClean="0"/>
              <a:t>28/09/2021</a:t>
            </a:fld>
            <a:endParaRPr lang="es-ES"/>
          </a:p>
        </p:txBody>
      </p:sp>
      <p:sp>
        <p:nvSpPr>
          <p:cNvPr id="6" name="Marcador de pie de página 5">
            <a:extLst>
              <a:ext uri="{FF2B5EF4-FFF2-40B4-BE49-F238E27FC236}">
                <a16:creationId xmlns:a16="http://schemas.microsoft.com/office/drawing/2014/main" id="{9A7AA172-F094-4305-8384-B0168CAA44D8}"/>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C5A0F7E-DEC5-42DE-B936-1CB3079D111E}"/>
              </a:ext>
            </a:extLst>
          </p:cNvPr>
          <p:cNvSpPr>
            <a:spLocks noGrp="1"/>
          </p:cNvSpPr>
          <p:nvPr>
            <p:ph type="sldNum" sz="quarter" idx="12"/>
          </p:nvPr>
        </p:nvSpPr>
        <p:spPr>
          <a:xfrm>
            <a:off x="8610600" y="6356350"/>
            <a:ext cx="2743200" cy="365125"/>
          </a:xfrm>
          <a:prstGeom prst="rect">
            <a:avLst/>
          </a:prstGeom>
        </p:spPr>
        <p:txBody>
          <a:bodyPr/>
          <a:lstStyle/>
          <a:p>
            <a:fld id="{81D86E10-35F5-4E91-8B4F-F2A4C43D8F9C}" type="slidenum">
              <a:rPr lang="es-ES" smtClean="0"/>
              <a:t>‹Nº›</a:t>
            </a:fld>
            <a:endParaRPr lang="es-ES"/>
          </a:p>
        </p:txBody>
      </p:sp>
    </p:spTree>
    <p:extLst>
      <p:ext uri="{BB962C8B-B14F-4D97-AF65-F5344CB8AC3E}">
        <p14:creationId xmlns:p14="http://schemas.microsoft.com/office/powerpoint/2010/main" val="1247377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8CF5E3D-F5EC-4E97-A4E2-6ADD70CB7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221A2075-F529-450B-9500-2AAE3EB759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10" name="Marcador de fecha 3">
            <a:extLst>
              <a:ext uri="{FF2B5EF4-FFF2-40B4-BE49-F238E27FC236}">
                <a16:creationId xmlns:a16="http://schemas.microsoft.com/office/drawing/2014/main" id="{5CD1DB55-EDA1-4405-A1ED-A5AA0AAEA952}"/>
              </a:ext>
            </a:extLst>
          </p:cNvPr>
          <p:cNvSpPr>
            <a:spLocks noGrp="1"/>
          </p:cNvSpPr>
          <p:nvPr>
            <p:ph type="dt" sz="half" idx="2"/>
          </p:nvPr>
        </p:nvSpPr>
        <p:spPr>
          <a:xfrm>
            <a:off x="1060142" y="6347473"/>
            <a:ext cx="2743200" cy="365125"/>
          </a:xfrm>
          <a:prstGeom prst="rect">
            <a:avLst/>
          </a:prstGeom>
        </p:spPr>
        <p:txBody>
          <a:bodyPr/>
          <a:lstStyle>
            <a:lvl1pPr>
              <a:defRPr>
                <a:solidFill>
                  <a:schemeClr val="tx2"/>
                </a:solidFill>
              </a:defRPr>
            </a:lvl1pPr>
          </a:lstStyle>
          <a:p>
            <a:fld id="{549A149E-907D-40D4-9360-B9F6A9556E01}" type="datetimeFigureOut">
              <a:rPr lang="es-ES" smtClean="0"/>
              <a:t>28/09/2021</a:t>
            </a:fld>
            <a:endParaRPr lang="es-ES"/>
          </a:p>
        </p:txBody>
      </p:sp>
      <p:sp>
        <p:nvSpPr>
          <p:cNvPr id="11" name="Marcador de pie de página 4">
            <a:extLst>
              <a:ext uri="{FF2B5EF4-FFF2-40B4-BE49-F238E27FC236}">
                <a16:creationId xmlns:a16="http://schemas.microsoft.com/office/drawing/2014/main" id="{7C41FCAB-BE87-4362-B422-5D8DF9FC6F1B}"/>
              </a:ext>
            </a:extLst>
          </p:cNvPr>
          <p:cNvSpPr>
            <a:spLocks noGrp="1"/>
          </p:cNvSpPr>
          <p:nvPr>
            <p:ph type="ftr" sz="quarter" idx="3"/>
          </p:nvPr>
        </p:nvSpPr>
        <p:spPr>
          <a:xfrm>
            <a:off x="4038600" y="6356350"/>
            <a:ext cx="4114800" cy="365125"/>
          </a:xfrm>
          <a:prstGeom prst="rect">
            <a:avLst/>
          </a:prstGeom>
        </p:spPr>
        <p:txBody>
          <a:bodyPr/>
          <a:lstStyle>
            <a:lvl1pPr>
              <a:defRPr>
                <a:solidFill>
                  <a:schemeClr val="tx2"/>
                </a:solidFill>
              </a:defRPr>
            </a:lvl1pPr>
          </a:lstStyle>
          <a:p>
            <a:endParaRPr lang="es-ES"/>
          </a:p>
        </p:txBody>
      </p:sp>
      <p:sp>
        <p:nvSpPr>
          <p:cNvPr id="12" name="Marcador de número de diapositiva 5">
            <a:extLst>
              <a:ext uri="{FF2B5EF4-FFF2-40B4-BE49-F238E27FC236}">
                <a16:creationId xmlns:a16="http://schemas.microsoft.com/office/drawing/2014/main" id="{D527BCB2-3C22-4373-83D4-3EB82FC289B4}"/>
              </a:ext>
            </a:extLst>
          </p:cNvPr>
          <p:cNvSpPr>
            <a:spLocks noGrp="1"/>
          </p:cNvSpPr>
          <p:nvPr>
            <p:ph type="sldNum" sz="quarter" idx="4"/>
          </p:nvPr>
        </p:nvSpPr>
        <p:spPr>
          <a:xfrm>
            <a:off x="8153400" y="6356350"/>
            <a:ext cx="2743200" cy="365125"/>
          </a:xfrm>
          <a:prstGeom prst="rect">
            <a:avLst/>
          </a:prstGeom>
        </p:spPr>
        <p:txBody>
          <a:bodyPr/>
          <a:lstStyle>
            <a:lvl1pPr>
              <a:defRPr>
                <a:solidFill>
                  <a:schemeClr val="tx2"/>
                </a:solidFill>
              </a:defRPr>
            </a:lvl1pPr>
          </a:lstStyle>
          <a:p>
            <a:fld id="{81D86E10-35F5-4E91-8B4F-F2A4C43D8F9C}" type="slidenum">
              <a:rPr lang="es-ES" smtClean="0"/>
              <a:t>‹Nº›</a:t>
            </a:fld>
            <a:endParaRPr lang="es-ES"/>
          </a:p>
        </p:txBody>
      </p:sp>
      <p:sp>
        <p:nvSpPr>
          <p:cNvPr id="24" name="Triángulo rectángulo 23">
            <a:extLst>
              <a:ext uri="{FF2B5EF4-FFF2-40B4-BE49-F238E27FC236}">
                <a16:creationId xmlns:a16="http://schemas.microsoft.com/office/drawing/2014/main" id="{D668899F-6DA7-4790-BA7C-0CC08954B643}"/>
              </a:ext>
            </a:extLst>
          </p:cNvPr>
          <p:cNvSpPr/>
          <p:nvPr/>
        </p:nvSpPr>
        <p:spPr>
          <a:xfrm rot="10800000">
            <a:off x="9234792" y="-49803"/>
            <a:ext cx="2957208" cy="218872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Triángulo rectángulo 25">
            <a:extLst>
              <a:ext uri="{FF2B5EF4-FFF2-40B4-BE49-F238E27FC236}">
                <a16:creationId xmlns:a16="http://schemas.microsoft.com/office/drawing/2014/main" id="{24AECE9E-1C30-434B-891A-197CAB284F78}"/>
              </a:ext>
            </a:extLst>
          </p:cNvPr>
          <p:cNvSpPr/>
          <p:nvPr/>
        </p:nvSpPr>
        <p:spPr>
          <a:xfrm>
            <a:off x="0" y="5865779"/>
            <a:ext cx="943583" cy="99222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8" name="Imagen 27">
            <a:extLst>
              <a:ext uri="{FF2B5EF4-FFF2-40B4-BE49-F238E27FC236}">
                <a16:creationId xmlns:a16="http://schemas.microsoft.com/office/drawing/2014/main" id="{F2352B31-A32B-4FBD-B670-2631BC674EEF}"/>
              </a:ext>
            </a:extLst>
          </p:cNvPr>
          <p:cNvPicPr>
            <a:picLocks noChangeAspect="1"/>
          </p:cNvPicPr>
          <p:nvPr/>
        </p:nvPicPr>
        <p:blipFill>
          <a:blip r:embed="rId13"/>
          <a:stretch>
            <a:fillRect/>
          </a:stretch>
        </p:blipFill>
        <p:spPr>
          <a:xfrm>
            <a:off x="10846340" y="4932614"/>
            <a:ext cx="1332960" cy="1925386"/>
          </a:xfrm>
          <a:prstGeom prst="rect">
            <a:avLst/>
          </a:prstGeom>
        </p:spPr>
      </p:pic>
      <p:sp>
        <p:nvSpPr>
          <p:cNvPr id="30" name="Rectángulo 29">
            <a:extLst>
              <a:ext uri="{FF2B5EF4-FFF2-40B4-BE49-F238E27FC236}">
                <a16:creationId xmlns:a16="http://schemas.microsoft.com/office/drawing/2014/main" id="{08252A65-CE9A-4E2D-BE20-AFD3D3600EE5}"/>
              </a:ext>
            </a:extLst>
          </p:cNvPr>
          <p:cNvSpPr/>
          <p:nvPr/>
        </p:nvSpPr>
        <p:spPr>
          <a:xfrm>
            <a:off x="0" y="-8877"/>
            <a:ext cx="836612" cy="4092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25274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711472-B32E-4E36-9145-414F5ED6651A}"/>
              </a:ext>
            </a:extLst>
          </p:cNvPr>
          <p:cNvSpPr>
            <a:spLocks noGrp="1"/>
          </p:cNvSpPr>
          <p:nvPr>
            <p:ph type="ctrTitle"/>
          </p:nvPr>
        </p:nvSpPr>
        <p:spPr/>
        <p:txBody>
          <a:bodyPr/>
          <a:lstStyle/>
          <a:p>
            <a:r>
              <a:rPr lang="es-ES" dirty="0"/>
              <a:t>Unidades de medida Android</a:t>
            </a:r>
          </a:p>
        </p:txBody>
      </p:sp>
      <p:sp>
        <p:nvSpPr>
          <p:cNvPr id="3" name="Subtítulo 2">
            <a:extLst>
              <a:ext uri="{FF2B5EF4-FFF2-40B4-BE49-F238E27FC236}">
                <a16:creationId xmlns:a16="http://schemas.microsoft.com/office/drawing/2014/main" id="{53E2FFDA-D990-4964-9DB0-D66A00D01AC1}"/>
              </a:ext>
            </a:extLst>
          </p:cNvPr>
          <p:cNvSpPr>
            <a:spLocks noGrp="1"/>
          </p:cNvSpPr>
          <p:nvPr>
            <p:ph type="subTitle" idx="1"/>
          </p:nvPr>
        </p:nvSpPr>
        <p:spPr/>
        <p:txBody>
          <a:bodyPr/>
          <a:lstStyle/>
          <a:p>
            <a:r>
              <a:rPr lang="es-ES" dirty="0" err="1"/>
              <a:t>Dps</a:t>
            </a:r>
            <a:r>
              <a:rPr lang="es-ES" dirty="0"/>
              <a:t>, </a:t>
            </a:r>
            <a:r>
              <a:rPr lang="es-ES" dirty="0" err="1"/>
              <a:t>Sps</a:t>
            </a:r>
            <a:r>
              <a:rPr lang="es-ES" dirty="0"/>
              <a:t> </a:t>
            </a:r>
            <a:r>
              <a:rPr lang="es-ES"/>
              <a:t>y Dpi</a:t>
            </a:r>
          </a:p>
        </p:txBody>
      </p:sp>
    </p:spTree>
    <p:extLst>
      <p:ext uri="{BB962C8B-B14F-4D97-AF65-F5344CB8AC3E}">
        <p14:creationId xmlns:p14="http://schemas.microsoft.com/office/powerpoint/2010/main" val="690864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D5CCC7-C875-4F89-936E-8678718DB148}"/>
              </a:ext>
            </a:extLst>
          </p:cNvPr>
          <p:cNvSpPr>
            <a:spLocks noGrp="1"/>
          </p:cNvSpPr>
          <p:nvPr>
            <p:ph type="title"/>
          </p:nvPr>
        </p:nvSpPr>
        <p:spPr/>
        <p:txBody>
          <a:bodyPr>
            <a:normAutofit fontScale="90000"/>
          </a:bodyPr>
          <a:lstStyle/>
          <a:p>
            <a:r>
              <a:rPr lang="es-ES" dirty="0"/>
              <a:t>Densidad independiente de píxeles (</a:t>
            </a:r>
            <a:r>
              <a:rPr lang="es-ES" dirty="0" err="1"/>
              <a:t>dp</a:t>
            </a:r>
            <a:r>
              <a:rPr lang="es-ES" dirty="0"/>
              <a:t>)</a:t>
            </a:r>
            <a:br>
              <a:rPr lang="es-ES" dirty="0"/>
            </a:br>
            <a:endParaRPr lang="es-ES" dirty="0"/>
          </a:p>
        </p:txBody>
      </p:sp>
      <p:sp>
        <p:nvSpPr>
          <p:cNvPr id="3" name="Marcador de contenido 2">
            <a:extLst>
              <a:ext uri="{FF2B5EF4-FFF2-40B4-BE49-F238E27FC236}">
                <a16:creationId xmlns:a16="http://schemas.microsoft.com/office/drawing/2014/main" id="{245EA4C8-6C7D-4874-9278-8A79794F24A1}"/>
              </a:ext>
            </a:extLst>
          </p:cNvPr>
          <p:cNvSpPr>
            <a:spLocks noGrp="1"/>
          </p:cNvSpPr>
          <p:nvPr>
            <p:ph idx="1"/>
          </p:nvPr>
        </p:nvSpPr>
        <p:spPr>
          <a:xfrm>
            <a:off x="1600200" y="1400174"/>
            <a:ext cx="9064841" cy="4981575"/>
          </a:xfrm>
        </p:spPr>
        <p:txBody>
          <a:bodyPr>
            <a:normAutofit/>
          </a:bodyPr>
          <a:lstStyle/>
          <a:p>
            <a:pPr algn="just"/>
            <a:r>
              <a:rPr lang="es-ES" dirty="0"/>
              <a:t>La </a:t>
            </a:r>
            <a:r>
              <a:rPr lang="es-ES" b="1" dirty="0">
                <a:highlight>
                  <a:srgbClr val="FFFF00"/>
                </a:highlight>
              </a:rPr>
              <a:t>independencia</a:t>
            </a:r>
            <a:r>
              <a:rPr lang="es-ES" dirty="0">
                <a:highlight>
                  <a:srgbClr val="FFFF00"/>
                </a:highlight>
              </a:rPr>
              <a:t> de </a:t>
            </a:r>
            <a:r>
              <a:rPr lang="es-ES" b="1" dirty="0">
                <a:highlight>
                  <a:srgbClr val="FFFF00"/>
                </a:highlight>
              </a:rPr>
              <a:t>densidad</a:t>
            </a:r>
            <a:r>
              <a:rPr lang="es-ES" dirty="0">
                <a:highlight>
                  <a:srgbClr val="FFFF00"/>
                </a:highlight>
              </a:rPr>
              <a:t> </a:t>
            </a:r>
            <a:r>
              <a:rPr lang="es-ES" dirty="0"/>
              <a:t>se refiere a la</a:t>
            </a:r>
            <a:r>
              <a:rPr lang="es-ES" b="1" dirty="0"/>
              <a:t> </a:t>
            </a:r>
            <a:r>
              <a:rPr lang="es-ES" b="1" dirty="0">
                <a:highlight>
                  <a:srgbClr val="FFFF00"/>
                </a:highlight>
              </a:rPr>
              <a:t>muestra uniforme de los elementos</a:t>
            </a:r>
            <a:r>
              <a:rPr lang="es-ES" dirty="0">
                <a:highlight>
                  <a:srgbClr val="FFFF00"/>
                </a:highlight>
              </a:rPr>
              <a:t> </a:t>
            </a:r>
            <a:r>
              <a:rPr lang="es-ES" dirty="0"/>
              <a:t>de la UI </a:t>
            </a:r>
            <a:r>
              <a:rPr lang="es-ES" b="1" dirty="0"/>
              <a:t>en pantallas con diferentes densidades</a:t>
            </a:r>
            <a:r>
              <a:rPr lang="es-ES" dirty="0"/>
              <a:t>.</a:t>
            </a:r>
          </a:p>
          <a:p>
            <a:pPr algn="just"/>
            <a:r>
              <a:rPr lang="es-ES" dirty="0"/>
              <a:t>La </a:t>
            </a:r>
            <a:r>
              <a:rPr lang="es-ES" b="1" dirty="0">
                <a:highlight>
                  <a:srgbClr val="FFFF00"/>
                </a:highlight>
              </a:rPr>
              <a:t>densidad independiente de píxeles </a:t>
            </a:r>
            <a:r>
              <a:rPr lang="es-ES" dirty="0"/>
              <a:t>(</a:t>
            </a:r>
            <a:r>
              <a:rPr lang="es-ES" dirty="0" err="1"/>
              <a:t>dpis</a:t>
            </a:r>
            <a:r>
              <a:rPr lang="es-ES" dirty="0"/>
              <a:t>) es una unidad flexible que </a:t>
            </a:r>
            <a:r>
              <a:rPr lang="es-ES" b="1" dirty="0"/>
              <a:t>escala</a:t>
            </a:r>
            <a:r>
              <a:rPr lang="es-ES" dirty="0"/>
              <a:t> </a:t>
            </a:r>
            <a:r>
              <a:rPr lang="es-ES" dirty="0">
                <a:highlight>
                  <a:srgbClr val="FFFF00"/>
                </a:highlight>
              </a:rPr>
              <a:t>uniformemente</a:t>
            </a:r>
            <a:r>
              <a:rPr lang="es-ES" dirty="0"/>
              <a:t> en todas las </a:t>
            </a:r>
            <a:r>
              <a:rPr lang="es-ES" b="1" dirty="0"/>
              <a:t>dimensiones de </a:t>
            </a:r>
            <a:r>
              <a:rPr lang="es-ES" b="1" dirty="0">
                <a:highlight>
                  <a:srgbClr val="FFFF00"/>
                </a:highlight>
              </a:rPr>
              <a:t>cualquier pantalla</a:t>
            </a:r>
            <a:r>
              <a:rPr lang="es-ES" dirty="0"/>
              <a:t>. Cuando desarrolles una aplicación en Android, </a:t>
            </a:r>
            <a:r>
              <a:rPr lang="es-ES" b="1" dirty="0"/>
              <a:t>utiliza </a:t>
            </a:r>
            <a:r>
              <a:rPr lang="es-ES" b="1" i="1" dirty="0" err="1"/>
              <a:t>dp</a:t>
            </a:r>
            <a:r>
              <a:rPr lang="es-ES" b="1" dirty="0"/>
              <a:t> para mostrar elementos de este modo en pantallas de diferentes densidades</a:t>
            </a:r>
            <a:r>
              <a:rPr lang="es-ES" dirty="0"/>
              <a:t>.</a:t>
            </a:r>
          </a:p>
          <a:p>
            <a:pPr algn="just"/>
            <a:r>
              <a:rPr lang="es-ES" dirty="0"/>
              <a:t>Un </a:t>
            </a:r>
            <a:r>
              <a:rPr lang="es-ES" dirty="0" err="1"/>
              <a:t>dp</a:t>
            </a:r>
            <a:r>
              <a:rPr lang="es-ES" dirty="0"/>
              <a:t> es igual a un píxel físico en una pantalla de 160 dpi. Para calcular los </a:t>
            </a:r>
            <a:r>
              <a:rPr lang="es-ES" dirty="0" err="1"/>
              <a:t>dp</a:t>
            </a:r>
            <a:r>
              <a:rPr lang="es-ES" dirty="0"/>
              <a:t>:</a:t>
            </a:r>
          </a:p>
          <a:p>
            <a:pPr marL="0" indent="0" algn="just">
              <a:buNone/>
            </a:pPr>
            <a:r>
              <a:rPr lang="es-ES" b="1" dirty="0" err="1"/>
              <a:t>dp</a:t>
            </a:r>
            <a:r>
              <a:rPr lang="es-ES" b="1" dirty="0"/>
              <a:t> = (anchura en píxeles * 160) / dpi</a:t>
            </a:r>
            <a:endParaRPr lang="es-ES" dirty="0"/>
          </a:p>
          <a:p>
            <a:endParaRPr lang="es-ES" dirty="0"/>
          </a:p>
        </p:txBody>
      </p:sp>
    </p:spTree>
    <p:extLst>
      <p:ext uri="{BB962C8B-B14F-4D97-AF65-F5344CB8AC3E}">
        <p14:creationId xmlns:p14="http://schemas.microsoft.com/office/powerpoint/2010/main" val="3841009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D5CCC7-C875-4F89-936E-8678718DB148}"/>
              </a:ext>
            </a:extLst>
          </p:cNvPr>
          <p:cNvSpPr>
            <a:spLocks noGrp="1"/>
          </p:cNvSpPr>
          <p:nvPr>
            <p:ph type="title"/>
          </p:nvPr>
        </p:nvSpPr>
        <p:spPr/>
        <p:txBody>
          <a:bodyPr>
            <a:normAutofit fontScale="90000"/>
          </a:bodyPr>
          <a:lstStyle/>
          <a:p>
            <a:r>
              <a:rPr lang="es-ES" dirty="0"/>
              <a:t>Densidad independiente de píxeles (</a:t>
            </a:r>
            <a:r>
              <a:rPr lang="es-ES" dirty="0" err="1"/>
              <a:t>dp</a:t>
            </a:r>
            <a:r>
              <a:rPr lang="es-ES" dirty="0"/>
              <a:t>)</a:t>
            </a:r>
            <a:br>
              <a:rPr lang="es-ES" dirty="0"/>
            </a:br>
            <a:endParaRPr lang="es-ES" dirty="0"/>
          </a:p>
        </p:txBody>
      </p:sp>
      <p:sp>
        <p:nvSpPr>
          <p:cNvPr id="3" name="Marcador de contenido 2">
            <a:extLst>
              <a:ext uri="{FF2B5EF4-FFF2-40B4-BE49-F238E27FC236}">
                <a16:creationId xmlns:a16="http://schemas.microsoft.com/office/drawing/2014/main" id="{245EA4C8-6C7D-4874-9278-8A79794F24A1}"/>
              </a:ext>
            </a:extLst>
          </p:cNvPr>
          <p:cNvSpPr>
            <a:spLocks noGrp="1"/>
          </p:cNvSpPr>
          <p:nvPr>
            <p:ph idx="1"/>
          </p:nvPr>
        </p:nvSpPr>
        <p:spPr>
          <a:xfrm>
            <a:off x="1600200" y="1400174"/>
            <a:ext cx="9064841" cy="4981575"/>
          </a:xfrm>
        </p:spPr>
        <p:txBody>
          <a:bodyPr>
            <a:normAutofit/>
          </a:bodyPr>
          <a:lstStyle/>
          <a:p>
            <a:pPr marL="0" indent="0" algn="just">
              <a:buNone/>
            </a:pPr>
            <a:r>
              <a:rPr lang="es-ES" b="1" dirty="0" err="1"/>
              <a:t>dp</a:t>
            </a:r>
            <a:r>
              <a:rPr lang="es-ES" b="1" dirty="0"/>
              <a:t> = (anchura en píxeles * 160) / dpi</a:t>
            </a:r>
            <a:endParaRPr lang="es-ES" dirty="0"/>
          </a:p>
          <a:p>
            <a:pPr algn="just"/>
            <a:r>
              <a:rPr lang="es-ES" b="1" dirty="0">
                <a:solidFill>
                  <a:srgbClr val="FF0000"/>
                </a:solidFill>
              </a:rPr>
              <a:t>No vale para HTML.</a:t>
            </a:r>
          </a:p>
          <a:p>
            <a:pPr algn="just"/>
            <a:r>
              <a:rPr lang="es-ES" b="1" dirty="0">
                <a:highlight>
                  <a:srgbClr val="FFFF00"/>
                </a:highlight>
              </a:rPr>
              <a:t>160 </a:t>
            </a:r>
            <a:r>
              <a:rPr lang="es-ES" b="1" dirty="0" err="1">
                <a:highlight>
                  <a:srgbClr val="FFFF00"/>
                </a:highlight>
              </a:rPr>
              <a:t>dp</a:t>
            </a:r>
            <a:r>
              <a:rPr lang="es-ES" b="1" dirty="0">
                <a:highlight>
                  <a:srgbClr val="FFFF00"/>
                </a:highlight>
              </a:rPr>
              <a:t> </a:t>
            </a:r>
            <a:r>
              <a:rPr lang="es-ES" dirty="0"/>
              <a:t>independientemente del dispositivo </a:t>
            </a:r>
            <a:r>
              <a:rPr lang="es-ES" b="1" dirty="0"/>
              <a:t>equivale</a:t>
            </a:r>
            <a:r>
              <a:rPr lang="es-ES" dirty="0"/>
              <a:t> a una </a:t>
            </a:r>
            <a:r>
              <a:rPr lang="es-ES" b="1" dirty="0">
                <a:highlight>
                  <a:srgbClr val="FFFF00"/>
                </a:highlight>
              </a:rPr>
              <a:t>pulgada</a:t>
            </a:r>
            <a:r>
              <a:rPr lang="es-ES" dirty="0">
                <a:highlight>
                  <a:srgbClr val="FFFF00"/>
                </a:highlight>
              </a:rPr>
              <a:t>.</a:t>
            </a:r>
          </a:p>
          <a:p>
            <a:pPr algn="just"/>
            <a:r>
              <a:rPr lang="es-ES" b="1" dirty="0"/>
              <a:t>Cuando se está ejecutando en una pantalla de </a:t>
            </a:r>
            <a:r>
              <a:rPr lang="es-ES" b="1" dirty="0">
                <a:highlight>
                  <a:srgbClr val="FFFF00"/>
                </a:highlight>
              </a:rPr>
              <a:t>mayor densidad</a:t>
            </a:r>
            <a:r>
              <a:rPr lang="es-ES" dirty="0"/>
              <a:t>, </a:t>
            </a:r>
            <a:r>
              <a:rPr lang="es-ES" b="1" dirty="0"/>
              <a:t>se </a:t>
            </a:r>
            <a:r>
              <a:rPr lang="es-ES" b="1" dirty="0">
                <a:highlight>
                  <a:srgbClr val="FFFF00"/>
                </a:highlight>
              </a:rPr>
              <a:t>aumentan el número de </a:t>
            </a:r>
            <a:r>
              <a:rPr lang="es-ES" b="1" dirty="0" err="1">
                <a:highlight>
                  <a:srgbClr val="FFFF00"/>
                </a:highlight>
              </a:rPr>
              <a:t>píxels</a:t>
            </a:r>
            <a:r>
              <a:rPr lang="es-ES" b="1" dirty="0">
                <a:highlight>
                  <a:srgbClr val="FFFF00"/>
                </a:highlight>
              </a:rPr>
              <a:t> </a:t>
            </a:r>
            <a:r>
              <a:rPr lang="es-ES" b="1" dirty="0"/>
              <a:t>utilizados para dibujar 1dp</a:t>
            </a:r>
            <a:r>
              <a:rPr lang="es-ES" dirty="0"/>
              <a:t> según los </a:t>
            </a:r>
            <a:r>
              <a:rPr lang="es-ES" dirty="0" err="1"/>
              <a:t>dpi’s</a:t>
            </a:r>
            <a:r>
              <a:rPr lang="es-ES" dirty="0"/>
              <a:t> de la pantalla. Por otro lado, si la pantalla es de menor densidad, el número de píxeles utilizados para 1dp se reducirán. </a:t>
            </a:r>
            <a:r>
              <a:rPr lang="es-ES" b="1" dirty="0"/>
              <a:t>Utilizar las unidades </a:t>
            </a:r>
            <a:r>
              <a:rPr lang="es-ES" b="1" dirty="0" err="1"/>
              <a:t>dp</a:t>
            </a:r>
            <a:r>
              <a:rPr lang="es-ES" b="1" dirty="0"/>
              <a:t> en lugar de píxeles es la solución más simple para tratar los diferentes tamaños de pantalla de los dispositivos</a:t>
            </a:r>
            <a:r>
              <a:rPr lang="es-ES" dirty="0"/>
              <a:t>.</a:t>
            </a:r>
          </a:p>
          <a:p>
            <a:endParaRPr lang="es-ES" dirty="0"/>
          </a:p>
        </p:txBody>
      </p:sp>
    </p:spTree>
    <p:extLst>
      <p:ext uri="{BB962C8B-B14F-4D97-AF65-F5344CB8AC3E}">
        <p14:creationId xmlns:p14="http://schemas.microsoft.com/office/powerpoint/2010/main" val="34592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1" name="Picture 2" descr="unidades y medidas">
            <a:extLst>
              <a:ext uri="{FF2B5EF4-FFF2-40B4-BE49-F238E27FC236}">
                <a16:creationId xmlns:a16="http://schemas.microsoft.com/office/drawing/2014/main" id="{C6AC8392-73F4-473F-A5D9-EBB13727F3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4836" y="643466"/>
            <a:ext cx="8142328"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59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37EBE6-691C-4E30-BC72-E0B3360585E5}"/>
              </a:ext>
            </a:extLst>
          </p:cNvPr>
          <p:cNvSpPr>
            <a:spLocks noGrp="1"/>
          </p:cNvSpPr>
          <p:nvPr>
            <p:ph type="title"/>
          </p:nvPr>
        </p:nvSpPr>
        <p:spPr>
          <a:xfrm>
            <a:off x="1509204" y="365125"/>
            <a:ext cx="8273988" cy="1325563"/>
          </a:xfrm>
        </p:spPr>
        <p:txBody>
          <a:bodyPr anchor="ctr">
            <a:normAutofit/>
          </a:bodyPr>
          <a:lstStyle/>
          <a:p>
            <a:r>
              <a:rPr lang="es-ES" dirty="0"/>
              <a:t>Diferencias entre DP y Pixel</a:t>
            </a:r>
          </a:p>
        </p:txBody>
      </p:sp>
      <p:pic>
        <p:nvPicPr>
          <p:cNvPr id="1026" name="Picture 2" descr="El funcionamiento de los pixels consiste en pintar un cuadrado de la pantalla">
            <a:extLst>
              <a:ext uri="{FF2B5EF4-FFF2-40B4-BE49-F238E27FC236}">
                <a16:creationId xmlns:a16="http://schemas.microsoft.com/office/drawing/2014/main" id="{322A8A07-AE86-44AE-BD2B-DB56F8B328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74499" y="1825625"/>
            <a:ext cx="3309002" cy="4351338"/>
          </a:xfrm>
          <a:prstGeom prst="rect">
            <a:avLst/>
          </a:prstGeom>
          <a:solidFill>
            <a:srgbClr val="FFFFFF"/>
          </a:solidFill>
        </p:spPr>
      </p:pic>
      <p:sp>
        <p:nvSpPr>
          <p:cNvPr id="3" name="Marcador de contenido 2">
            <a:extLst>
              <a:ext uri="{FF2B5EF4-FFF2-40B4-BE49-F238E27FC236}">
                <a16:creationId xmlns:a16="http://schemas.microsoft.com/office/drawing/2014/main" id="{28814B69-6528-4F7C-ADC4-B31AA3576FBA}"/>
              </a:ext>
            </a:extLst>
          </p:cNvPr>
          <p:cNvSpPr>
            <a:spLocks noGrp="1"/>
          </p:cNvSpPr>
          <p:nvPr>
            <p:ph sz="half" idx="2"/>
          </p:nvPr>
        </p:nvSpPr>
        <p:spPr>
          <a:xfrm>
            <a:off x="6172200" y="1825625"/>
            <a:ext cx="5181600" cy="4351338"/>
          </a:xfrm>
        </p:spPr>
        <p:txBody>
          <a:bodyPr>
            <a:normAutofit/>
          </a:bodyPr>
          <a:lstStyle/>
          <a:p>
            <a:pPr algn="just"/>
            <a:r>
              <a:rPr lang="es-ES" b="0" i="0" dirty="0">
                <a:effectLst/>
              </a:rPr>
              <a:t>Empecemos viendo el </a:t>
            </a:r>
            <a:r>
              <a:rPr lang="es-ES" b="0" i="0" dirty="0">
                <a:effectLst/>
                <a:highlight>
                  <a:srgbClr val="FFFF00"/>
                </a:highlight>
              </a:rPr>
              <a:t>funcionamiento de los </a:t>
            </a:r>
            <a:r>
              <a:rPr lang="es-ES" b="0" i="1" dirty="0" err="1">
                <a:effectLst/>
                <a:highlight>
                  <a:srgbClr val="FFFF00"/>
                </a:highlight>
              </a:rPr>
              <a:t>px</a:t>
            </a:r>
            <a:r>
              <a:rPr lang="es-ES" b="0" i="0" dirty="0">
                <a:effectLst/>
                <a:highlight>
                  <a:srgbClr val="FFFF00"/>
                </a:highlight>
              </a:rPr>
              <a:t>. </a:t>
            </a:r>
            <a:r>
              <a:rPr lang="es-ES" b="0" i="0" dirty="0">
                <a:effectLst/>
              </a:rPr>
              <a:t>Es muy sencillo.</a:t>
            </a:r>
          </a:p>
          <a:p>
            <a:pPr algn="just"/>
            <a:r>
              <a:rPr lang="es-ES" b="0" i="0" dirty="0">
                <a:effectLst/>
              </a:rPr>
              <a:t>Cuando dices que vas a colocar un botón de 2</a:t>
            </a:r>
            <a:r>
              <a:rPr lang="es-ES" b="0" i="1" dirty="0">
                <a:effectLst/>
              </a:rPr>
              <a:t>px</a:t>
            </a:r>
            <a:r>
              <a:rPr lang="es-ES" b="0" i="0" dirty="0">
                <a:effectLst/>
              </a:rPr>
              <a:t> de ancho por 2</a:t>
            </a:r>
            <a:r>
              <a:rPr lang="es-ES" b="0" i="1" dirty="0">
                <a:effectLst/>
              </a:rPr>
              <a:t>px</a:t>
            </a:r>
            <a:r>
              <a:rPr lang="es-ES" b="0" i="0" dirty="0">
                <a:effectLst/>
              </a:rPr>
              <a:t> de alto, </a:t>
            </a:r>
            <a:r>
              <a:rPr lang="es-ES" b="0" i="0" dirty="0">
                <a:effectLst/>
                <a:highlight>
                  <a:srgbClr val="FFFF00"/>
                </a:highlight>
              </a:rPr>
              <a:t>la pantalla sabe que tiene que colocar esos puntos de un determinado color</a:t>
            </a:r>
            <a:r>
              <a:rPr lang="es-ES" b="0" i="0" dirty="0">
                <a:effectLst/>
              </a:rPr>
              <a:t>. Sería algo así:</a:t>
            </a:r>
          </a:p>
          <a:p>
            <a:endParaRPr lang="es-ES" dirty="0"/>
          </a:p>
        </p:txBody>
      </p:sp>
    </p:spTree>
    <p:extLst>
      <p:ext uri="{BB962C8B-B14F-4D97-AF65-F5344CB8AC3E}">
        <p14:creationId xmlns:p14="http://schemas.microsoft.com/office/powerpoint/2010/main" val="52945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4A3F5C-0395-4D1F-BF13-70BCDEE4CC6E}"/>
              </a:ext>
            </a:extLst>
          </p:cNvPr>
          <p:cNvSpPr>
            <a:spLocks noGrp="1"/>
          </p:cNvSpPr>
          <p:nvPr>
            <p:ph type="title"/>
          </p:nvPr>
        </p:nvSpPr>
        <p:spPr/>
        <p:txBody>
          <a:bodyPr/>
          <a:lstStyle/>
          <a:p>
            <a:r>
              <a:rPr lang="es-ES" dirty="0"/>
              <a:t>Densidad de pixeles en pantalla</a:t>
            </a:r>
          </a:p>
        </p:txBody>
      </p:sp>
      <p:sp>
        <p:nvSpPr>
          <p:cNvPr id="3" name="Marcador de contenido 2">
            <a:extLst>
              <a:ext uri="{FF2B5EF4-FFF2-40B4-BE49-F238E27FC236}">
                <a16:creationId xmlns:a16="http://schemas.microsoft.com/office/drawing/2014/main" id="{B7E77E85-8BB5-48B0-BFBA-935D318731A7}"/>
              </a:ext>
            </a:extLst>
          </p:cNvPr>
          <p:cNvSpPr>
            <a:spLocks noGrp="1"/>
          </p:cNvSpPr>
          <p:nvPr>
            <p:ph idx="1"/>
          </p:nvPr>
        </p:nvSpPr>
        <p:spPr/>
        <p:txBody>
          <a:bodyPr>
            <a:normAutofit lnSpcReduction="10000"/>
          </a:bodyPr>
          <a:lstStyle/>
          <a:p>
            <a:pPr algn="just"/>
            <a:r>
              <a:rPr lang="es-ES" b="0" i="0" dirty="0">
                <a:solidFill>
                  <a:srgbClr val="292929"/>
                </a:solidFill>
                <a:effectLst/>
                <a:latin typeface="light"/>
              </a:rPr>
              <a:t>Fácil y simple. La pantalla </a:t>
            </a:r>
            <a:r>
              <a:rPr lang="es-ES" b="0" i="0" dirty="0">
                <a:solidFill>
                  <a:srgbClr val="292929"/>
                </a:solidFill>
                <a:effectLst/>
                <a:highlight>
                  <a:srgbClr val="FFFF00"/>
                </a:highlight>
                <a:latin typeface="light"/>
              </a:rPr>
              <a:t>pintará esos </a:t>
            </a:r>
            <a:r>
              <a:rPr lang="es-ES" b="0" i="1" dirty="0" err="1">
                <a:solidFill>
                  <a:srgbClr val="292929"/>
                </a:solidFill>
                <a:effectLst/>
                <a:highlight>
                  <a:srgbClr val="FFFF00"/>
                </a:highlight>
                <a:latin typeface="light"/>
              </a:rPr>
              <a:t>px</a:t>
            </a:r>
            <a:r>
              <a:rPr lang="es-ES" b="0" i="0" dirty="0">
                <a:solidFill>
                  <a:srgbClr val="292929"/>
                </a:solidFill>
                <a:effectLst/>
                <a:highlight>
                  <a:srgbClr val="FFFF00"/>
                </a:highlight>
                <a:latin typeface="light"/>
              </a:rPr>
              <a:t> con un botón del color que tu quieras.</a:t>
            </a:r>
            <a:r>
              <a:rPr lang="es-ES" b="0" i="0" dirty="0">
                <a:solidFill>
                  <a:srgbClr val="292929"/>
                </a:solidFill>
                <a:effectLst/>
                <a:latin typeface="light"/>
              </a:rPr>
              <a:t> Ahora bien, cada pantalla puede tener los </a:t>
            </a:r>
            <a:r>
              <a:rPr lang="es-ES" b="0" i="1" dirty="0" err="1">
                <a:solidFill>
                  <a:srgbClr val="292929"/>
                </a:solidFill>
                <a:effectLst/>
                <a:latin typeface="light"/>
              </a:rPr>
              <a:t>px</a:t>
            </a:r>
            <a:r>
              <a:rPr lang="es-ES" b="0" i="0" dirty="0">
                <a:solidFill>
                  <a:srgbClr val="292929"/>
                </a:solidFill>
                <a:effectLst/>
                <a:latin typeface="light"/>
              </a:rPr>
              <a:t> de un tamaño distinto. El </a:t>
            </a:r>
            <a:r>
              <a:rPr lang="es-ES" b="0" i="1" dirty="0" err="1">
                <a:solidFill>
                  <a:srgbClr val="292929"/>
                </a:solidFill>
                <a:effectLst/>
                <a:highlight>
                  <a:srgbClr val="FFFF00"/>
                </a:highlight>
                <a:latin typeface="light"/>
              </a:rPr>
              <a:t>px</a:t>
            </a:r>
            <a:r>
              <a:rPr lang="es-ES" b="0" i="0" dirty="0">
                <a:solidFill>
                  <a:srgbClr val="292929"/>
                </a:solidFill>
                <a:effectLst/>
                <a:highlight>
                  <a:srgbClr val="FFFF00"/>
                </a:highlight>
                <a:latin typeface="light"/>
              </a:rPr>
              <a:t> no hace referencia a una unidad de medida física exacta como el </a:t>
            </a:r>
            <a:r>
              <a:rPr lang="es-ES" b="0" i="1" dirty="0">
                <a:solidFill>
                  <a:srgbClr val="292929"/>
                </a:solidFill>
                <a:effectLst/>
                <a:highlight>
                  <a:srgbClr val="FFFF00"/>
                </a:highlight>
                <a:latin typeface="light"/>
              </a:rPr>
              <a:t>cm</a:t>
            </a:r>
            <a:r>
              <a:rPr lang="es-ES" b="0" i="0" dirty="0">
                <a:solidFill>
                  <a:srgbClr val="292929"/>
                </a:solidFill>
                <a:effectLst/>
                <a:highlight>
                  <a:srgbClr val="FFFF00"/>
                </a:highlight>
                <a:latin typeface="light"/>
              </a:rPr>
              <a:t> </a:t>
            </a:r>
            <a:r>
              <a:rPr lang="es-ES" b="0" i="0" dirty="0">
                <a:solidFill>
                  <a:srgbClr val="292929"/>
                </a:solidFill>
                <a:effectLst/>
                <a:latin typeface="light"/>
              </a:rPr>
              <a:t>por ejemplo. Un </a:t>
            </a:r>
            <a:r>
              <a:rPr lang="es-ES" b="0" i="1" dirty="0" err="1">
                <a:solidFill>
                  <a:srgbClr val="292929"/>
                </a:solidFill>
                <a:effectLst/>
                <a:highlight>
                  <a:srgbClr val="FFFF00"/>
                </a:highlight>
                <a:latin typeface="light"/>
              </a:rPr>
              <a:t>px</a:t>
            </a:r>
            <a:r>
              <a:rPr lang="es-ES" b="0" i="0" dirty="0">
                <a:solidFill>
                  <a:srgbClr val="292929"/>
                </a:solidFill>
                <a:effectLst/>
                <a:highlight>
                  <a:srgbClr val="FFFF00"/>
                </a:highlight>
                <a:latin typeface="light"/>
              </a:rPr>
              <a:t> puede medir 1</a:t>
            </a:r>
            <a:r>
              <a:rPr lang="es-ES" b="0" i="1" dirty="0">
                <a:solidFill>
                  <a:srgbClr val="292929"/>
                </a:solidFill>
                <a:effectLst/>
                <a:highlight>
                  <a:srgbClr val="FFFF00"/>
                </a:highlight>
                <a:latin typeface="light"/>
              </a:rPr>
              <a:t>mm</a:t>
            </a:r>
            <a:r>
              <a:rPr lang="es-ES" b="0" i="0" dirty="0">
                <a:solidFill>
                  <a:srgbClr val="292929"/>
                </a:solidFill>
                <a:effectLst/>
                <a:highlight>
                  <a:srgbClr val="FFFF00"/>
                </a:highlight>
                <a:latin typeface="light"/>
              </a:rPr>
              <a:t> como podría medir 3</a:t>
            </a:r>
            <a:r>
              <a:rPr lang="es-ES" b="0" i="1" dirty="0">
                <a:solidFill>
                  <a:srgbClr val="292929"/>
                </a:solidFill>
                <a:effectLst/>
                <a:highlight>
                  <a:srgbClr val="FFFF00"/>
                </a:highlight>
                <a:latin typeface="light"/>
              </a:rPr>
              <a:t>mm</a:t>
            </a:r>
            <a:r>
              <a:rPr lang="es-ES" b="0" i="0" dirty="0">
                <a:solidFill>
                  <a:srgbClr val="292929"/>
                </a:solidFill>
                <a:effectLst/>
                <a:latin typeface="light"/>
              </a:rPr>
              <a:t>. Lo único que indica es un punto en la pantalla. Nada de medidas exactas. ¿Se entiende?</a:t>
            </a:r>
          </a:p>
          <a:p>
            <a:pPr algn="just"/>
            <a:r>
              <a:rPr lang="es-ES" b="0" i="0" dirty="0">
                <a:solidFill>
                  <a:srgbClr val="292929"/>
                </a:solidFill>
                <a:effectLst/>
                <a:latin typeface="light"/>
              </a:rPr>
              <a:t>A partir de aquí sale el concepto de </a:t>
            </a:r>
            <a:r>
              <a:rPr lang="es-ES" b="0" i="0" dirty="0">
                <a:solidFill>
                  <a:srgbClr val="292929"/>
                </a:solidFill>
                <a:effectLst/>
                <a:highlight>
                  <a:srgbClr val="00FFFF"/>
                </a:highlight>
                <a:latin typeface="light"/>
              </a:rPr>
              <a:t>densidad de pantalla</a:t>
            </a:r>
            <a:r>
              <a:rPr lang="es-ES" b="0" i="0" dirty="0">
                <a:solidFill>
                  <a:srgbClr val="292929"/>
                </a:solidFill>
                <a:effectLst/>
                <a:latin typeface="light"/>
              </a:rPr>
              <a:t>. ¿Qué es la densidad de pantalla? La </a:t>
            </a:r>
            <a:r>
              <a:rPr lang="es-ES" b="0" i="0" dirty="0">
                <a:solidFill>
                  <a:srgbClr val="292929"/>
                </a:solidFill>
                <a:effectLst/>
                <a:highlight>
                  <a:srgbClr val="FFFF00"/>
                </a:highlight>
                <a:latin typeface="light"/>
              </a:rPr>
              <a:t>cantidad de </a:t>
            </a:r>
            <a:r>
              <a:rPr lang="es-ES" b="0" i="1" dirty="0" err="1">
                <a:solidFill>
                  <a:srgbClr val="292929"/>
                </a:solidFill>
                <a:effectLst/>
                <a:highlight>
                  <a:srgbClr val="FFFF00"/>
                </a:highlight>
                <a:latin typeface="light"/>
              </a:rPr>
              <a:t>px</a:t>
            </a:r>
            <a:r>
              <a:rPr lang="es-ES" b="0" i="0" dirty="0">
                <a:solidFill>
                  <a:srgbClr val="292929"/>
                </a:solidFill>
                <a:effectLst/>
                <a:highlight>
                  <a:srgbClr val="FFFF00"/>
                </a:highlight>
                <a:latin typeface="light"/>
              </a:rPr>
              <a:t> que hay en una determinada área concreta</a:t>
            </a:r>
            <a:r>
              <a:rPr lang="es-ES" b="0" i="0" dirty="0">
                <a:solidFill>
                  <a:srgbClr val="292929"/>
                </a:solidFill>
                <a:effectLst/>
                <a:latin typeface="light"/>
              </a:rPr>
              <a:t>. Cuando más alta sea la densidad de pantalla, más </a:t>
            </a:r>
            <a:r>
              <a:rPr lang="es-ES" b="0" i="1" dirty="0" err="1">
                <a:solidFill>
                  <a:srgbClr val="292929"/>
                </a:solidFill>
                <a:effectLst/>
                <a:latin typeface="light"/>
              </a:rPr>
              <a:t>px</a:t>
            </a:r>
            <a:r>
              <a:rPr lang="es-ES" b="0" i="0" dirty="0">
                <a:solidFill>
                  <a:srgbClr val="292929"/>
                </a:solidFill>
                <a:effectLst/>
                <a:latin typeface="light"/>
              </a:rPr>
              <a:t> hay en un determinado espacio, o lo que es lo mismo, más pequeños son estos </a:t>
            </a:r>
            <a:r>
              <a:rPr lang="es-ES" b="0" i="1" dirty="0" err="1">
                <a:solidFill>
                  <a:srgbClr val="292929"/>
                </a:solidFill>
                <a:effectLst/>
                <a:latin typeface="light"/>
              </a:rPr>
              <a:t>px</a:t>
            </a:r>
            <a:r>
              <a:rPr lang="es-ES" b="0" i="0" dirty="0">
                <a:solidFill>
                  <a:srgbClr val="292929"/>
                </a:solidFill>
                <a:effectLst/>
                <a:latin typeface="light"/>
              </a:rPr>
              <a:t>.</a:t>
            </a:r>
          </a:p>
          <a:p>
            <a:endParaRPr lang="es-ES" dirty="0"/>
          </a:p>
        </p:txBody>
      </p:sp>
    </p:spTree>
    <p:extLst>
      <p:ext uri="{BB962C8B-B14F-4D97-AF65-F5344CB8AC3E}">
        <p14:creationId xmlns:p14="http://schemas.microsoft.com/office/powerpoint/2010/main" val="704446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9AEC1-6529-452D-81F3-BC510C6242FC}"/>
              </a:ext>
            </a:extLst>
          </p:cNvPr>
          <p:cNvSpPr>
            <a:spLocks noGrp="1"/>
          </p:cNvSpPr>
          <p:nvPr>
            <p:ph type="title"/>
          </p:nvPr>
        </p:nvSpPr>
        <p:spPr/>
        <p:txBody>
          <a:bodyPr/>
          <a:lstStyle/>
          <a:p>
            <a:r>
              <a:rPr lang="es-ES" dirty="0"/>
              <a:t>Densidad de pixeles en pantalla</a:t>
            </a:r>
          </a:p>
        </p:txBody>
      </p:sp>
      <p:sp>
        <p:nvSpPr>
          <p:cNvPr id="3" name="Marcador de contenido 2">
            <a:extLst>
              <a:ext uri="{FF2B5EF4-FFF2-40B4-BE49-F238E27FC236}">
                <a16:creationId xmlns:a16="http://schemas.microsoft.com/office/drawing/2014/main" id="{387587F9-BFA1-48AB-8D2A-96B639C101E1}"/>
              </a:ext>
            </a:extLst>
          </p:cNvPr>
          <p:cNvSpPr>
            <a:spLocks noGrp="1"/>
          </p:cNvSpPr>
          <p:nvPr>
            <p:ph idx="1"/>
          </p:nvPr>
        </p:nvSpPr>
        <p:spPr/>
        <p:txBody>
          <a:bodyPr/>
          <a:lstStyle/>
          <a:p>
            <a:pPr algn="just"/>
            <a:r>
              <a:rPr lang="es-ES" b="0" i="0" dirty="0">
                <a:solidFill>
                  <a:srgbClr val="292929"/>
                </a:solidFill>
                <a:effectLst/>
                <a:latin typeface="light"/>
              </a:rPr>
              <a:t>Esto qué quiere decir? Que </a:t>
            </a:r>
            <a:r>
              <a:rPr lang="es-ES" b="0" i="0" dirty="0">
                <a:solidFill>
                  <a:srgbClr val="292929"/>
                </a:solidFill>
                <a:effectLst/>
                <a:highlight>
                  <a:srgbClr val="FFFF00"/>
                </a:highlight>
                <a:latin typeface="light"/>
              </a:rPr>
              <a:t>un botón en dos pantallas distintas</a:t>
            </a:r>
            <a:r>
              <a:rPr lang="es-ES" b="0" i="0" dirty="0">
                <a:solidFill>
                  <a:srgbClr val="292929"/>
                </a:solidFill>
                <a:effectLst/>
                <a:latin typeface="light"/>
              </a:rPr>
              <a:t>, aunque </a:t>
            </a:r>
            <a:r>
              <a:rPr lang="es-ES" b="0" i="0" dirty="0">
                <a:solidFill>
                  <a:srgbClr val="292929"/>
                </a:solidFill>
                <a:effectLst/>
                <a:highlight>
                  <a:srgbClr val="FFFF00"/>
                </a:highlight>
                <a:latin typeface="light"/>
              </a:rPr>
              <a:t>tenga el mismo tamaño en </a:t>
            </a:r>
            <a:r>
              <a:rPr lang="es-ES" b="0" i="1" dirty="0" err="1">
                <a:solidFill>
                  <a:srgbClr val="292929"/>
                </a:solidFill>
                <a:effectLst/>
                <a:highlight>
                  <a:srgbClr val="FFFF00"/>
                </a:highlight>
                <a:latin typeface="light"/>
              </a:rPr>
              <a:t>px</a:t>
            </a:r>
            <a:r>
              <a:rPr lang="es-ES" b="0" i="0" dirty="0">
                <a:solidFill>
                  <a:srgbClr val="292929"/>
                </a:solidFill>
                <a:effectLst/>
                <a:latin typeface="light"/>
              </a:rPr>
              <a:t>, </a:t>
            </a:r>
            <a:r>
              <a:rPr lang="es-ES" b="0" i="0" dirty="0">
                <a:solidFill>
                  <a:srgbClr val="FF0000"/>
                </a:solidFill>
                <a:effectLst/>
                <a:latin typeface="light"/>
              </a:rPr>
              <a:t>no tiene porque tener el mismo tamaño físico</a:t>
            </a:r>
            <a:r>
              <a:rPr lang="es-ES" b="0" i="0" dirty="0">
                <a:solidFill>
                  <a:srgbClr val="292929"/>
                </a:solidFill>
                <a:effectLst/>
                <a:latin typeface="light"/>
              </a:rPr>
              <a:t>, no tiene porqué verse de la misma forma. Si esto lo sumamos a que en los móviles tenemos pantallas muy pequeñas y con muchas densidades distintas, las diferencias entre dispositivos son muchas. Los </a:t>
            </a:r>
            <a:r>
              <a:rPr lang="es-ES" b="0" i="1" dirty="0" err="1">
                <a:solidFill>
                  <a:srgbClr val="292929"/>
                </a:solidFill>
                <a:effectLst/>
                <a:latin typeface="light"/>
              </a:rPr>
              <a:t>dp</a:t>
            </a:r>
            <a:r>
              <a:rPr lang="es-ES" b="0" i="0" dirty="0">
                <a:solidFill>
                  <a:srgbClr val="292929"/>
                </a:solidFill>
                <a:effectLst/>
                <a:latin typeface="light"/>
              </a:rPr>
              <a:t> vienen a solucionar este problema. ¿Qué problema? Tranquilo, una imagen vale más que mil palabras, así que, vamos a ello</a:t>
            </a:r>
            <a:endParaRPr lang="es-ES" dirty="0"/>
          </a:p>
        </p:txBody>
      </p:sp>
    </p:spTree>
    <p:extLst>
      <p:ext uri="{BB962C8B-B14F-4D97-AF65-F5344CB8AC3E}">
        <p14:creationId xmlns:p14="http://schemas.microsoft.com/office/powerpoint/2010/main" val="308055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262656-6679-416C-8207-195E0170EFD9}"/>
              </a:ext>
            </a:extLst>
          </p:cNvPr>
          <p:cNvSpPr>
            <a:spLocks noGrp="1"/>
          </p:cNvSpPr>
          <p:nvPr>
            <p:ph type="title"/>
          </p:nvPr>
        </p:nvSpPr>
        <p:spPr>
          <a:xfrm>
            <a:off x="839788" y="457200"/>
            <a:ext cx="3932237" cy="1600200"/>
          </a:xfrm>
        </p:spPr>
        <p:txBody>
          <a:bodyPr anchor="b">
            <a:normAutofit/>
          </a:bodyPr>
          <a:lstStyle/>
          <a:p>
            <a:r>
              <a:rPr lang="es-ES"/>
              <a:t>Los móviles y las densidades de pantalla</a:t>
            </a:r>
            <a:br>
              <a:rPr lang="es-ES" b="1" i="0">
                <a:effectLst/>
              </a:rPr>
            </a:br>
            <a:endParaRPr lang="es-ES" dirty="0"/>
          </a:p>
        </p:txBody>
      </p:sp>
      <p:pic>
        <p:nvPicPr>
          <p:cNvPr id="2050" name="Picture 2" descr="La densidad de pantalla indica el número de pixels en un espacio">
            <a:extLst>
              <a:ext uri="{FF2B5EF4-FFF2-40B4-BE49-F238E27FC236}">
                <a16:creationId xmlns:a16="http://schemas.microsoft.com/office/drawing/2014/main" id="{D7CF0C79-8D37-45BC-9B03-23C6579702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3188" y="1958340"/>
            <a:ext cx="6172200" cy="2931795"/>
          </a:xfrm>
          <a:prstGeom prst="rect">
            <a:avLst/>
          </a:prstGeom>
          <a:solidFill>
            <a:srgbClr val="FFFFFF"/>
          </a:solidFill>
        </p:spPr>
      </p:pic>
      <p:sp>
        <p:nvSpPr>
          <p:cNvPr id="3" name="Marcador de contenido 2">
            <a:extLst>
              <a:ext uri="{FF2B5EF4-FFF2-40B4-BE49-F238E27FC236}">
                <a16:creationId xmlns:a16="http://schemas.microsoft.com/office/drawing/2014/main" id="{2D765BD3-41C4-4B6B-AC84-943B8592C383}"/>
              </a:ext>
            </a:extLst>
          </p:cNvPr>
          <p:cNvSpPr>
            <a:spLocks noGrp="1"/>
          </p:cNvSpPr>
          <p:nvPr>
            <p:ph type="body" sz="half" idx="2"/>
          </p:nvPr>
        </p:nvSpPr>
        <p:spPr>
          <a:xfrm>
            <a:off x="839788" y="2057400"/>
            <a:ext cx="3932237" cy="3811588"/>
          </a:xfrm>
        </p:spPr>
        <p:txBody>
          <a:bodyPr>
            <a:normAutofit/>
          </a:bodyPr>
          <a:lstStyle/>
          <a:p>
            <a:pPr algn="just"/>
            <a:r>
              <a:rPr lang="es-ES" sz="2400" b="0" i="0" dirty="0">
                <a:effectLst/>
              </a:rPr>
              <a:t>Vamos a </a:t>
            </a:r>
            <a:r>
              <a:rPr lang="es-ES" sz="2400" b="0" i="0" dirty="0">
                <a:solidFill>
                  <a:srgbClr val="FF0000"/>
                </a:solidFill>
                <a:effectLst/>
              </a:rPr>
              <a:t>imaginar 3 móviles con el mismo tamaño de pantalla</a:t>
            </a:r>
            <a:r>
              <a:rPr lang="es-ES" sz="2400" b="0" i="0" dirty="0">
                <a:effectLst/>
              </a:rPr>
              <a:t>. Ahora bien, cada dispositivo </a:t>
            </a:r>
            <a:r>
              <a:rPr lang="es-ES" sz="2400" b="0" i="0" dirty="0">
                <a:solidFill>
                  <a:srgbClr val="FF0000"/>
                </a:solidFill>
                <a:effectLst/>
              </a:rPr>
              <a:t>va a tener una densidad de pantalla distinta</a:t>
            </a:r>
            <a:r>
              <a:rPr lang="es-ES" sz="2400" b="0" i="0" dirty="0">
                <a:effectLst/>
              </a:rPr>
              <a:t>, en otras palabras, sus </a:t>
            </a:r>
            <a:r>
              <a:rPr lang="es-ES" sz="2400" b="0" i="1" dirty="0" err="1">
                <a:effectLst/>
              </a:rPr>
              <a:t>px</a:t>
            </a:r>
            <a:r>
              <a:rPr lang="es-ES" sz="2400" b="0" i="0" dirty="0">
                <a:effectLst/>
              </a:rPr>
              <a:t> van a tener tamaños distintos. Aquí están:</a:t>
            </a:r>
          </a:p>
          <a:p>
            <a:endParaRPr lang="es-ES" dirty="0"/>
          </a:p>
        </p:txBody>
      </p:sp>
    </p:spTree>
    <p:extLst>
      <p:ext uri="{BB962C8B-B14F-4D97-AF65-F5344CB8AC3E}">
        <p14:creationId xmlns:p14="http://schemas.microsoft.com/office/powerpoint/2010/main" val="116524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262656-6679-416C-8207-195E0170EFD9}"/>
              </a:ext>
            </a:extLst>
          </p:cNvPr>
          <p:cNvSpPr>
            <a:spLocks noGrp="1"/>
          </p:cNvSpPr>
          <p:nvPr>
            <p:ph type="title"/>
          </p:nvPr>
        </p:nvSpPr>
        <p:spPr>
          <a:xfrm>
            <a:off x="839788" y="457200"/>
            <a:ext cx="3932237" cy="1600200"/>
          </a:xfrm>
        </p:spPr>
        <p:txBody>
          <a:bodyPr anchor="b">
            <a:normAutofit/>
          </a:bodyPr>
          <a:lstStyle/>
          <a:p>
            <a:r>
              <a:rPr lang="es-ES" dirty="0"/>
              <a:t>Los móviles y las densidades de pantalla</a:t>
            </a:r>
            <a:br>
              <a:rPr lang="es-ES" b="1" i="0" dirty="0">
                <a:effectLst/>
              </a:rPr>
            </a:br>
            <a:endParaRPr lang="es-ES" dirty="0"/>
          </a:p>
        </p:txBody>
      </p:sp>
      <p:sp>
        <p:nvSpPr>
          <p:cNvPr id="3" name="Marcador de contenido 2">
            <a:extLst>
              <a:ext uri="{FF2B5EF4-FFF2-40B4-BE49-F238E27FC236}">
                <a16:creationId xmlns:a16="http://schemas.microsoft.com/office/drawing/2014/main" id="{2D765BD3-41C4-4B6B-AC84-943B8592C383}"/>
              </a:ext>
            </a:extLst>
          </p:cNvPr>
          <p:cNvSpPr>
            <a:spLocks noGrp="1"/>
          </p:cNvSpPr>
          <p:nvPr>
            <p:ph type="body" sz="half" idx="2"/>
          </p:nvPr>
        </p:nvSpPr>
        <p:spPr>
          <a:xfrm>
            <a:off x="839788" y="2057400"/>
            <a:ext cx="3932237" cy="3811588"/>
          </a:xfrm>
        </p:spPr>
        <p:txBody>
          <a:bodyPr>
            <a:normAutofit/>
          </a:bodyPr>
          <a:lstStyle/>
          <a:p>
            <a:pPr algn="just"/>
            <a:r>
              <a:rPr lang="es-ES" sz="2800" b="0" i="0" dirty="0">
                <a:solidFill>
                  <a:srgbClr val="292929"/>
                </a:solidFill>
                <a:effectLst/>
                <a:latin typeface="light"/>
              </a:rPr>
              <a:t>Ahora </a:t>
            </a:r>
            <a:r>
              <a:rPr lang="es-ES" sz="2800" b="0" i="0" dirty="0">
                <a:solidFill>
                  <a:srgbClr val="292929"/>
                </a:solidFill>
                <a:effectLst/>
                <a:highlight>
                  <a:srgbClr val="FFFF00"/>
                </a:highlight>
                <a:latin typeface="light"/>
              </a:rPr>
              <a:t>vamos a dibujar un cuadrado de 2×2</a:t>
            </a:r>
            <a:r>
              <a:rPr lang="es-ES" sz="2800" b="0" i="1" dirty="0">
                <a:solidFill>
                  <a:srgbClr val="292929"/>
                </a:solidFill>
                <a:effectLst/>
                <a:highlight>
                  <a:srgbClr val="FFFF00"/>
                </a:highlight>
                <a:latin typeface="light"/>
              </a:rPr>
              <a:t>px</a:t>
            </a:r>
            <a:r>
              <a:rPr lang="es-ES" sz="2800" b="0" i="0" dirty="0">
                <a:solidFill>
                  <a:srgbClr val="292929"/>
                </a:solidFill>
                <a:effectLst/>
                <a:highlight>
                  <a:srgbClr val="FFFF00"/>
                </a:highlight>
                <a:latin typeface="light"/>
              </a:rPr>
              <a:t> </a:t>
            </a:r>
            <a:r>
              <a:rPr lang="es-ES" sz="2800" b="0" i="0" dirty="0">
                <a:solidFill>
                  <a:srgbClr val="292929"/>
                </a:solidFill>
                <a:effectLst/>
                <a:latin typeface="light"/>
              </a:rPr>
              <a:t>de tamaño. Así que nos quedarían las siguientes cuadrículas:</a:t>
            </a:r>
            <a:endParaRPr lang="es-ES" dirty="0"/>
          </a:p>
        </p:txBody>
      </p:sp>
      <p:pic>
        <p:nvPicPr>
          <p:cNvPr id="4098" name="Picture 2" descr="Indicando el tamaño en pixeles tendremos diferentes tamaños en diferentes densidades">
            <a:extLst>
              <a:ext uri="{FF2B5EF4-FFF2-40B4-BE49-F238E27FC236}">
                <a16:creationId xmlns:a16="http://schemas.microsoft.com/office/drawing/2014/main" id="{4C835869-9BD0-4864-9942-5D890CACA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337" y="2057400"/>
            <a:ext cx="66675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860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21E040-04EF-4A4D-B813-1D5CABFD753A}"/>
              </a:ext>
            </a:extLst>
          </p:cNvPr>
          <p:cNvSpPr>
            <a:spLocks noGrp="1"/>
          </p:cNvSpPr>
          <p:nvPr>
            <p:ph type="title"/>
          </p:nvPr>
        </p:nvSpPr>
        <p:spPr/>
        <p:txBody>
          <a:bodyPr/>
          <a:lstStyle/>
          <a:p>
            <a:r>
              <a:rPr lang="es-ES" dirty="0"/>
              <a:t>Los móviles y las densidades de pantalla</a:t>
            </a:r>
          </a:p>
        </p:txBody>
      </p:sp>
      <p:sp>
        <p:nvSpPr>
          <p:cNvPr id="3" name="Marcador de contenido 2">
            <a:extLst>
              <a:ext uri="{FF2B5EF4-FFF2-40B4-BE49-F238E27FC236}">
                <a16:creationId xmlns:a16="http://schemas.microsoft.com/office/drawing/2014/main" id="{73CC79C7-1DB4-423F-B72B-9CD0A8D1DAE8}"/>
              </a:ext>
            </a:extLst>
          </p:cNvPr>
          <p:cNvSpPr>
            <a:spLocks noGrp="1"/>
          </p:cNvSpPr>
          <p:nvPr>
            <p:ph idx="1"/>
          </p:nvPr>
        </p:nvSpPr>
        <p:spPr/>
        <p:txBody>
          <a:bodyPr/>
          <a:lstStyle/>
          <a:p>
            <a:pPr algn="just"/>
            <a:r>
              <a:rPr lang="es-ES" b="0" i="0" dirty="0">
                <a:solidFill>
                  <a:srgbClr val="292929"/>
                </a:solidFill>
                <a:effectLst/>
                <a:latin typeface="light"/>
              </a:rPr>
              <a:t>Imagina que </a:t>
            </a:r>
            <a:r>
              <a:rPr lang="es-ES" b="0" i="0" dirty="0">
                <a:solidFill>
                  <a:srgbClr val="292929"/>
                </a:solidFill>
                <a:effectLst/>
                <a:highlight>
                  <a:srgbClr val="FFFF00"/>
                </a:highlight>
                <a:latin typeface="light"/>
              </a:rPr>
              <a:t>tienes dos móviles del mismo tamaño pero con densidades distintas</a:t>
            </a:r>
            <a:r>
              <a:rPr lang="es-ES" b="0" i="0" dirty="0">
                <a:solidFill>
                  <a:srgbClr val="292929"/>
                </a:solidFill>
                <a:effectLst/>
                <a:latin typeface="light"/>
              </a:rPr>
              <a:t>. Uno en la mano derecha y otro en la mano izquierda. Tendrías que ver la interfaz de usuario exactamente del mismo tamaño. La </a:t>
            </a:r>
            <a:r>
              <a:rPr lang="es-ES" b="0" i="0" dirty="0">
                <a:solidFill>
                  <a:srgbClr val="292929"/>
                </a:solidFill>
                <a:effectLst/>
                <a:highlight>
                  <a:srgbClr val="FFFF00"/>
                </a:highlight>
                <a:latin typeface="light"/>
              </a:rPr>
              <a:t>única diferencia </a:t>
            </a:r>
            <a:r>
              <a:rPr lang="es-ES" b="0" i="0" dirty="0">
                <a:solidFill>
                  <a:srgbClr val="292929"/>
                </a:solidFill>
                <a:effectLst/>
                <a:latin typeface="light"/>
              </a:rPr>
              <a:t>tendría que ser la calidad. Obviamente, </a:t>
            </a:r>
            <a:r>
              <a:rPr lang="es-ES" b="0" i="0" dirty="0">
                <a:solidFill>
                  <a:srgbClr val="292929"/>
                </a:solidFill>
                <a:effectLst/>
                <a:highlight>
                  <a:srgbClr val="FFFF00"/>
                </a:highlight>
                <a:latin typeface="light"/>
              </a:rPr>
              <a:t>el móvil con más densidad tendría que tener una mayor calidad de imagen.</a:t>
            </a:r>
          </a:p>
          <a:p>
            <a:pPr algn="just"/>
            <a:r>
              <a:rPr lang="es-ES" b="0" i="0" dirty="0">
                <a:solidFill>
                  <a:srgbClr val="FF0000"/>
                </a:solidFill>
                <a:effectLst/>
                <a:latin typeface="light"/>
              </a:rPr>
              <a:t>Para que esto funcione tenemos que usar una alternativa a los </a:t>
            </a:r>
            <a:r>
              <a:rPr lang="es-ES" b="0" i="1" dirty="0" err="1">
                <a:solidFill>
                  <a:srgbClr val="FF0000"/>
                </a:solidFill>
                <a:effectLst/>
                <a:latin typeface="light"/>
              </a:rPr>
              <a:t>px</a:t>
            </a:r>
            <a:r>
              <a:rPr lang="es-ES" b="0" i="0" dirty="0">
                <a:solidFill>
                  <a:srgbClr val="292929"/>
                </a:solidFill>
                <a:effectLst/>
                <a:latin typeface="light"/>
              </a:rPr>
              <a:t>. Por suerte Android ya tiene una solución para esto y </a:t>
            </a:r>
            <a:r>
              <a:rPr lang="es-ES" b="0" i="0" dirty="0">
                <a:solidFill>
                  <a:srgbClr val="FF0000"/>
                </a:solidFill>
                <a:effectLst/>
                <a:latin typeface="light"/>
              </a:rPr>
              <a:t>son los ya mencionados </a:t>
            </a:r>
            <a:r>
              <a:rPr lang="es-ES" b="0" i="1" dirty="0" err="1">
                <a:solidFill>
                  <a:srgbClr val="FF0000"/>
                </a:solidFill>
                <a:effectLst/>
                <a:latin typeface="light"/>
              </a:rPr>
              <a:t>dp</a:t>
            </a:r>
            <a:r>
              <a:rPr lang="es-ES" b="0" i="0" dirty="0">
                <a:solidFill>
                  <a:srgbClr val="FF0000"/>
                </a:solidFill>
                <a:effectLst/>
                <a:latin typeface="light"/>
              </a:rPr>
              <a:t>.</a:t>
            </a:r>
          </a:p>
          <a:p>
            <a:endParaRPr lang="es-ES" dirty="0"/>
          </a:p>
        </p:txBody>
      </p:sp>
    </p:spTree>
    <p:extLst>
      <p:ext uri="{BB962C8B-B14F-4D97-AF65-F5344CB8AC3E}">
        <p14:creationId xmlns:p14="http://schemas.microsoft.com/office/powerpoint/2010/main" val="1105175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A93062-063C-4452-ACF7-44408896BD1D}"/>
              </a:ext>
            </a:extLst>
          </p:cNvPr>
          <p:cNvSpPr>
            <a:spLocks noGrp="1"/>
          </p:cNvSpPr>
          <p:nvPr>
            <p:ph type="title"/>
          </p:nvPr>
        </p:nvSpPr>
        <p:spPr/>
        <p:txBody>
          <a:bodyPr/>
          <a:lstStyle/>
          <a:p>
            <a:r>
              <a:rPr lang="es-ES" dirty="0"/>
              <a:t>Los móviles y las densidades de pantalla</a:t>
            </a:r>
          </a:p>
        </p:txBody>
      </p:sp>
      <p:sp>
        <p:nvSpPr>
          <p:cNvPr id="3" name="Marcador de contenido 2">
            <a:extLst>
              <a:ext uri="{FF2B5EF4-FFF2-40B4-BE49-F238E27FC236}">
                <a16:creationId xmlns:a16="http://schemas.microsoft.com/office/drawing/2014/main" id="{D4DF43E5-FBC5-46BF-AE9E-23A750411D0C}"/>
              </a:ext>
            </a:extLst>
          </p:cNvPr>
          <p:cNvSpPr>
            <a:spLocks noGrp="1"/>
          </p:cNvSpPr>
          <p:nvPr>
            <p:ph idx="1"/>
          </p:nvPr>
        </p:nvSpPr>
        <p:spPr/>
        <p:txBody>
          <a:bodyPr/>
          <a:lstStyle/>
          <a:p>
            <a:pPr algn="just"/>
            <a:r>
              <a:rPr lang="es-ES" b="0" i="0" dirty="0">
                <a:solidFill>
                  <a:srgbClr val="292929"/>
                </a:solidFill>
                <a:effectLst/>
                <a:latin typeface="light"/>
              </a:rPr>
              <a:t>El </a:t>
            </a:r>
            <a:r>
              <a:rPr lang="es-ES" b="0" i="0" dirty="0">
                <a:solidFill>
                  <a:srgbClr val="FF0000"/>
                </a:solidFill>
                <a:effectLst/>
                <a:latin typeface="light"/>
              </a:rPr>
              <a:t>mismo botón, con el mismo tamaño en </a:t>
            </a:r>
            <a:r>
              <a:rPr lang="es-ES" b="0" i="1" dirty="0" err="1">
                <a:solidFill>
                  <a:srgbClr val="FF0000"/>
                </a:solidFill>
                <a:effectLst/>
                <a:latin typeface="light"/>
              </a:rPr>
              <a:t>px</a:t>
            </a:r>
            <a:r>
              <a:rPr lang="es-ES" b="0" i="0" dirty="0">
                <a:solidFill>
                  <a:srgbClr val="292929"/>
                </a:solidFill>
                <a:effectLst/>
                <a:latin typeface="light"/>
              </a:rPr>
              <a:t>, a simple vista </a:t>
            </a:r>
            <a:r>
              <a:rPr lang="es-ES" b="0" i="0" dirty="0">
                <a:solidFill>
                  <a:srgbClr val="FF0000"/>
                </a:solidFill>
                <a:effectLst/>
                <a:latin typeface="light"/>
              </a:rPr>
              <a:t>no parece que tenga el mismo tamaño en cada pantalla</a:t>
            </a:r>
            <a:r>
              <a:rPr lang="es-ES" b="0" i="0" dirty="0">
                <a:solidFill>
                  <a:srgbClr val="292929"/>
                </a:solidFill>
                <a:effectLst/>
                <a:latin typeface="light"/>
              </a:rPr>
              <a:t>. De hecho en cada caso es bastante diferente.</a:t>
            </a:r>
          </a:p>
          <a:p>
            <a:pPr algn="just"/>
            <a:r>
              <a:rPr lang="es-ES" b="0" i="0" dirty="0">
                <a:solidFill>
                  <a:srgbClr val="292929"/>
                </a:solidFill>
                <a:effectLst/>
                <a:latin typeface="light"/>
              </a:rPr>
              <a:t>Si </a:t>
            </a:r>
            <a:r>
              <a:rPr lang="es-ES" b="0" i="0" dirty="0">
                <a:solidFill>
                  <a:srgbClr val="FF0000"/>
                </a:solidFill>
                <a:effectLst/>
                <a:latin typeface="light"/>
              </a:rPr>
              <a:t>Android funcionara así</a:t>
            </a:r>
            <a:r>
              <a:rPr lang="es-ES" b="0" i="0" dirty="0">
                <a:solidFill>
                  <a:srgbClr val="292929"/>
                </a:solidFill>
                <a:effectLst/>
                <a:latin typeface="light"/>
              </a:rPr>
              <a:t>, </a:t>
            </a:r>
            <a:r>
              <a:rPr lang="es-ES" b="0" i="0" dirty="0">
                <a:solidFill>
                  <a:srgbClr val="FF0000"/>
                </a:solidFill>
                <a:effectLst/>
                <a:latin typeface="light"/>
              </a:rPr>
              <a:t>sería muy difícil crear las interfaces de las aplicaciones</a:t>
            </a:r>
            <a:r>
              <a:rPr lang="es-ES" b="0" i="0" dirty="0">
                <a:solidFill>
                  <a:srgbClr val="292929"/>
                </a:solidFill>
                <a:effectLst/>
                <a:latin typeface="light"/>
              </a:rPr>
              <a:t>. ¿Por qué? Porque existen una gran cantidad de dispositivos, con tamaños de pantalla y densidades distintas. Al desarrollar, lo que queremos es crear una interfaz que sea muy semejante independientemente del móvil que tengas.</a:t>
            </a:r>
          </a:p>
          <a:p>
            <a:endParaRPr lang="es-ES" dirty="0"/>
          </a:p>
        </p:txBody>
      </p:sp>
    </p:spTree>
    <p:extLst>
      <p:ext uri="{BB962C8B-B14F-4D97-AF65-F5344CB8AC3E}">
        <p14:creationId xmlns:p14="http://schemas.microsoft.com/office/powerpoint/2010/main" val="1709974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E46734-D3A1-4CEF-8A54-16BF72BC7313}"/>
              </a:ext>
            </a:extLst>
          </p:cNvPr>
          <p:cNvSpPr>
            <a:spLocks noGrp="1"/>
          </p:cNvSpPr>
          <p:nvPr>
            <p:ph type="title"/>
          </p:nvPr>
        </p:nvSpPr>
        <p:spPr/>
        <p:txBody>
          <a:bodyPr/>
          <a:lstStyle/>
          <a:p>
            <a:pPr algn="ctr"/>
            <a:r>
              <a:rPr lang="es-ES" dirty="0"/>
              <a:t>PIXEL</a:t>
            </a:r>
          </a:p>
        </p:txBody>
      </p:sp>
      <p:sp>
        <p:nvSpPr>
          <p:cNvPr id="3" name="Marcador de contenido 2">
            <a:extLst>
              <a:ext uri="{FF2B5EF4-FFF2-40B4-BE49-F238E27FC236}">
                <a16:creationId xmlns:a16="http://schemas.microsoft.com/office/drawing/2014/main" id="{2CF01E15-8BA5-4F31-81F8-8936426782B4}"/>
              </a:ext>
            </a:extLst>
          </p:cNvPr>
          <p:cNvSpPr>
            <a:spLocks noGrp="1"/>
          </p:cNvSpPr>
          <p:nvPr>
            <p:ph idx="1"/>
          </p:nvPr>
        </p:nvSpPr>
        <p:spPr/>
        <p:txBody>
          <a:bodyPr/>
          <a:lstStyle/>
          <a:p>
            <a:pPr marL="0" indent="0" algn="just">
              <a:buNone/>
            </a:pPr>
            <a:endParaRPr lang="es-ES" b="1" dirty="0"/>
          </a:p>
          <a:p>
            <a:pPr algn="just"/>
            <a:r>
              <a:rPr lang="es-ES" dirty="0"/>
              <a:t>Un </a:t>
            </a:r>
            <a:r>
              <a:rPr lang="es-ES" dirty="0">
                <a:highlight>
                  <a:srgbClr val="00FFFF"/>
                </a:highlight>
              </a:rPr>
              <a:t>píxel es un </a:t>
            </a:r>
            <a:r>
              <a:rPr lang="es-ES" b="1" dirty="0">
                <a:highlight>
                  <a:srgbClr val="00FFFF"/>
                </a:highlight>
              </a:rPr>
              <a:t>punto </a:t>
            </a:r>
            <a:r>
              <a:rPr lang="es-ES" b="1" dirty="0"/>
              <a:t>que emite un </a:t>
            </a:r>
            <a:r>
              <a:rPr lang="es-ES" b="1" dirty="0">
                <a:highlight>
                  <a:srgbClr val="FFFF00"/>
                </a:highlight>
              </a:rPr>
              <a:t>solo color en una imagen </a:t>
            </a:r>
            <a:r>
              <a:rPr lang="es-ES" b="1" dirty="0"/>
              <a:t>o en una pantalla </a:t>
            </a:r>
            <a:r>
              <a:rPr lang="es-ES" dirty="0"/>
              <a:t>. Si hablamos de fotografía digital, todos conocemos a la perfección a qué nos referimos cuando hablamos de megapíxeles. Una cámara de 12 megapíxeles, puede capturar imágenes compuestas por </a:t>
            </a:r>
            <a:r>
              <a:rPr lang="es-ES" dirty="0">
                <a:highlight>
                  <a:srgbClr val="FFFF00"/>
                </a:highlight>
              </a:rPr>
              <a:t>12 millones de píxeles</a:t>
            </a:r>
            <a:r>
              <a:rPr lang="es-ES" dirty="0"/>
              <a:t>, es decir, 12 millones de puntos de color. Cuanto mayor es la cantidad de puntos, o píxeles, mejor calidad tendrá la fotografía que tomamos.</a:t>
            </a:r>
          </a:p>
          <a:p>
            <a:pPr algn="just"/>
            <a:r>
              <a:rPr lang="es-ES" dirty="0"/>
              <a:t>A continuación se muestra una imagen de Alta densidad:</a:t>
            </a:r>
          </a:p>
          <a:p>
            <a:endParaRPr lang="es-ES" dirty="0"/>
          </a:p>
        </p:txBody>
      </p:sp>
    </p:spTree>
    <p:extLst>
      <p:ext uri="{BB962C8B-B14F-4D97-AF65-F5344CB8AC3E}">
        <p14:creationId xmlns:p14="http://schemas.microsoft.com/office/powerpoint/2010/main" val="3364208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D13282-62C0-41C9-810C-68D0110F7243}"/>
              </a:ext>
            </a:extLst>
          </p:cNvPr>
          <p:cNvSpPr>
            <a:spLocks noGrp="1"/>
          </p:cNvSpPr>
          <p:nvPr>
            <p:ph type="title"/>
          </p:nvPr>
        </p:nvSpPr>
        <p:spPr/>
        <p:txBody>
          <a:bodyPr/>
          <a:lstStyle/>
          <a:p>
            <a:endParaRPr lang="es-ES"/>
          </a:p>
        </p:txBody>
      </p:sp>
      <p:pic>
        <p:nvPicPr>
          <p:cNvPr id="4" name="Picture 2" descr="Indicando el tamaño en pixeles tendremos diferentes tamaños en diferentes densidades">
            <a:extLst>
              <a:ext uri="{FF2B5EF4-FFF2-40B4-BE49-F238E27FC236}">
                <a16:creationId xmlns:a16="http://schemas.microsoft.com/office/drawing/2014/main" id="{D6A6C9DF-3A73-4A94-8CAD-AB6958324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042" y="2430262"/>
            <a:ext cx="66675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68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93BF4-1956-4B55-9103-07CE0009BA65}"/>
              </a:ext>
            </a:extLst>
          </p:cNvPr>
          <p:cNvSpPr>
            <a:spLocks noGrp="1"/>
          </p:cNvSpPr>
          <p:nvPr>
            <p:ph type="title"/>
          </p:nvPr>
        </p:nvSpPr>
        <p:spPr/>
        <p:txBody>
          <a:bodyPr/>
          <a:lstStyle/>
          <a:p>
            <a:r>
              <a:rPr lang="es-ES" dirty="0"/>
              <a:t>Como funciona el DP en </a:t>
            </a:r>
            <a:r>
              <a:rPr lang="es-ES" dirty="0" err="1"/>
              <a:t>moviles</a:t>
            </a:r>
            <a:endParaRPr lang="es-ES" dirty="0"/>
          </a:p>
        </p:txBody>
      </p:sp>
      <p:sp>
        <p:nvSpPr>
          <p:cNvPr id="3" name="Marcador de contenido 2">
            <a:extLst>
              <a:ext uri="{FF2B5EF4-FFF2-40B4-BE49-F238E27FC236}">
                <a16:creationId xmlns:a16="http://schemas.microsoft.com/office/drawing/2014/main" id="{CA477708-8CE8-4F7D-BD9F-121C7C4D4213}"/>
              </a:ext>
            </a:extLst>
          </p:cNvPr>
          <p:cNvSpPr>
            <a:spLocks noGrp="1"/>
          </p:cNvSpPr>
          <p:nvPr>
            <p:ph idx="1"/>
          </p:nvPr>
        </p:nvSpPr>
        <p:spPr/>
        <p:txBody>
          <a:bodyPr/>
          <a:lstStyle/>
          <a:p>
            <a:pPr algn="just"/>
            <a:r>
              <a:rPr lang="es-ES" b="0" i="0" dirty="0">
                <a:solidFill>
                  <a:srgbClr val="292929"/>
                </a:solidFill>
                <a:effectLst/>
                <a:latin typeface="light"/>
              </a:rPr>
              <a:t>El </a:t>
            </a:r>
            <a:r>
              <a:rPr lang="es-ES" b="0" i="1" dirty="0" err="1">
                <a:solidFill>
                  <a:srgbClr val="292929"/>
                </a:solidFill>
                <a:effectLst/>
                <a:highlight>
                  <a:srgbClr val="00FFFF"/>
                </a:highlight>
                <a:latin typeface="light"/>
              </a:rPr>
              <a:t>dp</a:t>
            </a:r>
            <a:r>
              <a:rPr lang="es-ES" b="0" i="0" dirty="0">
                <a:solidFill>
                  <a:srgbClr val="292929"/>
                </a:solidFill>
                <a:effectLst/>
                <a:latin typeface="light"/>
              </a:rPr>
              <a:t>, como su nombre indica, lo que hace </a:t>
            </a:r>
            <a:r>
              <a:rPr lang="es-ES" b="0" i="0" dirty="0">
                <a:solidFill>
                  <a:srgbClr val="292929"/>
                </a:solidFill>
                <a:effectLst/>
                <a:highlight>
                  <a:srgbClr val="FFFF00"/>
                </a:highlight>
                <a:latin typeface="light"/>
              </a:rPr>
              <a:t>es mostrar el mismo tamaño independientemente de la densidad de pantalla</a:t>
            </a:r>
            <a:r>
              <a:rPr lang="es-ES" b="0" i="0" dirty="0">
                <a:solidFill>
                  <a:srgbClr val="292929"/>
                </a:solidFill>
                <a:effectLst/>
                <a:latin typeface="light"/>
              </a:rPr>
              <a:t>. Podríamos decir que se encarga de hacer el trabajo sucio por nosotros. Volvamos a una imagen para aclararlo. Ahora en vez de dibujar un botón de 2×2</a:t>
            </a:r>
            <a:r>
              <a:rPr lang="es-ES" b="0" i="1" dirty="0">
                <a:solidFill>
                  <a:srgbClr val="292929"/>
                </a:solidFill>
                <a:effectLst/>
                <a:latin typeface="light"/>
              </a:rPr>
              <a:t>px</a:t>
            </a:r>
            <a:r>
              <a:rPr lang="es-ES" b="0" i="0" dirty="0">
                <a:solidFill>
                  <a:srgbClr val="292929"/>
                </a:solidFill>
                <a:effectLst/>
                <a:latin typeface="light"/>
              </a:rPr>
              <a:t>, vamos a hacerlo con 2x2dp.</a:t>
            </a:r>
            <a:endParaRPr lang="es-ES" dirty="0"/>
          </a:p>
        </p:txBody>
      </p:sp>
    </p:spTree>
    <p:extLst>
      <p:ext uri="{BB962C8B-B14F-4D97-AF65-F5344CB8AC3E}">
        <p14:creationId xmlns:p14="http://schemas.microsoft.com/office/powerpoint/2010/main" val="1169043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93BF4-1956-4B55-9103-07CE0009BA65}"/>
              </a:ext>
            </a:extLst>
          </p:cNvPr>
          <p:cNvSpPr>
            <a:spLocks noGrp="1"/>
          </p:cNvSpPr>
          <p:nvPr>
            <p:ph type="title"/>
          </p:nvPr>
        </p:nvSpPr>
        <p:spPr/>
        <p:txBody>
          <a:bodyPr/>
          <a:lstStyle/>
          <a:p>
            <a:r>
              <a:rPr lang="es-ES" dirty="0"/>
              <a:t>Como funciona el DP en </a:t>
            </a:r>
            <a:r>
              <a:rPr lang="es-ES" dirty="0" err="1"/>
              <a:t>moviles</a:t>
            </a:r>
            <a:endParaRPr lang="es-ES" dirty="0"/>
          </a:p>
        </p:txBody>
      </p:sp>
      <p:pic>
        <p:nvPicPr>
          <p:cNvPr id="6146" name="Picture 2" descr="Indicando el tamaño en dp evitamos tener diferentes tamaños en diferentes pantallas">
            <a:extLst>
              <a:ext uri="{FF2B5EF4-FFF2-40B4-BE49-F238E27FC236}">
                <a16:creationId xmlns:a16="http://schemas.microsoft.com/office/drawing/2014/main" id="{5B5BE181-D988-4A38-BBE5-DF7FD8839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1847850"/>
            <a:ext cx="66675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038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AE377-A2E0-4AF4-9F13-12C26DFC0F16}"/>
              </a:ext>
            </a:extLst>
          </p:cNvPr>
          <p:cNvSpPr>
            <a:spLocks noGrp="1"/>
          </p:cNvSpPr>
          <p:nvPr>
            <p:ph type="title"/>
          </p:nvPr>
        </p:nvSpPr>
        <p:spPr/>
        <p:txBody>
          <a:bodyPr/>
          <a:lstStyle/>
          <a:p>
            <a:r>
              <a:rPr lang="es-ES" dirty="0"/>
              <a:t>Pixeles / </a:t>
            </a:r>
            <a:r>
              <a:rPr lang="es-ES" dirty="0" err="1"/>
              <a:t>dp</a:t>
            </a:r>
            <a:r>
              <a:rPr lang="es-ES" dirty="0"/>
              <a:t> / dpi</a:t>
            </a:r>
          </a:p>
        </p:txBody>
      </p:sp>
      <p:sp>
        <p:nvSpPr>
          <p:cNvPr id="3" name="Marcador de contenido 2">
            <a:extLst>
              <a:ext uri="{FF2B5EF4-FFF2-40B4-BE49-F238E27FC236}">
                <a16:creationId xmlns:a16="http://schemas.microsoft.com/office/drawing/2014/main" id="{EA70A5E6-B88C-421D-A3FD-AEC4EB4D8632}"/>
              </a:ext>
            </a:extLst>
          </p:cNvPr>
          <p:cNvSpPr>
            <a:spLocks noGrp="1"/>
          </p:cNvSpPr>
          <p:nvPr>
            <p:ph idx="1"/>
          </p:nvPr>
        </p:nvSpPr>
        <p:spPr/>
        <p:txBody>
          <a:bodyPr>
            <a:normAutofit fontScale="85000" lnSpcReduction="20000"/>
          </a:bodyPr>
          <a:lstStyle/>
          <a:p>
            <a:r>
              <a:rPr lang="es-ES" dirty="0">
                <a:highlight>
                  <a:srgbClr val="00FFFF"/>
                </a:highlight>
              </a:rPr>
              <a:t>Densidad de pantalla </a:t>
            </a:r>
            <a:r>
              <a:rPr lang="es-ES" dirty="0"/>
              <a:t>= 160 pixeles/ 1pulgada =</a:t>
            </a:r>
            <a:r>
              <a:rPr lang="es-ES" dirty="0">
                <a:highlight>
                  <a:srgbClr val="FFFF00"/>
                </a:highlight>
              </a:rPr>
              <a:t>160 dpi</a:t>
            </a:r>
          </a:p>
          <a:p>
            <a:r>
              <a:rPr lang="es-ES" dirty="0" err="1">
                <a:highlight>
                  <a:srgbClr val="00FFFF"/>
                </a:highlight>
              </a:rPr>
              <a:t>Dp</a:t>
            </a:r>
            <a:r>
              <a:rPr lang="es-ES" dirty="0"/>
              <a:t> es 1/160 pulgadas= </a:t>
            </a:r>
            <a:r>
              <a:rPr lang="es-ES" dirty="0">
                <a:highlight>
                  <a:srgbClr val="FFFF00"/>
                </a:highlight>
              </a:rPr>
              <a:t>0,00625 pulgada </a:t>
            </a:r>
            <a:r>
              <a:rPr lang="es-ES" dirty="0"/>
              <a:t>0.015875 </a:t>
            </a:r>
            <a:r>
              <a:rPr lang="es-ES" dirty="0">
                <a:highlight>
                  <a:srgbClr val="FFFF00"/>
                </a:highlight>
              </a:rPr>
              <a:t>cm</a:t>
            </a:r>
          </a:p>
          <a:p>
            <a:pPr marL="0" indent="0">
              <a:buNone/>
            </a:pPr>
            <a:endParaRPr lang="es-ES" dirty="0"/>
          </a:p>
          <a:p>
            <a:r>
              <a:rPr lang="es-ES" b="1" dirty="0" err="1">
                <a:highlight>
                  <a:srgbClr val="FFFF00"/>
                </a:highlight>
              </a:rPr>
              <a:t>dp</a:t>
            </a:r>
            <a:r>
              <a:rPr lang="es-ES" b="1" dirty="0"/>
              <a:t> = (anchura en píxeles * 160) / dpi</a:t>
            </a:r>
            <a:endParaRPr lang="es-ES" dirty="0"/>
          </a:p>
          <a:p>
            <a:r>
              <a:rPr lang="es-ES" b="1" dirty="0">
                <a:highlight>
                  <a:srgbClr val="FFFF00"/>
                </a:highlight>
              </a:rPr>
              <a:t>dpi</a:t>
            </a:r>
            <a:r>
              <a:rPr lang="es-ES" dirty="0"/>
              <a:t> </a:t>
            </a:r>
            <a:r>
              <a:rPr lang="es-ES" b="1" dirty="0"/>
              <a:t>= (anchura en píxeles * 160) /</a:t>
            </a:r>
            <a:r>
              <a:rPr lang="es-ES" b="1" dirty="0" err="1"/>
              <a:t>dp</a:t>
            </a:r>
            <a:endParaRPr lang="es-ES" dirty="0"/>
          </a:p>
          <a:p>
            <a:r>
              <a:rPr lang="es-ES" dirty="0">
                <a:highlight>
                  <a:srgbClr val="FFFF00"/>
                </a:highlight>
              </a:rPr>
              <a:t>Anchura en pixeles </a:t>
            </a:r>
            <a:r>
              <a:rPr lang="es-ES" dirty="0"/>
              <a:t>= </a:t>
            </a:r>
            <a:r>
              <a:rPr lang="es-ES" dirty="0">
                <a:highlight>
                  <a:srgbClr val="00FFFF"/>
                </a:highlight>
              </a:rPr>
              <a:t>dpi*</a:t>
            </a:r>
            <a:r>
              <a:rPr lang="es-ES" dirty="0" err="1">
                <a:highlight>
                  <a:srgbClr val="00FFFF"/>
                </a:highlight>
              </a:rPr>
              <a:t>dp</a:t>
            </a:r>
            <a:r>
              <a:rPr lang="es-ES" dirty="0"/>
              <a:t>/160  </a:t>
            </a:r>
          </a:p>
          <a:p>
            <a:r>
              <a:rPr lang="es-ES" dirty="0"/>
              <a:t>Para 160 dpi, 240 </a:t>
            </a:r>
            <a:r>
              <a:rPr lang="es-ES" dirty="0" err="1"/>
              <a:t>dp</a:t>
            </a:r>
            <a:r>
              <a:rPr lang="es-ES" dirty="0"/>
              <a:t> son:</a:t>
            </a:r>
          </a:p>
          <a:p>
            <a:r>
              <a:rPr lang="es-ES" dirty="0"/>
              <a:t>Anchura de pixeles= 160*240/160= 240 pixeles</a:t>
            </a:r>
          </a:p>
          <a:p>
            <a:r>
              <a:rPr lang="es-ES" dirty="0"/>
              <a:t>Para 240 dpi, 240 </a:t>
            </a:r>
            <a:r>
              <a:rPr lang="es-ES" dirty="0" err="1"/>
              <a:t>dp</a:t>
            </a:r>
            <a:r>
              <a:rPr lang="es-ES" dirty="0"/>
              <a:t> son:</a:t>
            </a:r>
          </a:p>
          <a:p>
            <a:r>
              <a:rPr lang="es-ES" dirty="0"/>
              <a:t>Anchura de pixeles= 240*240/160= 360 pixeles</a:t>
            </a:r>
          </a:p>
          <a:p>
            <a:r>
              <a:rPr lang="es-ES" dirty="0">
                <a:solidFill>
                  <a:srgbClr val="FF0000"/>
                </a:solidFill>
              </a:rPr>
              <a:t>En centímetros todas ocupan 1 pulgada.</a:t>
            </a:r>
          </a:p>
          <a:p>
            <a:endParaRPr lang="es-ES" dirty="0"/>
          </a:p>
          <a:p>
            <a:endParaRPr lang="es-ES" dirty="0"/>
          </a:p>
          <a:p>
            <a:pPr marL="0" indent="0">
              <a:buNone/>
            </a:pPr>
            <a:endParaRPr lang="es-ES" dirty="0"/>
          </a:p>
        </p:txBody>
      </p:sp>
    </p:spTree>
    <p:extLst>
      <p:ext uri="{BB962C8B-B14F-4D97-AF65-F5344CB8AC3E}">
        <p14:creationId xmlns:p14="http://schemas.microsoft.com/office/powerpoint/2010/main" val="2006336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unidades y medidas">
            <a:extLst>
              <a:ext uri="{FF2B5EF4-FFF2-40B4-BE49-F238E27FC236}">
                <a16:creationId xmlns:a16="http://schemas.microsoft.com/office/drawing/2014/main" id="{818027A1-F57B-49A2-B8C1-B2E3E133E4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7651" y="1861397"/>
            <a:ext cx="10620881" cy="3053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904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506F74-19F2-4CD4-93F0-BEA8BCD66128}"/>
              </a:ext>
            </a:extLst>
          </p:cNvPr>
          <p:cNvSpPr>
            <a:spLocks noGrp="1"/>
          </p:cNvSpPr>
          <p:nvPr>
            <p:ph type="title"/>
          </p:nvPr>
        </p:nvSpPr>
        <p:spPr/>
        <p:txBody>
          <a:bodyPr/>
          <a:lstStyle/>
          <a:p>
            <a:pPr algn="ctr"/>
            <a:r>
              <a:rPr lang="es-ES" dirty="0"/>
              <a:t>Píxeles escalables (</a:t>
            </a:r>
            <a:r>
              <a:rPr lang="es-ES" dirty="0" err="1"/>
              <a:t>sp</a:t>
            </a:r>
            <a:r>
              <a:rPr lang="es-ES" dirty="0"/>
              <a:t>)</a:t>
            </a:r>
            <a:br>
              <a:rPr lang="es-ES" dirty="0"/>
            </a:br>
            <a:endParaRPr lang="es-ES" dirty="0"/>
          </a:p>
        </p:txBody>
      </p:sp>
      <p:sp>
        <p:nvSpPr>
          <p:cNvPr id="3" name="Marcador de contenido 2">
            <a:extLst>
              <a:ext uri="{FF2B5EF4-FFF2-40B4-BE49-F238E27FC236}">
                <a16:creationId xmlns:a16="http://schemas.microsoft.com/office/drawing/2014/main" id="{BA9F5DE3-53CD-4F59-B3B4-318A0915C41C}"/>
              </a:ext>
            </a:extLst>
          </p:cNvPr>
          <p:cNvSpPr>
            <a:spLocks noGrp="1"/>
          </p:cNvSpPr>
          <p:nvPr>
            <p:ph idx="1"/>
          </p:nvPr>
        </p:nvSpPr>
        <p:spPr/>
        <p:txBody>
          <a:bodyPr/>
          <a:lstStyle/>
          <a:p>
            <a:pPr algn="just"/>
            <a:r>
              <a:rPr lang="es-ES" dirty="0"/>
              <a:t>Cuando desarrolles para Android</a:t>
            </a:r>
            <a:r>
              <a:rPr lang="es-ES" b="1" dirty="0"/>
              <a:t>, los </a:t>
            </a:r>
            <a:r>
              <a:rPr lang="es-ES" b="1" dirty="0">
                <a:highlight>
                  <a:srgbClr val="FFFF00"/>
                </a:highlight>
              </a:rPr>
              <a:t>píxeles escalables </a:t>
            </a:r>
            <a:r>
              <a:rPr lang="es-ES" b="1" dirty="0"/>
              <a:t>(</a:t>
            </a:r>
            <a:r>
              <a:rPr lang="es-ES" b="1" dirty="0" err="1"/>
              <a:t>sp</a:t>
            </a:r>
            <a:r>
              <a:rPr lang="es-ES" b="1" dirty="0"/>
              <a:t>) tienen la </a:t>
            </a:r>
            <a:r>
              <a:rPr lang="es-ES" b="1" dirty="0">
                <a:highlight>
                  <a:srgbClr val="FFFF00"/>
                </a:highlight>
              </a:rPr>
              <a:t>misma función que los </a:t>
            </a:r>
            <a:r>
              <a:rPr lang="es-ES" b="1" dirty="0" err="1">
                <a:highlight>
                  <a:srgbClr val="FFFF00"/>
                </a:highlight>
              </a:rPr>
              <a:t>dp</a:t>
            </a:r>
            <a:r>
              <a:rPr lang="es-ES" b="1" dirty="0"/>
              <a:t>, </a:t>
            </a:r>
            <a:r>
              <a:rPr lang="es-ES" dirty="0"/>
              <a:t>pero </a:t>
            </a:r>
            <a:r>
              <a:rPr lang="es-ES" b="1" dirty="0"/>
              <a:t>para las fuentes</a:t>
            </a:r>
            <a:r>
              <a:rPr lang="es-ES" dirty="0"/>
              <a:t>. El </a:t>
            </a:r>
            <a:r>
              <a:rPr lang="es-ES" b="1" dirty="0"/>
              <a:t>valor</a:t>
            </a:r>
            <a:r>
              <a:rPr lang="es-ES" dirty="0"/>
              <a:t> por defecto de un </a:t>
            </a:r>
            <a:r>
              <a:rPr lang="es-ES" b="1" dirty="0" err="1"/>
              <a:t>sp</a:t>
            </a:r>
            <a:r>
              <a:rPr lang="es-ES" dirty="0"/>
              <a:t> es el </a:t>
            </a:r>
            <a:r>
              <a:rPr lang="es-ES" b="1" dirty="0"/>
              <a:t>mismo</a:t>
            </a:r>
            <a:r>
              <a:rPr lang="es-ES" dirty="0"/>
              <a:t> que el valor por defecto de un </a:t>
            </a:r>
            <a:r>
              <a:rPr lang="es-ES" b="1" dirty="0" err="1"/>
              <a:t>dp</a:t>
            </a:r>
            <a:r>
              <a:rPr lang="es-ES" dirty="0"/>
              <a:t>.</a:t>
            </a:r>
          </a:p>
          <a:p>
            <a:pPr algn="just"/>
            <a:r>
              <a:rPr lang="es-ES" dirty="0"/>
              <a:t>La principal </a:t>
            </a:r>
            <a:r>
              <a:rPr lang="es-ES" b="1" dirty="0"/>
              <a:t>diferencia entre un </a:t>
            </a:r>
            <a:r>
              <a:rPr lang="es-ES" b="1" dirty="0" err="1"/>
              <a:t>sp</a:t>
            </a:r>
            <a:r>
              <a:rPr lang="es-ES" b="1" dirty="0"/>
              <a:t> y un </a:t>
            </a:r>
            <a:r>
              <a:rPr lang="es-ES" b="1" dirty="0" err="1"/>
              <a:t>dp</a:t>
            </a:r>
            <a:r>
              <a:rPr lang="es-ES" b="1" dirty="0"/>
              <a:t> </a:t>
            </a:r>
            <a:r>
              <a:rPr lang="es-ES" dirty="0"/>
              <a:t>es que el </a:t>
            </a:r>
            <a:r>
              <a:rPr lang="es-ES" b="1" dirty="0" err="1"/>
              <a:t>sp</a:t>
            </a:r>
            <a:r>
              <a:rPr lang="es-ES" b="1" dirty="0"/>
              <a:t> mantiene los ajustes de la fuente del usuario</a:t>
            </a:r>
            <a:r>
              <a:rPr lang="es-ES" dirty="0"/>
              <a:t>. Los </a:t>
            </a:r>
            <a:r>
              <a:rPr lang="es-ES" b="1" dirty="0"/>
              <a:t>usuarios</a:t>
            </a:r>
            <a:r>
              <a:rPr lang="es-ES" dirty="0"/>
              <a:t> que tienen </a:t>
            </a:r>
            <a:r>
              <a:rPr lang="es-ES" b="1" dirty="0"/>
              <a:t>los </a:t>
            </a:r>
            <a:r>
              <a:rPr lang="es-ES" b="1" dirty="0">
                <a:highlight>
                  <a:srgbClr val="FFFF00"/>
                </a:highlight>
              </a:rPr>
              <a:t>ajustes personalizados</a:t>
            </a:r>
            <a:r>
              <a:rPr lang="es-ES" dirty="0">
                <a:highlight>
                  <a:srgbClr val="FFFF00"/>
                </a:highlight>
              </a:rPr>
              <a:t> </a:t>
            </a:r>
            <a:r>
              <a:rPr lang="es-ES" dirty="0"/>
              <a:t>para tener los </a:t>
            </a:r>
            <a:r>
              <a:rPr lang="es-ES" b="1" dirty="0">
                <a:highlight>
                  <a:srgbClr val="FFFF00"/>
                </a:highlight>
              </a:rPr>
              <a:t>textos más grandes en accesibilidad </a:t>
            </a:r>
            <a:r>
              <a:rPr lang="es-ES" b="1" dirty="0"/>
              <a:t>verán el tamaño de la fuente relacionado</a:t>
            </a:r>
            <a:r>
              <a:rPr lang="es-ES" dirty="0"/>
              <a:t> con el </a:t>
            </a:r>
            <a:r>
              <a:rPr lang="es-ES" b="1" dirty="0"/>
              <a:t>tamaño</a:t>
            </a:r>
            <a:r>
              <a:rPr lang="es-ES" dirty="0"/>
              <a:t> de los textos en las </a:t>
            </a:r>
            <a:r>
              <a:rPr lang="es-ES" b="1" dirty="0"/>
              <a:t>preferencias</a:t>
            </a:r>
            <a:r>
              <a:rPr lang="es-ES" dirty="0"/>
              <a:t>.</a:t>
            </a:r>
          </a:p>
          <a:p>
            <a:endParaRPr lang="es-ES" dirty="0"/>
          </a:p>
        </p:txBody>
      </p:sp>
    </p:spTree>
    <p:extLst>
      <p:ext uri="{BB962C8B-B14F-4D97-AF65-F5344CB8AC3E}">
        <p14:creationId xmlns:p14="http://schemas.microsoft.com/office/powerpoint/2010/main" val="2942107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E574A-B061-4BE7-A9F5-E277803B1AD0}"/>
              </a:ext>
            </a:extLst>
          </p:cNvPr>
          <p:cNvSpPr>
            <a:spLocks noGrp="1"/>
          </p:cNvSpPr>
          <p:nvPr>
            <p:ph type="title"/>
          </p:nvPr>
        </p:nvSpPr>
        <p:spPr>
          <a:xfrm>
            <a:off x="1451579" y="950397"/>
            <a:ext cx="9603274" cy="1012662"/>
          </a:xfrm>
        </p:spPr>
        <p:txBody>
          <a:bodyPr anchor="b">
            <a:normAutofit/>
          </a:bodyPr>
          <a:lstStyle/>
          <a:p>
            <a:r>
              <a:rPr lang="es-ES" sz="4000" dirty="0"/>
              <a:t>Ejemplo</a:t>
            </a:r>
          </a:p>
        </p:txBody>
      </p:sp>
      <p:sp>
        <p:nvSpPr>
          <p:cNvPr id="3" name="Marcador de contenido 2">
            <a:extLst>
              <a:ext uri="{FF2B5EF4-FFF2-40B4-BE49-F238E27FC236}">
                <a16:creationId xmlns:a16="http://schemas.microsoft.com/office/drawing/2014/main" id="{10FDAFA4-6686-48AC-B2EE-3C91C5EB73BF}"/>
              </a:ext>
            </a:extLst>
          </p:cNvPr>
          <p:cNvSpPr>
            <a:spLocks noGrp="1"/>
          </p:cNvSpPr>
          <p:nvPr>
            <p:ph idx="1"/>
          </p:nvPr>
        </p:nvSpPr>
        <p:spPr>
          <a:xfrm>
            <a:off x="1451577" y="2150378"/>
            <a:ext cx="9901051" cy="1221581"/>
          </a:xfrm>
        </p:spPr>
        <p:txBody>
          <a:bodyPr>
            <a:normAutofit/>
          </a:bodyPr>
          <a:lstStyle/>
          <a:p>
            <a:r>
              <a:rPr lang="es-ES" sz="2400" dirty="0"/>
              <a:t>En el caso de Android para </a:t>
            </a:r>
            <a:r>
              <a:rPr lang="es-ES" sz="2400" b="1" dirty="0" err="1">
                <a:highlight>
                  <a:srgbClr val="FFFF00"/>
                </a:highlight>
              </a:rPr>
              <a:t>TextView</a:t>
            </a:r>
            <a:r>
              <a:rPr lang="es-ES" sz="2400" b="1" dirty="0">
                <a:highlight>
                  <a:srgbClr val="FFFF00"/>
                </a:highlight>
              </a:rPr>
              <a:t>, </a:t>
            </a:r>
            <a:r>
              <a:rPr lang="es-ES" sz="2400" b="1" dirty="0" err="1">
                <a:highlight>
                  <a:srgbClr val="FFFF00"/>
                </a:highlight>
              </a:rPr>
              <a:t>EditText</a:t>
            </a:r>
            <a:r>
              <a:rPr lang="es-ES" sz="2400" b="1" dirty="0">
                <a:highlight>
                  <a:srgbClr val="FFFF00"/>
                </a:highlight>
              </a:rPr>
              <a:t> </a:t>
            </a:r>
            <a:r>
              <a:rPr lang="es-ES" sz="2400" dirty="0"/>
              <a:t>o cualquier otro elemento que soporte una fuente se </a:t>
            </a:r>
            <a:r>
              <a:rPr lang="es-ES" sz="2400" dirty="0">
                <a:highlight>
                  <a:srgbClr val="FFFF00"/>
                </a:highlight>
              </a:rPr>
              <a:t>usa </a:t>
            </a:r>
            <a:r>
              <a:rPr lang="es-ES" sz="2400" dirty="0" err="1">
                <a:highlight>
                  <a:srgbClr val="FFFF00"/>
                </a:highlight>
              </a:rPr>
              <a:t>sp</a:t>
            </a:r>
            <a:r>
              <a:rPr lang="es-ES" sz="2400" dirty="0">
                <a:highlight>
                  <a:srgbClr val="FFFF00"/>
                </a:highlight>
              </a:rPr>
              <a:t>.</a:t>
            </a:r>
          </a:p>
          <a:p>
            <a:endParaRPr lang="es-ES" sz="1800" dirty="0"/>
          </a:p>
          <a:p>
            <a:endParaRPr lang="es-ES" sz="1800" dirty="0"/>
          </a:p>
        </p:txBody>
      </p:sp>
      <p:pic>
        <p:nvPicPr>
          <p:cNvPr id="4" name="Imagen 3">
            <a:extLst>
              <a:ext uri="{FF2B5EF4-FFF2-40B4-BE49-F238E27FC236}">
                <a16:creationId xmlns:a16="http://schemas.microsoft.com/office/drawing/2014/main" id="{4CBEE248-E7BA-4AAC-B7ED-3D98C020685F}"/>
              </a:ext>
            </a:extLst>
          </p:cNvPr>
          <p:cNvPicPr>
            <a:picLocks noChangeAspect="1"/>
          </p:cNvPicPr>
          <p:nvPr/>
        </p:nvPicPr>
        <p:blipFill>
          <a:blip r:embed="rId2"/>
          <a:stretch>
            <a:fillRect/>
          </a:stretch>
        </p:blipFill>
        <p:spPr>
          <a:xfrm>
            <a:off x="1451578" y="3465630"/>
            <a:ext cx="9603274" cy="1872639"/>
          </a:xfrm>
          <a:prstGeom prst="rect">
            <a:avLst/>
          </a:prstGeom>
        </p:spPr>
      </p:pic>
    </p:spTree>
    <p:extLst>
      <p:ext uri="{BB962C8B-B14F-4D97-AF65-F5344CB8AC3E}">
        <p14:creationId xmlns:p14="http://schemas.microsoft.com/office/powerpoint/2010/main" val="1186241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91CCE-E819-401E-B58D-F21EFE8177B3}"/>
              </a:ext>
            </a:extLst>
          </p:cNvPr>
          <p:cNvSpPr>
            <a:spLocks noGrp="1"/>
          </p:cNvSpPr>
          <p:nvPr>
            <p:ph type="title"/>
          </p:nvPr>
        </p:nvSpPr>
        <p:spPr/>
        <p:txBody>
          <a:bodyPr/>
          <a:lstStyle/>
          <a:p>
            <a:pPr algn="ctr"/>
            <a:r>
              <a:rPr lang="es-ES" dirty="0"/>
              <a:t>Medidas y cuadrículas</a:t>
            </a:r>
            <a:br>
              <a:rPr lang="es-ES" dirty="0"/>
            </a:br>
            <a:endParaRPr lang="es-ES" dirty="0"/>
          </a:p>
        </p:txBody>
      </p:sp>
      <p:sp>
        <p:nvSpPr>
          <p:cNvPr id="3" name="Marcador de contenido 2">
            <a:extLst>
              <a:ext uri="{FF2B5EF4-FFF2-40B4-BE49-F238E27FC236}">
                <a16:creationId xmlns:a16="http://schemas.microsoft.com/office/drawing/2014/main" id="{509C7988-5B55-473A-B89E-2E39E208DE14}"/>
              </a:ext>
            </a:extLst>
          </p:cNvPr>
          <p:cNvSpPr>
            <a:spLocks noGrp="1"/>
          </p:cNvSpPr>
          <p:nvPr>
            <p:ph idx="1"/>
          </p:nvPr>
        </p:nvSpPr>
        <p:spPr>
          <a:xfrm>
            <a:off x="838200" y="1825625"/>
            <a:ext cx="9982200" cy="4667250"/>
          </a:xfrm>
        </p:spPr>
        <p:txBody>
          <a:bodyPr>
            <a:normAutofit/>
          </a:bodyPr>
          <a:lstStyle/>
          <a:p>
            <a:pPr algn="just"/>
            <a:r>
              <a:rPr lang="es-ES" dirty="0"/>
              <a:t>Los </a:t>
            </a:r>
            <a:r>
              <a:rPr lang="es-ES" b="1" dirty="0">
                <a:highlight>
                  <a:srgbClr val="FFFF00"/>
                </a:highlight>
              </a:rPr>
              <a:t>dispositivos</a:t>
            </a:r>
            <a:r>
              <a:rPr lang="es-ES" dirty="0"/>
              <a:t> además de en </a:t>
            </a:r>
            <a:r>
              <a:rPr lang="es-ES" b="1" dirty="0"/>
              <a:t>el tamaño físico</a:t>
            </a:r>
            <a:r>
              <a:rPr lang="es-ES" dirty="0"/>
              <a:t>, también </a:t>
            </a:r>
            <a:r>
              <a:rPr lang="es-ES" b="1" dirty="0"/>
              <a:t>varían en la </a:t>
            </a:r>
            <a:r>
              <a:rPr lang="es-ES" b="1" dirty="0">
                <a:highlight>
                  <a:srgbClr val="FFFF00"/>
                </a:highlight>
              </a:rPr>
              <a:t>densidad de pantalla (DPI)</a:t>
            </a:r>
            <a:r>
              <a:rPr lang="es-ES" dirty="0">
                <a:highlight>
                  <a:srgbClr val="FFFF00"/>
                </a:highlight>
              </a:rPr>
              <a:t>. </a:t>
            </a:r>
            <a:r>
              <a:rPr lang="es-ES" dirty="0"/>
              <a:t>Para facilitar </a:t>
            </a:r>
            <a:r>
              <a:rPr lang="es-ES" b="1" dirty="0"/>
              <a:t>el diseño de tu aplicación para varias pantallas</a:t>
            </a:r>
            <a:r>
              <a:rPr lang="es-ES" dirty="0"/>
              <a:t>, piensa que </a:t>
            </a:r>
            <a:r>
              <a:rPr lang="es-ES" b="1" dirty="0"/>
              <a:t>cada dispositivo tiene una pantalla con un tamaño </a:t>
            </a:r>
            <a:r>
              <a:rPr lang="es-ES" dirty="0"/>
              <a:t>y </a:t>
            </a:r>
            <a:r>
              <a:rPr lang="es-ES" b="1" dirty="0"/>
              <a:t>densidad particular</a:t>
            </a:r>
            <a:r>
              <a:rPr lang="es-ES" dirty="0"/>
              <a:t>.</a:t>
            </a:r>
          </a:p>
          <a:p>
            <a:pPr algn="just"/>
            <a:r>
              <a:rPr lang="es-ES" b="1" dirty="0"/>
              <a:t>El tamaño de estos son </a:t>
            </a:r>
            <a:r>
              <a:rPr lang="es-ES" b="1" dirty="0">
                <a:highlight>
                  <a:srgbClr val="FFFF00"/>
                </a:highlight>
              </a:rPr>
              <a:t>“</a:t>
            </a:r>
            <a:r>
              <a:rPr lang="es-ES" b="1" dirty="0" err="1">
                <a:highlight>
                  <a:srgbClr val="FFFF00"/>
                </a:highlight>
              </a:rPr>
              <a:t>handset</a:t>
            </a:r>
            <a:r>
              <a:rPr lang="es-ES" dirty="0">
                <a:highlight>
                  <a:srgbClr val="FFFF00"/>
                </a:highlight>
              </a:rPr>
              <a:t>” </a:t>
            </a:r>
            <a:r>
              <a:rPr lang="es-ES" dirty="0"/>
              <a:t>(</a:t>
            </a:r>
            <a:r>
              <a:rPr lang="es-ES" b="1" dirty="0"/>
              <a:t>más </a:t>
            </a:r>
            <a:r>
              <a:rPr lang="es-ES" b="1" dirty="0">
                <a:highlight>
                  <a:srgbClr val="FFFF00"/>
                </a:highlight>
              </a:rPr>
              <a:t>pequeños de 600dp </a:t>
            </a:r>
            <a:r>
              <a:rPr lang="es-ES" b="1" dirty="0"/>
              <a:t>casi 4 pulgadas</a:t>
            </a:r>
            <a:r>
              <a:rPr lang="es-ES" dirty="0"/>
              <a:t>) y </a:t>
            </a:r>
            <a:r>
              <a:rPr lang="es-ES" b="1" dirty="0" err="1">
                <a:highlight>
                  <a:srgbClr val="FFFF00"/>
                </a:highlight>
              </a:rPr>
              <a:t>tablet</a:t>
            </a:r>
            <a:r>
              <a:rPr lang="es-ES" dirty="0">
                <a:highlight>
                  <a:srgbClr val="FFFF00"/>
                </a:highlight>
              </a:rPr>
              <a:t> (</a:t>
            </a:r>
            <a:r>
              <a:rPr lang="es-ES" b="1" dirty="0">
                <a:highlight>
                  <a:srgbClr val="FFFF00"/>
                </a:highlight>
              </a:rPr>
              <a:t>mayor o igual a 600dp</a:t>
            </a:r>
            <a:r>
              <a:rPr lang="es-ES" b="1" dirty="0"/>
              <a:t>, de casi 4 pulgadas para arriba.</a:t>
            </a:r>
            <a:r>
              <a:rPr lang="es-ES" dirty="0"/>
              <a:t>).</a:t>
            </a:r>
          </a:p>
          <a:p>
            <a:endParaRPr lang="es-ES" dirty="0"/>
          </a:p>
        </p:txBody>
      </p:sp>
    </p:spTree>
    <p:extLst>
      <p:ext uri="{BB962C8B-B14F-4D97-AF65-F5344CB8AC3E}">
        <p14:creationId xmlns:p14="http://schemas.microsoft.com/office/powerpoint/2010/main" val="1440755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91CCE-E819-401E-B58D-F21EFE8177B3}"/>
              </a:ext>
            </a:extLst>
          </p:cNvPr>
          <p:cNvSpPr>
            <a:spLocks noGrp="1"/>
          </p:cNvSpPr>
          <p:nvPr>
            <p:ph type="title"/>
          </p:nvPr>
        </p:nvSpPr>
        <p:spPr/>
        <p:txBody>
          <a:bodyPr/>
          <a:lstStyle/>
          <a:p>
            <a:pPr algn="ctr"/>
            <a:r>
              <a:rPr lang="es-ES" dirty="0"/>
              <a:t>Medidas y cuadrículas</a:t>
            </a:r>
            <a:br>
              <a:rPr lang="es-ES" dirty="0"/>
            </a:br>
            <a:endParaRPr lang="es-ES" dirty="0"/>
          </a:p>
        </p:txBody>
      </p:sp>
      <p:sp>
        <p:nvSpPr>
          <p:cNvPr id="3" name="Marcador de contenido 2">
            <a:extLst>
              <a:ext uri="{FF2B5EF4-FFF2-40B4-BE49-F238E27FC236}">
                <a16:creationId xmlns:a16="http://schemas.microsoft.com/office/drawing/2014/main" id="{509C7988-5B55-473A-B89E-2E39E208DE14}"/>
              </a:ext>
            </a:extLst>
          </p:cNvPr>
          <p:cNvSpPr>
            <a:spLocks noGrp="1"/>
          </p:cNvSpPr>
          <p:nvPr>
            <p:ph idx="1"/>
          </p:nvPr>
        </p:nvSpPr>
        <p:spPr>
          <a:xfrm>
            <a:off x="838200" y="1825625"/>
            <a:ext cx="9982200" cy="4667250"/>
          </a:xfrm>
        </p:spPr>
        <p:txBody>
          <a:bodyPr>
            <a:normAutofit/>
          </a:bodyPr>
          <a:lstStyle/>
          <a:p>
            <a:pPr algn="just"/>
            <a:r>
              <a:rPr lang="es-ES" dirty="0"/>
              <a:t>La </a:t>
            </a:r>
            <a:r>
              <a:rPr lang="es-ES" b="1" dirty="0"/>
              <a:t>densidad puede ser </a:t>
            </a:r>
            <a:r>
              <a:rPr lang="es-ES" b="1" dirty="0">
                <a:highlight>
                  <a:srgbClr val="00FFFF"/>
                </a:highlight>
              </a:rPr>
              <a:t>LDPI, MDPI, HDPI, XHDPI, XXHDPI y XXXHDPI</a:t>
            </a:r>
            <a:r>
              <a:rPr lang="es-ES" dirty="0">
                <a:highlight>
                  <a:srgbClr val="00FFFF"/>
                </a:highlight>
              </a:rPr>
              <a:t>.</a:t>
            </a:r>
          </a:p>
          <a:p>
            <a:pPr algn="just"/>
            <a:r>
              <a:rPr lang="es-ES" b="1" dirty="0"/>
              <a:t>Optimiza</a:t>
            </a:r>
            <a:r>
              <a:rPr lang="es-ES" dirty="0"/>
              <a:t> la interfaz de tu </a:t>
            </a:r>
            <a:r>
              <a:rPr lang="es-ES" b="1" dirty="0">
                <a:highlight>
                  <a:srgbClr val="FFFF00"/>
                </a:highlight>
              </a:rPr>
              <a:t>aplicación</a:t>
            </a:r>
            <a:r>
              <a:rPr lang="es-ES" dirty="0">
                <a:highlight>
                  <a:srgbClr val="FFFF00"/>
                </a:highlight>
              </a:rPr>
              <a:t> diseñando </a:t>
            </a:r>
            <a:r>
              <a:rPr lang="es-ES" b="1" dirty="0">
                <a:highlight>
                  <a:srgbClr val="FFFF00"/>
                </a:highlight>
              </a:rPr>
              <a:t>disposiciones</a:t>
            </a:r>
            <a:r>
              <a:rPr lang="es-ES" dirty="0">
                <a:highlight>
                  <a:srgbClr val="FFFF00"/>
                </a:highlight>
              </a:rPr>
              <a:t> </a:t>
            </a:r>
            <a:r>
              <a:rPr lang="es-ES" dirty="0"/>
              <a:t>(</a:t>
            </a:r>
            <a:r>
              <a:rPr lang="es-ES" dirty="0" err="1"/>
              <a:t>layouts</a:t>
            </a:r>
            <a:r>
              <a:rPr lang="es-ES" dirty="0"/>
              <a:t>) </a:t>
            </a:r>
            <a:r>
              <a:rPr lang="es-ES" b="1" dirty="0"/>
              <a:t>alternativas</a:t>
            </a:r>
            <a:r>
              <a:rPr lang="es-ES" dirty="0"/>
              <a:t> para los </a:t>
            </a:r>
            <a:r>
              <a:rPr lang="es-ES" b="1" dirty="0">
                <a:highlight>
                  <a:srgbClr val="FFFF00"/>
                </a:highlight>
              </a:rPr>
              <a:t>diferentes tamaños de pantalla </a:t>
            </a:r>
            <a:r>
              <a:rPr lang="es-ES" dirty="0"/>
              <a:t>y proporciona imágenes con </a:t>
            </a:r>
            <a:r>
              <a:rPr lang="es-ES" b="1" dirty="0"/>
              <a:t>diferente resolución </a:t>
            </a:r>
            <a:r>
              <a:rPr lang="es-ES" dirty="0"/>
              <a:t>para cada densidad de pantalla.</a:t>
            </a:r>
          </a:p>
          <a:p>
            <a:pPr algn="just"/>
            <a:r>
              <a:rPr lang="es-ES" dirty="0"/>
              <a:t>Como es importante que diseñes e implementes tus disposiciones para </a:t>
            </a:r>
            <a:r>
              <a:rPr lang="es-ES" b="1" dirty="0">
                <a:highlight>
                  <a:srgbClr val="FFFF00"/>
                </a:highlight>
              </a:rPr>
              <a:t>múltiples densidades</a:t>
            </a:r>
            <a:r>
              <a:rPr lang="es-ES" dirty="0"/>
              <a:t>, sigue las guías de abajo y la documentación referida a las dimensiones de las disposiciones con </a:t>
            </a:r>
            <a:r>
              <a:rPr lang="es-ES" b="1" dirty="0">
                <a:highlight>
                  <a:srgbClr val="FFFF00"/>
                </a:highlight>
              </a:rPr>
              <a:t>medidas en unidades </a:t>
            </a:r>
            <a:r>
              <a:rPr lang="es-ES" b="1" dirty="0" err="1">
                <a:highlight>
                  <a:srgbClr val="FFFF00"/>
                </a:highlight>
              </a:rPr>
              <a:t>dp</a:t>
            </a:r>
            <a:r>
              <a:rPr lang="es-ES" b="1" dirty="0">
                <a:highlight>
                  <a:srgbClr val="FFFF00"/>
                </a:highlight>
              </a:rPr>
              <a:t> </a:t>
            </a:r>
            <a:r>
              <a:rPr lang="es-ES" dirty="0"/>
              <a:t>en lugar de en píxeles.</a:t>
            </a:r>
          </a:p>
          <a:p>
            <a:endParaRPr lang="es-ES" dirty="0"/>
          </a:p>
        </p:txBody>
      </p:sp>
    </p:spTree>
    <p:extLst>
      <p:ext uri="{BB962C8B-B14F-4D97-AF65-F5344CB8AC3E}">
        <p14:creationId xmlns:p14="http://schemas.microsoft.com/office/powerpoint/2010/main" val="1668004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735E55-74C5-46C8-99E5-36841F42FE78}"/>
              </a:ext>
            </a:extLst>
          </p:cNvPr>
          <p:cNvSpPr>
            <a:spLocks noGrp="1"/>
          </p:cNvSpPr>
          <p:nvPr>
            <p:ph type="title"/>
          </p:nvPr>
        </p:nvSpPr>
        <p:spPr/>
        <p:txBody>
          <a:bodyPr/>
          <a:lstStyle/>
          <a:p>
            <a:r>
              <a:rPr lang="es-ES" dirty="0"/>
              <a:t>Resoluciones de pantalla para móviles.</a:t>
            </a:r>
          </a:p>
        </p:txBody>
      </p:sp>
      <p:graphicFrame>
        <p:nvGraphicFramePr>
          <p:cNvPr id="5" name="Marcador de contenido 4">
            <a:extLst>
              <a:ext uri="{FF2B5EF4-FFF2-40B4-BE49-F238E27FC236}">
                <a16:creationId xmlns:a16="http://schemas.microsoft.com/office/drawing/2014/main" id="{61E79061-5717-4F4B-B606-323F40173A3D}"/>
              </a:ext>
            </a:extLst>
          </p:cNvPr>
          <p:cNvGraphicFramePr>
            <a:graphicFrameLocks noGrp="1"/>
          </p:cNvGraphicFramePr>
          <p:nvPr>
            <p:ph idx="1"/>
            <p:extLst>
              <p:ext uri="{D42A27DB-BD31-4B8C-83A1-F6EECF244321}">
                <p14:modId xmlns:p14="http://schemas.microsoft.com/office/powerpoint/2010/main" val="1101357520"/>
              </p:ext>
            </p:extLst>
          </p:nvPr>
        </p:nvGraphicFramePr>
        <p:xfrm>
          <a:off x="2194559" y="1997612"/>
          <a:ext cx="7809032" cy="4389120"/>
        </p:xfrm>
        <a:graphic>
          <a:graphicData uri="http://schemas.openxmlformats.org/drawingml/2006/table">
            <a:tbl>
              <a:tblPr firstRow="1" firstCol="1" bandRow="1">
                <a:tableStyleId>{5C22544A-7EE6-4342-B048-85BDC9FD1C3A}</a:tableStyleId>
              </a:tblPr>
              <a:tblGrid>
                <a:gridCol w="2920780">
                  <a:extLst>
                    <a:ext uri="{9D8B030D-6E8A-4147-A177-3AD203B41FA5}">
                      <a16:colId xmlns:a16="http://schemas.microsoft.com/office/drawing/2014/main" val="3818081851"/>
                    </a:ext>
                  </a:extLst>
                </a:gridCol>
                <a:gridCol w="1470991">
                  <a:extLst>
                    <a:ext uri="{9D8B030D-6E8A-4147-A177-3AD203B41FA5}">
                      <a16:colId xmlns:a16="http://schemas.microsoft.com/office/drawing/2014/main" val="3636196237"/>
                    </a:ext>
                  </a:extLst>
                </a:gridCol>
                <a:gridCol w="3417261">
                  <a:extLst>
                    <a:ext uri="{9D8B030D-6E8A-4147-A177-3AD203B41FA5}">
                      <a16:colId xmlns:a16="http://schemas.microsoft.com/office/drawing/2014/main" val="2143946143"/>
                    </a:ext>
                  </a:extLst>
                </a:gridCol>
              </a:tblGrid>
              <a:tr h="392404">
                <a:tc>
                  <a:txBody>
                    <a:bodyPr/>
                    <a:lstStyle/>
                    <a:p>
                      <a:pPr>
                        <a:lnSpc>
                          <a:spcPct val="107000"/>
                        </a:lnSpc>
                        <a:spcAft>
                          <a:spcPts val="0"/>
                        </a:spcAft>
                      </a:pPr>
                      <a:r>
                        <a:rPr lang="en-US" sz="2000">
                          <a:effectLst/>
                        </a:rPr>
                        <a:t>Resolucion de pantalla</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DPI</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 </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6994150"/>
                  </a:ext>
                </a:extLst>
              </a:tr>
              <a:tr h="392404">
                <a:tc>
                  <a:txBody>
                    <a:bodyPr/>
                    <a:lstStyle/>
                    <a:p>
                      <a:pPr>
                        <a:lnSpc>
                          <a:spcPct val="107000"/>
                        </a:lnSpc>
                        <a:spcAft>
                          <a:spcPts val="0"/>
                        </a:spcAft>
                      </a:pPr>
                      <a:r>
                        <a:rPr lang="en-US" sz="2000" dirty="0">
                          <a:effectLst/>
                        </a:rPr>
                        <a:t>LDPI - 0.75x</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120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LDPI: Portrait: 200 X 320px</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0369073"/>
                  </a:ext>
                </a:extLst>
              </a:tr>
              <a:tr h="802977">
                <a:tc>
                  <a:txBody>
                    <a:bodyPr/>
                    <a:lstStyle/>
                    <a:p>
                      <a:pPr>
                        <a:lnSpc>
                          <a:spcPct val="107000"/>
                        </a:lnSpc>
                        <a:spcAft>
                          <a:spcPts val="0"/>
                        </a:spcAft>
                      </a:pPr>
                      <a:r>
                        <a:rPr lang="en-US" sz="2000" dirty="0">
                          <a:effectLst/>
                        </a:rPr>
                        <a:t>MDPI - Original size // means 1.0x here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160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MDPI: Portrait: 320 X 480px</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904965"/>
                  </a:ext>
                </a:extLst>
              </a:tr>
              <a:tr h="392404">
                <a:tc>
                  <a:txBody>
                    <a:bodyPr/>
                    <a:lstStyle/>
                    <a:p>
                      <a:pPr>
                        <a:lnSpc>
                          <a:spcPct val="107000"/>
                        </a:lnSpc>
                        <a:spcAft>
                          <a:spcPts val="0"/>
                        </a:spcAft>
                      </a:pPr>
                      <a:r>
                        <a:rPr lang="en-US" sz="2000">
                          <a:effectLst/>
                        </a:rPr>
                        <a:t>HDPI - 1.5x</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240 </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HDPI: Portrait: 480 X 800px</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7159671"/>
                  </a:ext>
                </a:extLst>
              </a:tr>
              <a:tr h="802977">
                <a:tc>
                  <a:txBody>
                    <a:bodyPr/>
                    <a:lstStyle/>
                    <a:p>
                      <a:pPr>
                        <a:lnSpc>
                          <a:spcPct val="107000"/>
                        </a:lnSpc>
                        <a:spcAft>
                          <a:spcPts val="0"/>
                        </a:spcAft>
                      </a:pPr>
                      <a:r>
                        <a:rPr lang="en-US" sz="2000">
                          <a:effectLst/>
                        </a:rPr>
                        <a:t>XHDPI - 2.0x</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a:effectLst/>
                        </a:rPr>
                        <a:t>320</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XHDPI: Portrait: 720 X 1280px</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576200"/>
                  </a:ext>
                </a:extLst>
              </a:tr>
              <a:tr h="802977">
                <a:tc>
                  <a:txBody>
                    <a:bodyPr/>
                    <a:lstStyle/>
                    <a:p>
                      <a:pPr>
                        <a:lnSpc>
                          <a:spcPct val="107000"/>
                        </a:lnSpc>
                        <a:spcAft>
                          <a:spcPts val="0"/>
                        </a:spcAft>
                      </a:pPr>
                      <a:r>
                        <a:rPr lang="en-US" sz="2000">
                          <a:effectLst/>
                        </a:rPr>
                        <a:t>XXHDPI - 3x</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480</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XXHDPI: Portrait: 960 X 1600px</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0882616"/>
                  </a:ext>
                </a:extLst>
              </a:tr>
              <a:tr h="802977">
                <a:tc>
                  <a:txBody>
                    <a:bodyPr/>
                    <a:lstStyle/>
                    <a:p>
                      <a:pPr>
                        <a:lnSpc>
                          <a:spcPct val="107000"/>
                        </a:lnSpc>
                        <a:spcAft>
                          <a:spcPts val="0"/>
                        </a:spcAft>
                      </a:pPr>
                      <a:r>
                        <a:rPr lang="es-ES" sz="2000">
                          <a:effectLst/>
                        </a:rPr>
                        <a:t>XXXHDPI - 4.0x</a:t>
                      </a:r>
                      <a:endParaRPr lang="es-E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640</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2000" dirty="0">
                          <a:effectLst/>
                        </a:rPr>
                        <a:t>XXXHDPI: Portrait: 1440 x 2560px</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6793371"/>
                  </a:ext>
                </a:extLst>
              </a:tr>
            </a:tbl>
          </a:graphicData>
        </a:graphic>
      </p:graphicFrame>
    </p:spTree>
    <p:extLst>
      <p:ext uri="{BB962C8B-B14F-4D97-AF65-F5344CB8AC3E}">
        <p14:creationId xmlns:p14="http://schemas.microsoft.com/office/powerpoint/2010/main" val="409042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D7FD87-87E0-4386-A428-0F9CDABADD2C}"/>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dirty="0" err="1"/>
              <a:t>Pantalla</a:t>
            </a:r>
            <a:r>
              <a:rPr lang="en-US" sz="3200" dirty="0"/>
              <a:t> con </a:t>
            </a:r>
            <a:r>
              <a:rPr lang="en-US" sz="3200" dirty="0" err="1"/>
              <a:t>alta</a:t>
            </a:r>
            <a:r>
              <a:rPr lang="en-US" sz="3200" dirty="0"/>
              <a:t> </a:t>
            </a:r>
            <a:r>
              <a:rPr lang="en-US" sz="3200" dirty="0" err="1"/>
              <a:t>resolucion</a:t>
            </a:r>
            <a:endParaRPr lang="en-US" sz="3200" dirty="0"/>
          </a:p>
        </p:txBody>
      </p:sp>
      <p:pic>
        <p:nvPicPr>
          <p:cNvPr id="2050" name="Picture 2" descr="unidades y medidas">
            <a:extLst>
              <a:ext uri="{FF2B5EF4-FFF2-40B4-BE49-F238E27FC236}">
                <a16:creationId xmlns:a16="http://schemas.microsoft.com/office/drawing/2014/main" id="{1EDDA7C5-C781-4010-999E-C10FDA6FD38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686" r="-1" b="15563"/>
          <a:stretch/>
        </p:blipFill>
        <p:spPr bwMode="auto">
          <a:xfrm>
            <a:off x="640080" y="640080"/>
            <a:ext cx="10911840" cy="4836795"/>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027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A6F023-28CB-4D51-9D17-1BFA1B2B158C}"/>
              </a:ext>
            </a:extLst>
          </p:cNvPr>
          <p:cNvSpPr>
            <a:spLocks noGrp="1"/>
          </p:cNvSpPr>
          <p:nvPr>
            <p:ph type="title"/>
          </p:nvPr>
        </p:nvSpPr>
        <p:spPr/>
        <p:txBody>
          <a:bodyPr>
            <a:normAutofit fontScale="90000"/>
          </a:bodyPr>
          <a:lstStyle/>
          <a:p>
            <a:r>
              <a:rPr lang="es-ES" dirty="0"/>
              <a:t>¿Qué pasa con las imágenes y los iconos?</a:t>
            </a:r>
            <a:br>
              <a:rPr lang="es-ES" dirty="0"/>
            </a:br>
            <a:endParaRPr lang="es-ES" dirty="0"/>
          </a:p>
        </p:txBody>
      </p:sp>
      <p:sp>
        <p:nvSpPr>
          <p:cNvPr id="3" name="Marcador de contenido 2">
            <a:extLst>
              <a:ext uri="{FF2B5EF4-FFF2-40B4-BE49-F238E27FC236}">
                <a16:creationId xmlns:a16="http://schemas.microsoft.com/office/drawing/2014/main" id="{7B90F915-E909-43FA-9EDA-63E1E593DB12}"/>
              </a:ext>
            </a:extLst>
          </p:cNvPr>
          <p:cNvSpPr>
            <a:spLocks noGrp="1"/>
          </p:cNvSpPr>
          <p:nvPr>
            <p:ph idx="1"/>
          </p:nvPr>
        </p:nvSpPr>
        <p:spPr/>
        <p:txBody>
          <a:bodyPr/>
          <a:lstStyle/>
          <a:p>
            <a:pPr algn="just"/>
            <a:r>
              <a:rPr lang="es-ES" b="0" i="0" dirty="0">
                <a:solidFill>
                  <a:srgbClr val="292929"/>
                </a:solidFill>
                <a:effectLst/>
                <a:latin typeface="light"/>
              </a:rPr>
              <a:t>Cuando </a:t>
            </a:r>
            <a:r>
              <a:rPr lang="es-ES" b="0" i="0" dirty="0">
                <a:solidFill>
                  <a:srgbClr val="292929"/>
                </a:solidFill>
                <a:effectLst/>
                <a:highlight>
                  <a:srgbClr val="FFFF00"/>
                </a:highlight>
                <a:latin typeface="light"/>
              </a:rPr>
              <a:t>utilizamos una imagen o un icono, normalmente, no especificamos ningún tamaño</a:t>
            </a:r>
            <a:r>
              <a:rPr lang="es-ES" b="0" i="0" dirty="0">
                <a:solidFill>
                  <a:srgbClr val="292929"/>
                </a:solidFill>
                <a:effectLst/>
                <a:latin typeface="light"/>
              </a:rPr>
              <a:t>. Simplemente </a:t>
            </a:r>
            <a:r>
              <a:rPr lang="es-ES" b="0" i="0" dirty="0">
                <a:solidFill>
                  <a:srgbClr val="292929"/>
                </a:solidFill>
                <a:effectLst/>
                <a:highlight>
                  <a:srgbClr val="FFFF00"/>
                </a:highlight>
                <a:latin typeface="light"/>
              </a:rPr>
              <a:t>colocamos la imagen en la pantalla </a:t>
            </a:r>
            <a:r>
              <a:rPr lang="es-ES" b="0" i="0" dirty="0">
                <a:solidFill>
                  <a:srgbClr val="292929"/>
                </a:solidFill>
                <a:effectLst/>
                <a:latin typeface="light"/>
              </a:rPr>
              <a:t>y punto. Pero claro, </a:t>
            </a:r>
            <a:r>
              <a:rPr lang="es-ES" b="0" i="0" dirty="0">
                <a:solidFill>
                  <a:srgbClr val="FF0000"/>
                </a:solidFill>
                <a:effectLst/>
                <a:latin typeface="light"/>
              </a:rPr>
              <a:t>estas imágenes tienen un tamaño en </a:t>
            </a:r>
            <a:r>
              <a:rPr lang="es-ES" b="0" i="1" dirty="0" err="1">
                <a:solidFill>
                  <a:srgbClr val="FF0000"/>
                </a:solidFill>
                <a:effectLst/>
                <a:latin typeface="light"/>
              </a:rPr>
              <a:t>px</a:t>
            </a:r>
            <a:r>
              <a:rPr lang="es-ES" b="0" i="0" dirty="0">
                <a:solidFill>
                  <a:srgbClr val="FF0000"/>
                </a:solidFill>
                <a:effectLst/>
                <a:latin typeface="light"/>
              </a:rPr>
              <a:t>.</a:t>
            </a:r>
            <a:r>
              <a:rPr lang="es-ES" b="0" i="0" dirty="0">
                <a:solidFill>
                  <a:srgbClr val="292929"/>
                </a:solidFill>
                <a:effectLst/>
                <a:latin typeface="light"/>
              </a:rPr>
              <a:t> ¿Qué pasa con ellas?</a:t>
            </a:r>
          </a:p>
          <a:p>
            <a:pPr algn="just"/>
            <a:r>
              <a:rPr lang="es-ES" b="0" i="0" dirty="0">
                <a:solidFill>
                  <a:srgbClr val="292929"/>
                </a:solidFill>
                <a:effectLst/>
                <a:latin typeface="light"/>
              </a:rPr>
              <a:t>Pues si Android no tuviera una solución para esto (que la tiene) pasaría exactamente lo mismo que con los tamaños especificados en </a:t>
            </a:r>
            <a:r>
              <a:rPr lang="es-ES" b="0" i="1" dirty="0" err="1">
                <a:solidFill>
                  <a:srgbClr val="292929"/>
                </a:solidFill>
                <a:effectLst/>
                <a:latin typeface="light"/>
              </a:rPr>
              <a:t>px</a:t>
            </a:r>
            <a:r>
              <a:rPr lang="es-ES" b="0" i="0" dirty="0">
                <a:solidFill>
                  <a:srgbClr val="292929"/>
                </a:solidFill>
                <a:effectLst/>
                <a:latin typeface="light"/>
              </a:rPr>
              <a:t> que hemos contado antes. </a:t>
            </a:r>
            <a:r>
              <a:rPr lang="es-ES" b="0" i="0" dirty="0">
                <a:solidFill>
                  <a:srgbClr val="292929"/>
                </a:solidFill>
                <a:effectLst/>
                <a:highlight>
                  <a:srgbClr val="FFFF00"/>
                </a:highlight>
                <a:latin typeface="light"/>
              </a:rPr>
              <a:t>¿La solución? </a:t>
            </a:r>
            <a:r>
              <a:rPr lang="es-ES" b="0" i="0" dirty="0">
                <a:solidFill>
                  <a:srgbClr val="FF0000"/>
                </a:solidFill>
                <a:effectLst/>
                <a:latin typeface="light"/>
              </a:rPr>
              <a:t>Colocar dentro del proyecto diferentes tamaños para la misma imagen.</a:t>
            </a:r>
          </a:p>
          <a:p>
            <a:endParaRPr lang="es-ES" dirty="0"/>
          </a:p>
        </p:txBody>
      </p:sp>
    </p:spTree>
    <p:extLst>
      <p:ext uri="{BB962C8B-B14F-4D97-AF65-F5344CB8AC3E}">
        <p14:creationId xmlns:p14="http://schemas.microsoft.com/office/powerpoint/2010/main" val="1687160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A6F023-28CB-4D51-9D17-1BFA1B2B158C}"/>
              </a:ext>
            </a:extLst>
          </p:cNvPr>
          <p:cNvSpPr>
            <a:spLocks noGrp="1"/>
          </p:cNvSpPr>
          <p:nvPr>
            <p:ph type="title"/>
          </p:nvPr>
        </p:nvSpPr>
        <p:spPr/>
        <p:txBody>
          <a:bodyPr>
            <a:normAutofit fontScale="90000"/>
          </a:bodyPr>
          <a:lstStyle/>
          <a:p>
            <a:r>
              <a:rPr lang="es-ES" dirty="0"/>
              <a:t>¿Qué pasa con las imágenes y los iconos?</a:t>
            </a:r>
            <a:br>
              <a:rPr lang="es-ES" dirty="0"/>
            </a:br>
            <a:endParaRPr lang="es-ES" dirty="0"/>
          </a:p>
        </p:txBody>
      </p:sp>
      <p:sp>
        <p:nvSpPr>
          <p:cNvPr id="3" name="Marcador de contenido 2">
            <a:extLst>
              <a:ext uri="{FF2B5EF4-FFF2-40B4-BE49-F238E27FC236}">
                <a16:creationId xmlns:a16="http://schemas.microsoft.com/office/drawing/2014/main" id="{7B90F915-E909-43FA-9EDA-63E1E593DB12}"/>
              </a:ext>
            </a:extLst>
          </p:cNvPr>
          <p:cNvSpPr>
            <a:spLocks noGrp="1"/>
          </p:cNvSpPr>
          <p:nvPr>
            <p:ph idx="1"/>
          </p:nvPr>
        </p:nvSpPr>
        <p:spPr>
          <a:xfrm>
            <a:off x="1288626" y="1825624"/>
            <a:ext cx="10065174" cy="4941865"/>
          </a:xfrm>
        </p:spPr>
        <p:txBody>
          <a:bodyPr/>
          <a:lstStyle/>
          <a:p>
            <a:pPr algn="just"/>
            <a:r>
              <a:rPr lang="es-ES" b="0" i="0" dirty="0">
                <a:solidFill>
                  <a:srgbClr val="292929"/>
                </a:solidFill>
                <a:effectLst/>
                <a:latin typeface="light"/>
              </a:rPr>
              <a:t>Dentro de un proyecto Android, en la </a:t>
            </a:r>
            <a:r>
              <a:rPr lang="es-ES" b="0" i="0" dirty="0">
                <a:solidFill>
                  <a:srgbClr val="FF0000"/>
                </a:solidFill>
                <a:effectLst/>
                <a:latin typeface="light"/>
              </a:rPr>
              <a:t>carpeta </a:t>
            </a:r>
            <a:r>
              <a:rPr lang="es-ES" b="0" i="1" dirty="0">
                <a:solidFill>
                  <a:srgbClr val="FF0000"/>
                </a:solidFill>
                <a:effectLst/>
                <a:latin typeface="light"/>
              </a:rPr>
              <a:t>res</a:t>
            </a:r>
            <a:r>
              <a:rPr lang="es-ES" b="0" i="0" dirty="0">
                <a:solidFill>
                  <a:srgbClr val="FF0000"/>
                </a:solidFill>
                <a:effectLst/>
                <a:latin typeface="light"/>
              </a:rPr>
              <a:t> podemos crear 4 carpetas</a:t>
            </a:r>
            <a:r>
              <a:rPr lang="es-ES" b="0" i="0" dirty="0">
                <a:solidFill>
                  <a:srgbClr val="292929"/>
                </a:solidFill>
                <a:effectLst/>
                <a:latin typeface="light"/>
              </a:rPr>
              <a:t> como las siguientes:</a:t>
            </a:r>
          </a:p>
          <a:p>
            <a:pPr algn="just"/>
            <a:endParaRPr lang="es-ES" dirty="0">
              <a:solidFill>
                <a:srgbClr val="292929"/>
              </a:solidFill>
              <a:latin typeface="light"/>
            </a:endParaRPr>
          </a:p>
          <a:p>
            <a:pPr algn="just"/>
            <a:endParaRPr lang="es-ES" dirty="0"/>
          </a:p>
          <a:p>
            <a:pPr algn="just"/>
            <a:endParaRPr lang="es-ES" dirty="0"/>
          </a:p>
          <a:p>
            <a:pPr algn="just"/>
            <a:endParaRPr lang="es-ES" dirty="0"/>
          </a:p>
          <a:p>
            <a:pPr algn="just"/>
            <a:r>
              <a:rPr lang="es-ES" dirty="0"/>
              <a:t>O usar iconos vectoriales </a:t>
            </a:r>
            <a:r>
              <a:rPr lang="es-ES" dirty="0" err="1"/>
              <a:t>xml</a:t>
            </a:r>
            <a:r>
              <a:rPr lang="es-ES" dirty="0"/>
              <a:t> que se ajustan a la densidad:</a:t>
            </a:r>
          </a:p>
          <a:p>
            <a:pPr algn="just"/>
            <a:endParaRPr lang="es-ES" dirty="0"/>
          </a:p>
          <a:p>
            <a:pPr algn="just"/>
            <a:endParaRPr lang="es-ES" dirty="0"/>
          </a:p>
        </p:txBody>
      </p:sp>
      <p:pic>
        <p:nvPicPr>
          <p:cNvPr id="7170" name="Picture 2" descr="Las carpetas drawable se utilizan para colocar diferentes imágenes para diferentes densidades de pantalla">
            <a:extLst>
              <a:ext uri="{FF2B5EF4-FFF2-40B4-BE49-F238E27FC236}">
                <a16:creationId xmlns:a16="http://schemas.microsoft.com/office/drawing/2014/main" id="{9A715D92-5EC6-4CE2-9F63-CCFB42445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7356" y="2990849"/>
            <a:ext cx="2721017" cy="129706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C7864896-6CC6-4E16-B347-6964F5B27F33}"/>
              </a:ext>
            </a:extLst>
          </p:cNvPr>
          <p:cNvPicPr>
            <a:picLocks noChangeAspect="1"/>
          </p:cNvPicPr>
          <p:nvPr/>
        </p:nvPicPr>
        <p:blipFill>
          <a:blip r:embed="rId3"/>
          <a:stretch>
            <a:fillRect/>
          </a:stretch>
        </p:blipFill>
        <p:spPr>
          <a:xfrm>
            <a:off x="4264888" y="5564495"/>
            <a:ext cx="4248150" cy="771525"/>
          </a:xfrm>
          <a:prstGeom prst="rect">
            <a:avLst/>
          </a:prstGeom>
        </p:spPr>
      </p:pic>
    </p:spTree>
    <p:extLst>
      <p:ext uri="{BB962C8B-B14F-4D97-AF65-F5344CB8AC3E}">
        <p14:creationId xmlns:p14="http://schemas.microsoft.com/office/powerpoint/2010/main" val="2544374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E6B58-4419-4228-8B72-AD0E42357EC0}"/>
              </a:ext>
            </a:extLst>
          </p:cNvPr>
          <p:cNvSpPr>
            <a:spLocks noGrp="1"/>
          </p:cNvSpPr>
          <p:nvPr>
            <p:ph type="title"/>
          </p:nvPr>
        </p:nvSpPr>
        <p:spPr/>
        <p:txBody>
          <a:bodyPr/>
          <a:lstStyle/>
          <a:p>
            <a:r>
              <a:rPr lang="es-ES" dirty="0"/>
              <a:t>Icono vectorial</a:t>
            </a:r>
          </a:p>
        </p:txBody>
      </p:sp>
      <p:sp>
        <p:nvSpPr>
          <p:cNvPr id="4" name="Rectangle 1">
            <a:extLst>
              <a:ext uri="{FF2B5EF4-FFF2-40B4-BE49-F238E27FC236}">
                <a16:creationId xmlns:a16="http://schemas.microsoft.com/office/drawing/2014/main" id="{0F334EF0-F257-40C9-8128-43983A0A7C33}"/>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1" u="none" strike="noStrike" cap="none" normalizeH="0" baseline="0" dirty="0">
                <a:ln>
                  <a:noFill/>
                </a:ln>
                <a:solidFill>
                  <a:srgbClr val="080808"/>
                </a:solidFill>
                <a:effectLst/>
                <a:latin typeface="Consolas" panose="020B0609020204030204" pitchFamily="49" charset="0"/>
              </a:rPr>
              <a:t>&lt;?</a:t>
            </a:r>
            <a:r>
              <a:rPr kumimoji="0" lang="es-ES" altLang="es-ES" sz="1000" b="0" i="0" u="none" strike="noStrike" cap="none" normalizeH="0" baseline="0" dirty="0" err="1">
                <a:ln>
                  <a:noFill/>
                </a:ln>
                <a:solidFill>
                  <a:srgbClr val="174AD4"/>
                </a:solidFill>
                <a:effectLst/>
                <a:latin typeface="Consolas" panose="020B0609020204030204" pitchFamily="49" charset="0"/>
              </a:rPr>
              <a:t>xml</a:t>
            </a:r>
            <a:r>
              <a:rPr kumimoji="0" lang="es-ES" altLang="es-ES" sz="1000" b="0" i="0" u="none" strike="noStrike" cap="none" normalizeH="0" baseline="0" dirty="0">
                <a:ln>
                  <a:noFill/>
                </a:ln>
                <a:solidFill>
                  <a:srgbClr val="174AD4"/>
                </a:solidFill>
                <a:effectLst/>
                <a:latin typeface="Consolas" panose="020B0609020204030204" pitchFamily="49" charset="0"/>
              </a:rPr>
              <a:t> </a:t>
            </a:r>
            <a:r>
              <a:rPr kumimoji="0" lang="es-ES" altLang="es-ES" sz="1000" b="0" i="0" u="none" strike="noStrike" cap="none" normalizeH="0" baseline="0" dirty="0" err="1">
                <a:ln>
                  <a:noFill/>
                </a:ln>
                <a:solidFill>
                  <a:srgbClr val="174AD4"/>
                </a:solidFill>
                <a:effectLst/>
                <a:latin typeface="Consolas" panose="020B0609020204030204" pitchFamily="49" charset="0"/>
              </a:rPr>
              <a:t>version</a:t>
            </a:r>
            <a:r>
              <a:rPr kumimoji="0" lang="es-ES" altLang="es-ES" sz="1000" b="0" i="0" u="none" strike="noStrike" cap="none" normalizeH="0" baseline="0" dirty="0">
                <a:ln>
                  <a:noFill/>
                </a:ln>
                <a:solidFill>
                  <a:srgbClr val="067D17"/>
                </a:solidFill>
                <a:effectLst/>
                <a:latin typeface="Consolas" panose="020B0609020204030204" pitchFamily="49" charset="0"/>
              </a:rPr>
              <a:t>="1.0" </a:t>
            </a:r>
            <a:r>
              <a:rPr kumimoji="0" lang="es-ES" altLang="es-ES" sz="1000" b="0" i="0" u="none" strike="noStrike" cap="none" normalizeH="0" baseline="0" dirty="0" err="1">
                <a:ln>
                  <a:noFill/>
                </a:ln>
                <a:solidFill>
                  <a:srgbClr val="174AD4"/>
                </a:solidFill>
                <a:effectLst/>
                <a:latin typeface="Consolas" panose="020B0609020204030204" pitchFamily="49" charset="0"/>
              </a:rPr>
              <a:t>encoding</a:t>
            </a:r>
            <a:r>
              <a:rPr kumimoji="0" lang="es-ES" altLang="es-ES" sz="1000" b="0" i="0" u="none" strike="noStrike" cap="none" normalizeH="0" baseline="0" dirty="0">
                <a:ln>
                  <a:noFill/>
                </a:ln>
                <a:solidFill>
                  <a:srgbClr val="067D17"/>
                </a:solidFill>
                <a:effectLst/>
                <a:latin typeface="Consolas" panose="020B0609020204030204" pitchFamily="49" charset="0"/>
              </a:rPr>
              <a:t>="utf-8"</a:t>
            </a:r>
            <a:r>
              <a:rPr kumimoji="0" lang="es-ES" altLang="es-ES" sz="1000" b="0" i="1" u="none" strike="noStrike" cap="none" normalizeH="0" baseline="0" dirty="0">
                <a:ln>
                  <a:noFill/>
                </a:ln>
                <a:solidFill>
                  <a:srgbClr val="080808"/>
                </a:solidFill>
                <a:effectLst/>
                <a:latin typeface="Consolas" panose="020B0609020204030204" pitchFamily="49" charset="0"/>
              </a:rPr>
              <a:t>?&gt;</a:t>
            </a:r>
            <a:br>
              <a:rPr kumimoji="0" lang="es-ES" altLang="es-ES" sz="1000" b="0" i="1" u="none" strike="noStrike" cap="none" normalizeH="0" baseline="0" dirty="0">
                <a:ln>
                  <a:noFill/>
                </a:ln>
                <a:solidFill>
                  <a:srgbClr val="080808"/>
                </a:solidFill>
                <a:effectLst/>
                <a:latin typeface="Consolas" panose="020B0609020204030204" pitchFamily="49" charset="0"/>
              </a:rPr>
            </a:br>
            <a:r>
              <a:rPr kumimoji="0" lang="es-ES" altLang="es-ES" sz="1000" b="0" i="0" u="none" strike="noStrike" cap="none" normalizeH="0" baseline="0" dirty="0">
                <a:ln>
                  <a:noFill/>
                </a:ln>
                <a:solidFill>
                  <a:srgbClr val="080808"/>
                </a:solidFill>
                <a:effectLst/>
                <a:latin typeface="Consolas" panose="020B0609020204030204" pitchFamily="49" charset="0"/>
              </a:rPr>
              <a:t>&lt;</a:t>
            </a:r>
            <a:r>
              <a:rPr kumimoji="0" lang="es-ES" altLang="es-ES" sz="1000" b="0" i="0" u="none" strike="noStrike" cap="none" normalizeH="0" baseline="0" dirty="0">
                <a:ln>
                  <a:noFill/>
                </a:ln>
                <a:solidFill>
                  <a:srgbClr val="0033B3"/>
                </a:solidFill>
                <a:effectLst/>
                <a:latin typeface="Consolas" panose="020B0609020204030204" pitchFamily="49" charset="0"/>
              </a:rPr>
              <a:t>vector </a:t>
            </a:r>
            <a:r>
              <a:rPr kumimoji="0" lang="es-ES" altLang="es-ES" sz="1000" b="0" i="0" u="none" strike="noStrike" cap="none" normalizeH="0" baseline="0" dirty="0" err="1">
                <a:ln>
                  <a:noFill/>
                </a:ln>
                <a:solidFill>
                  <a:srgbClr val="174AD4"/>
                </a:solidFill>
                <a:effectLst/>
                <a:latin typeface="Consolas" panose="020B0609020204030204" pitchFamily="49" charset="0"/>
              </a:rPr>
              <a:t>xmlns:</a:t>
            </a:r>
            <a:r>
              <a:rPr kumimoji="0" lang="es-ES" altLang="es-ES" sz="1000" b="0" i="0" u="none" strike="noStrike" cap="none" normalizeH="0" baseline="0" dirty="0" err="1">
                <a:ln>
                  <a:noFill/>
                </a:ln>
                <a:solidFill>
                  <a:srgbClr val="871094"/>
                </a:solidFill>
                <a:effectLst/>
                <a:latin typeface="Consolas" panose="020B0609020204030204" pitchFamily="49" charset="0"/>
              </a:rPr>
              <a:t>android</a:t>
            </a:r>
            <a:r>
              <a:rPr kumimoji="0" lang="es-ES" altLang="es-ES" sz="1000" b="0" i="0" u="none" strike="noStrike" cap="none" normalizeH="0" baseline="0" dirty="0">
                <a:ln>
                  <a:noFill/>
                </a:ln>
                <a:solidFill>
                  <a:srgbClr val="067D17"/>
                </a:solidFill>
                <a:effectLst/>
                <a:latin typeface="Consolas" panose="020B0609020204030204" pitchFamily="49" charset="0"/>
              </a:rPr>
              <a:t>="http://schemas.android.com/</a:t>
            </a:r>
            <a:r>
              <a:rPr kumimoji="0" lang="es-ES" altLang="es-ES" sz="1000" b="0" i="0" u="none" strike="noStrike" cap="none" normalizeH="0" baseline="0" dirty="0" err="1">
                <a:ln>
                  <a:noFill/>
                </a:ln>
                <a:solidFill>
                  <a:srgbClr val="067D17"/>
                </a:solidFill>
                <a:effectLst/>
                <a:latin typeface="Consolas" panose="020B0609020204030204" pitchFamily="49" charset="0"/>
              </a:rPr>
              <a:t>apk</a:t>
            </a:r>
            <a:r>
              <a:rPr kumimoji="0" lang="es-ES" altLang="es-ES" sz="1000" b="0" i="0" u="none" strike="noStrike" cap="none" normalizeH="0" baseline="0" dirty="0">
                <a:ln>
                  <a:noFill/>
                </a:ln>
                <a:solidFill>
                  <a:srgbClr val="067D17"/>
                </a:solidFill>
                <a:effectLst/>
                <a:latin typeface="Consolas" panose="020B0609020204030204" pitchFamily="49" charset="0"/>
              </a:rPr>
              <a:t>/res/</a:t>
            </a:r>
            <a:r>
              <a:rPr kumimoji="0" lang="es-ES" altLang="es-ES" sz="1000" b="0" i="0" u="none" strike="noStrike" cap="none" normalizeH="0" baseline="0" dirty="0" err="1">
                <a:ln>
                  <a:noFill/>
                </a:ln>
                <a:solidFill>
                  <a:srgbClr val="067D17"/>
                </a:solidFill>
                <a:effectLst/>
                <a:latin typeface="Consolas" panose="020B0609020204030204" pitchFamily="49" charset="0"/>
              </a:rPr>
              <a:t>android</a:t>
            </a:r>
            <a:r>
              <a:rPr kumimoji="0" lang="es-ES" altLang="es-ES" sz="1000" b="0" i="0" u="none" strike="noStrike" cap="none" normalizeH="0" baseline="0" dirty="0">
                <a:ln>
                  <a:noFill/>
                </a:ln>
                <a:solidFill>
                  <a:srgbClr val="067D17"/>
                </a:solidFill>
                <a:effectLst/>
                <a:latin typeface="Consolas" panose="020B0609020204030204" pitchFamily="49" charset="0"/>
              </a:rPr>
              <a:t>"</a:t>
            </a:r>
            <a:br>
              <a:rPr kumimoji="0" lang="es-ES" altLang="es-ES" sz="1000" b="0" i="0" u="none" strike="noStrike" cap="none" normalizeH="0" baseline="0" dirty="0">
                <a:ln>
                  <a:noFill/>
                </a:ln>
                <a:solidFill>
                  <a:srgbClr val="067D17"/>
                </a:solidFill>
                <a:effectLst/>
                <a:latin typeface="Consolas" panose="020B0609020204030204" pitchFamily="49" charset="0"/>
              </a:rPr>
            </a:br>
            <a:r>
              <a:rPr kumimoji="0" lang="es-ES" altLang="es-ES" sz="1000" b="0" i="0" u="none" strike="noStrike" cap="none" normalizeH="0" baseline="0" dirty="0">
                <a:ln>
                  <a:noFill/>
                </a:ln>
                <a:solidFill>
                  <a:srgbClr val="067D17"/>
                </a:solidFill>
                <a:effectLst/>
                <a:latin typeface="Consolas" panose="020B0609020204030204" pitchFamily="49" charset="0"/>
              </a:rPr>
              <a:t>    </a:t>
            </a:r>
            <a:r>
              <a:rPr kumimoji="0" lang="es-ES" altLang="es-ES" sz="1000" b="0" i="0" u="none" strike="noStrike" cap="none" normalizeH="0" baseline="0" dirty="0" err="1">
                <a:ln>
                  <a:noFill/>
                </a:ln>
                <a:solidFill>
                  <a:srgbClr val="871094"/>
                </a:solidFill>
                <a:effectLst/>
                <a:latin typeface="Consolas" panose="020B0609020204030204" pitchFamily="49" charset="0"/>
              </a:rPr>
              <a:t>android</a:t>
            </a:r>
            <a:r>
              <a:rPr kumimoji="0" lang="es-ES" altLang="es-ES" sz="1000" b="0" i="0" u="none" strike="noStrike" cap="none" normalizeH="0" baseline="0" dirty="0" err="1">
                <a:ln>
                  <a:noFill/>
                </a:ln>
                <a:solidFill>
                  <a:srgbClr val="174AD4"/>
                </a:solidFill>
                <a:effectLst/>
                <a:latin typeface="Consolas" panose="020B0609020204030204" pitchFamily="49" charset="0"/>
              </a:rPr>
              <a:t>:width</a:t>
            </a:r>
            <a:r>
              <a:rPr kumimoji="0" lang="es-ES" altLang="es-ES" sz="1000" b="0" i="0" u="none" strike="noStrike" cap="none" normalizeH="0" baseline="0" dirty="0">
                <a:ln>
                  <a:noFill/>
                </a:ln>
                <a:solidFill>
                  <a:srgbClr val="067D17"/>
                </a:solidFill>
                <a:effectLst/>
                <a:latin typeface="Consolas" panose="020B0609020204030204" pitchFamily="49" charset="0"/>
              </a:rPr>
              <a:t>="108dp"</a:t>
            </a:r>
            <a:br>
              <a:rPr kumimoji="0" lang="es-ES" altLang="es-ES" sz="1000" b="0" i="0" u="none" strike="noStrike" cap="none" normalizeH="0" baseline="0" dirty="0">
                <a:ln>
                  <a:noFill/>
                </a:ln>
                <a:solidFill>
                  <a:srgbClr val="067D17"/>
                </a:solidFill>
                <a:effectLst/>
                <a:latin typeface="Consolas" panose="020B0609020204030204" pitchFamily="49" charset="0"/>
              </a:rPr>
            </a:br>
            <a:r>
              <a:rPr kumimoji="0" lang="es-ES" altLang="es-ES" sz="1000" b="0" i="0" u="none" strike="noStrike" cap="none" normalizeH="0" baseline="0" dirty="0">
                <a:ln>
                  <a:noFill/>
                </a:ln>
                <a:solidFill>
                  <a:srgbClr val="067D17"/>
                </a:solidFill>
                <a:effectLst/>
                <a:latin typeface="Consolas" panose="020B0609020204030204" pitchFamily="49" charset="0"/>
              </a:rPr>
              <a:t>    </a:t>
            </a:r>
            <a:r>
              <a:rPr kumimoji="0" lang="es-ES" altLang="es-ES" sz="1000" b="0" i="0" u="none" strike="noStrike" cap="none" normalizeH="0" baseline="0" dirty="0" err="1">
                <a:ln>
                  <a:noFill/>
                </a:ln>
                <a:solidFill>
                  <a:srgbClr val="871094"/>
                </a:solidFill>
                <a:effectLst/>
                <a:latin typeface="Consolas" panose="020B0609020204030204" pitchFamily="49" charset="0"/>
              </a:rPr>
              <a:t>android</a:t>
            </a:r>
            <a:r>
              <a:rPr kumimoji="0" lang="es-ES" altLang="es-ES" sz="1000" b="0" i="0" u="none" strike="noStrike" cap="none" normalizeH="0" baseline="0" dirty="0" err="1">
                <a:ln>
                  <a:noFill/>
                </a:ln>
                <a:solidFill>
                  <a:srgbClr val="174AD4"/>
                </a:solidFill>
                <a:effectLst/>
                <a:latin typeface="Consolas" panose="020B0609020204030204" pitchFamily="49" charset="0"/>
              </a:rPr>
              <a:t>:height</a:t>
            </a:r>
            <a:r>
              <a:rPr kumimoji="0" lang="es-ES" altLang="es-ES" sz="1000" b="0" i="0" u="none" strike="noStrike" cap="none" normalizeH="0" baseline="0" dirty="0">
                <a:ln>
                  <a:noFill/>
                </a:ln>
                <a:solidFill>
                  <a:srgbClr val="067D17"/>
                </a:solidFill>
                <a:effectLst/>
                <a:latin typeface="Consolas" panose="020B0609020204030204" pitchFamily="49" charset="0"/>
              </a:rPr>
              <a:t>="108dp"</a:t>
            </a:r>
            <a:br>
              <a:rPr kumimoji="0" lang="es-ES" altLang="es-ES" sz="1000" b="0" i="0" u="none" strike="noStrike" cap="none" normalizeH="0" baseline="0" dirty="0">
                <a:ln>
                  <a:noFill/>
                </a:ln>
                <a:solidFill>
                  <a:srgbClr val="067D17"/>
                </a:solidFill>
                <a:effectLst/>
                <a:latin typeface="Consolas" panose="020B0609020204030204" pitchFamily="49" charset="0"/>
              </a:rPr>
            </a:br>
            <a:r>
              <a:rPr kumimoji="0" lang="es-ES" altLang="es-ES" sz="1000" b="0" i="0" u="none" strike="noStrike" cap="none" normalizeH="0" baseline="0" dirty="0">
                <a:ln>
                  <a:noFill/>
                </a:ln>
                <a:solidFill>
                  <a:srgbClr val="067D17"/>
                </a:solidFill>
                <a:effectLst/>
                <a:latin typeface="Consolas" panose="020B0609020204030204" pitchFamily="49" charset="0"/>
              </a:rPr>
              <a:t>    </a:t>
            </a:r>
            <a:r>
              <a:rPr kumimoji="0" lang="es-ES" altLang="es-ES" sz="1000" b="0" i="0" u="none" strike="noStrike" cap="none" normalizeH="0" baseline="0" dirty="0" err="1">
                <a:ln>
                  <a:noFill/>
                </a:ln>
                <a:solidFill>
                  <a:srgbClr val="871094"/>
                </a:solidFill>
                <a:effectLst/>
                <a:latin typeface="Consolas" panose="020B0609020204030204" pitchFamily="49" charset="0"/>
              </a:rPr>
              <a:t>android</a:t>
            </a:r>
            <a:r>
              <a:rPr kumimoji="0" lang="es-ES" altLang="es-ES" sz="1000" b="0" i="0" u="none" strike="noStrike" cap="none" normalizeH="0" baseline="0" dirty="0" err="1">
                <a:ln>
                  <a:noFill/>
                </a:ln>
                <a:solidFill>
                  <a:srgbClr val="174AD4"/>
                </a:solidFill>
                <a:effectLst/>
                <a:latin typeface="Consolas" panose="020B0609020204030204" pitchFamily="49" charset="0"/>
              </a:rPr>
              <a:t>:viewportWidth</a:t>
            </a:r>
            <a:r>
              <a:rPr kumimoji="0" lang="es-ES" altLang="es-ES" sz="1000" b="0" i="0" u="none" strike="noStrike" cap="none" normalizeH="0" baseline="0" dirty="0">
                <a:ln>
                  <a:noFill/>
                </a:ln>
                <a:solidFill>
                  <a:srgbClr val="067D17"/>
                </a:solidFill>
                <a:effectLst/>
                <a:latin typeface="Consolas" panose="020B0609020204030204" pitchFamily="49" charset="0"/>
              </a:rPr>
              <a:t>="108"</a:t>
            </a:r>
            <a:br>
              <a:rPr kumimoji="0" lang="es-ES" altLang="es-ES" sz="1000" b="0" i="0" u="none" strike="noStrike" cap="none" normalizeH="0" baseline="0" dirty="0">
                <a:ln>
                  <a:noFill/>
                </a:ln>
                <a:solidFill>
                  <a:srgbClr val="067D17"/>
                </a:solidFill>
                <a:effectLst/>
                <a:latin typeface="Consolas" panose="020B0609020204030204" pitchFamily="49" charset="0"/>
              </a:rPr>
            </a:br>
            <a:r>
              <a:rPr kumimoji="0" lang="es-ES" altLang="es-ES" sz="1000" b="0" i="0" u="none" strike="noStrike" cap="none" normalizeH="0" baseline="0" dirty="0">
                <a:ln>
                  <a:noFill/>
                </a:ln>
                <a:solidFill>
                  <a:srgbClr val="067D17"/>
                </a:solidFill>
                <a:effectLst/>
                <a:latin typeface="Consolas" panose="020B0609020204030204" pitchFamily="49" charset="0"/>
              </a:rPr>
              <a:t>    </a:t>
            </a:r>
            <a:r>
              <a:rPr kumimoji="0" lang="es-ES" altLang="es-ES" sz="1000" b="0" i="0" u="none" strike="noStrike" cap="none" normalizeH="0" baseline="0" dirty="0" err="1">
                <a:ln>
                  <a:noFill/>
                </a:ln>
                <a:solidFill>
                  <a:srgbClr val="871094"/>
                </a:solidFill>
                <a:effectLst/>
                <a:latin typeface="Consolas" panose="020B0609020204030204" pitchFamily="49" charset="0"/>
              </a:rPr>
              <a:t>android</a:t>
            </a:r>
            <a:r>
              <a:rPr kumimoji="0" lang="es-ES" altLang="es-ES" sz="1000" b="0" i="0" u="none" strike="noStrike" cap="none" normalizeH="0" baseline="0" dirty="0" err="1">
                <a:ln>
                  <a:noFill/>
                </a:ln>
                <a:solidFill>
                  <a:srgbClr val="174AD4"/>
                </a:solidFill>
                <a:effectLst/>
                <a:latin typeface="Consolas" panose="020B0609020204030204" pitchFamily="49" charset="0"/>
              </a:rPr>
              <a:t>:viewportHeight</a:t>
            </a:r>
            <a:r>
              <a:rPr kumimoji="0" lang="es-ES" altLang="es-ES" sz="1000" b="0" i="0" u="none" strike="noStrike" cap="none" normalizeH="0" baseline="0" dirty="0">
                <a:ln>
                  <a:noFill/>
                </a:ln>
                <a:solidFill>
                  <a:srgbClr val="067D17"/>
                </a:solidFill>
                <a:effectLst/>
                <a:latin typeface="Consolas" panose="020B0609020204030204" pitchFamily="49" charset="0"/>
              </a:rPr>
              <a:t>="108"</a:t>
            </a:r>
            <a:r>
              <a:rPr kumimoji="0" lang="es-ES" altLang="es-ES" sz="1000" b="0" i="0" u="none" strike="noStrike" cap="none" normalizeH="0" baseline="0" dirty="0">
                <a:ln>
                  <a:noFill/>
                </a:ln>
                <a:solidFill>
                  <a:srgbClr val="080808"/>
                </a:solidFill>
                <a:effectLst/>
                <a:latin typeface="Consolas" panose="020B0609020204030204" pitchFamily="49" charset="0"/>
              </a:rPr>
              <a:t>&gt;</a:t>
            </a:r>
            <a:br>
              <a:rPr kumimoji="0" lang="es-ES" altLang="es-ES" sz="1000" b="0" i="0" u="none" strike="noStrike" cap="none" normalizeH="0" baseline="0" dirty="0">
                <a:ln>
                  <a:noFill/>
                </a:ln>
                <a:solidFill>
                  <a:srgbClr val="080808"/>
                </a:solidFill>
                <a:effectLst/>
                <a:latin typeface="Consolas" panose="020B0609020204030204" pitchFamily="49" charset="0"/>
              </a:rPr>
            </a:br>
            <a:r>
              <a:rPr kumimoji="0" lang="es-ES" altLang="es-ES" sz="1000" b="0" i="0" u="none" strike="noStrike" cap="none" normalizeH="0" baseline="0" dirty="0">
                <a:ln>
                  <a:noFill/>
                </a:ln>
                <a:solidFill>
                  <a:srgbClr val="080808"/>
                </a:solidFill>
                <a:effectLst/>
                <a:latin typeface="Consolas" panose="020B0609020204030204" pitchFamily="49" charset="0"/>
              </a:rPr>
              <a:t>    &lt;</a:t>
            </a:r>
            <a:r>
              <a:rPr kumimoji="0" lang="es-ES" altLang="es-ES" sz="1000" b="0" i="0" u="none" strike="noStrike" cap="none" normalizeH="0" baseline="0" dirty="0" err="1">
                <a:ln>
                  <a:noFill/>
                </a:ln>
                <a:solidFill>
                  <a:srgbClr val="0033B3"/>
                </a:solidFill>
                <a:effectLst/>
                <a:latin typeface="Consolas" panose="020B0609020204030204" pitchFamily="49" charset="0"/>
              </a:rPr>
              <a:t>path</a:t>
            </a:r>
            <a:br>
              <a:rPr kumimoji="0" lang="es-ES" altLang="es-ES" sz="1000" b="0" i="0" u="none" strike="noStrike" cap="none" normalizeH="0" baseline="0" dirty="0">
                <a:ln>
                  <a:noFill/>
                </a:ln>
                <a:solidFill>
                  <a:srgbClr val="0033B3"/>
                </a:solidFill>
                <a:effectLst/>
                <a:latin typeface="Consolas" panose="020B0609020204030204" pitchFamily="49" charset="0"/>
              </a:rPr>
            </a:br>
            <a:r>
              <a:rPr kumimoji="0" lang="es-ES" altLang="es-ES" sz="1000" b="0" i="0" u="none" strike="noStrike" cap="none" normalizeH="0" baseline="0" dirty="0">
                <a:ln>
                  <a:noFill/>
                </a:ln>
                <a:solidFill>
                  <a:srgbClr val="0033B3"/>
                </a:solidFill>
                <a:effectLst/>
                <a:latin typeface="Consolas" panose="020B0609020204030204" pitchFamily="49" charset="0"/>
              </a:rPr>
              <a:t>        </a:t>
            </a:r>
            <a:r>
              <a:rPr kumimoji="0" lang="es-ES" altLang="es-ES" sz="1000" b="0" i="0" u="none" strike="noStrike" cap="none" normalizeH="0" baseline="0" dirty="0" err="1">
                <a:ln>
                  <a:noFill/>
                </a:ln>
                <a:solidFill>
                  <a:srgbClr val="871094"/>
                </a:solidFill>
                <a:effectLst/>
                <a:latin typeface="Consolas" panose="020B0609020204030204" pitchFamily="49" charset="0"/>
              </a:rPr>
              <a:t>android</a:t>
            </a:r>
            <a:r>
              <a:rPr kumimoji="0" lang="es-ES" altLang="es-ES" sz="1000" b="0" i="0" u="none" strike="noStrike" cap="none" normalizeH="0" baseline="0" dirty="0" err="1">
                <a:ln>
                  <a:noFill/>
                </a:ln>
                <a:solidFill>
                  <a:srgbClr val="174AD4"/>
                </a:solidFill>
                <a:effectLst/>
                <a:latin typeface="Consolas" panose="020B0609020204030204" pitchFamily="49" charset="0"/>
              </a:rPr>
              <a:t>:fillColor</a:t>
            </a:r>
            <a:r>
              <a:rPr kumimoji="0" lang="es-ES" altLang="es-ES" sz="1000" b="0" i="0" u="none" strike="noStrike" cap="none" normalizeH="0" baseline="0" dirty="0">
                <a:ln>
                  <a:noFill/>
                </a:ln>
                <a:solidFill>
                  <a:srgbClr val="067D17"/>
                </a:solidFill>
                <a:effectLst/>
                <a:latin typeface="Consolas" panose="020B0609020204030204" pitchFamily="49" charset="0"/>
              </a:rPr>
              <a:t>="#3DDC84"</a:t>
            </a:r>
            <a:br>
              <a:rPr kumimoji="0" lang="es-ES" altLang="es-ES" sz="1000" b="0" i="0" u="none" strike="noStrike" cap="none" normalizeH="0" baseline="0" dirty="0">
                <a:ln>
                  <a:noFill/>
                </a:ln>
                <a:solidFill>
                  <a:srgbClr val="067D17"/>
                </a:solidFill>
                <a:effectLst/>
                <a:latin typeface="Consolas" panose="020B0609020204030204" pitchFamily="49" charset="0"/>
              </a:rPr>
            </a:br>
            <a:r>
              <a:rPr kumimoji="0" lang="es-ES" altLang="es-ES" sz="1000" b="0" i="0" u="none" strike="noStrike" cap="none" normalizeH="0" baseline="0" dirty="0">
                <a:ln>
                  <a:noFill/>
                </a:ln>
                <a:solidFill>
                  <a:srgbClr val="067D17"/>
                </a:solidFill>
                <a:effectLst/>
                <a:latin typeface="Consolas" panose="020B0609020204030204" pitchFamily="49" charset="0"/>
              </a:rPr>
              <a:t>        </a:t>
            </a:r>
            <a:r>
              <a:rPr kumimoji="0" lang="es-ES" altLang="es-ES" sz="1000" b="0" i="0" u="none" strike="noStrike" cap="none" normalizeH="0" baseline="0" dirty="0" err="1">
                <a:ln>
                  <a:noFill/>
                </a:ln>
                <a:solidFill>
                  <a:srgbClr val="871094"/>
                </a:solidFill>
                <a:effectLst/>
                <a:latin typeface="Consolas" panose="020B0609020204030204" pitchFamily="49" charset="0"/>
              </a:rPr>
              <a:t>android</a:t>
            </a:r>
            <a:r>
              <a:rPr kumimoji="0" lang="es-ES" altLang="es-ES" sz="1000" b="0" i="0" u="none" strike="noStrike" cap="none" normalizeH="0" baseline="0" dirty="0" err="1">
                <a:ln>
                  <a:noFill/>
                </a:ln>
                <a:solidFill>
                  <a:srgbClr val="174AD4"/>
                </a:solidFill>
                <a:effectLst/>
                <a:latin typeface="Consolas" panose="020B0609020204030204" pitchFamily="49" charset="0"/>
              </a:rPr>
              <a:t>:pathData</a:t>
            </a:r>
            <a:r>
              <a:rPr kumimoji="0" lang="es-ES" altLang="es-ES" sz="1000" b="0" i="0" u="none" strike="noStrike" cap="none" normalizeH="0" baseline="0" dirty="0">
                <a:ln>
                  <a:noFill/>
                </a:ln>
                <a:solidFill>
                  <a:srgbClr val="067D17"/>
                </a:solidFill>
                <a:effectLst/>
                <a:latin typeface="Consolas" panose="020B0609020204030204" pitchFamily="49" charset="0"/>
              </a:rPr>
              <a:t>="M0,0h108v108h-108z" </a:t>
            </a:r>
            <a:r>
              <a:rPr kumimoji="0" lang="es-ES" altLang="es-ES" sz="1000" b="0" i="0" u="none" strike="noStrike" cap="none" normalizeH="0" baseline="0" dirty="0">
                <a:ln>
                  <a:noFill/>
                </a:ln>
                <a:solidFill>
                  <a:srgbClr val="080808"/>
                </a:solidFill>
                <a:effectLst/>
                <a:latin typeface="Consolas" panose="020B0609020204030204" pitchFamily="49" charset="0"/>
              </a:rPr>
              <a:t>/&gt;</a:t>
            </a:r>
            <a:br>
              <a:rPr kumimoji="0" lang="es-ES" altLang="es-ES" sz="1000" b="0" i="0" u="none" strike="noStrike" cap="none" normalizeH="0" baseline="0" dirty="0">
                <a:ln>
                  <a:noFill/>
                </a:ln>
                <a:solidFill>
                  <a:srgbClr val="080808"/>
                </a:solidFill>
                <a:effectLst/>
                <a:latin typeface="Consolas" panose="020B0609020204030204" pitchFamily="49" charset="0"/>
              </a:rPr>
            </a:br>
            <a:r>
              <a:rPr kumimoji="0" lang="es-ES" altLang="es-ES" sz="1000" b="0" i="0" u="none" strike="noStrike" cap="none" normalizeH="0" baseline="0" dirty="0">
                <a:ln>
                  <a:noFill/>
                </a:ln>
                <a:solidFill>
                  <a:srgbClr val="080808"/>
                </a:solidFill>
                <a:effectLst/>
                <a:latin typeface="Consolas" panose="020B0609020204030204" pitchFamily="49" charset="0"/>
              </a:rPr>
              <a:t>    &lt;</a:t>
            </a:r>
            <a:r>
              <a:rPr kumimoji="0" lang="es-ES" altLang="es-ES" sz="1000" b="0" i="0" u="none" strike="noStrike" cap="none" normalizeH="0" baseline="0" dirty="0" err="1">
                <a:ln>
                  <a:noFill/>
                </a:ln>
                <a:solidFill>
                  <a:srgbClr val="0033B3"/>
                </a:solidFill>
                <a:effectLst/>
                <a:latin typeface="Consolas" panose="020B0609020204030204" pitchFamily="49" charset="0"/>
              </a:rPr>
              <a:t>path</a:t>
            </a:r>
            <a:br>
              <a:rPr kumimoji="0" lang="es-ES" altLang="es-ES" sz="1000" b="0" i="0" u="none" strike="noStrike" cap="none" normalizeH="0" baseline="0" dirty="0">
                <a:ln>
                  <a:noFill/>
                </a:ln>
                <a:solidFill>
                  <a:srgbClr val="0033B3"/>
                </a:solidFill>
                <a:effectLst/>
                <a:latin typeface="Consolas" panose="020B0609020204030204" pitchFamily="49" charset="0"/>
              </a:rPr>
            </a:br>
            <a:r>
              <a:rPr kumimoji="0" lang="es-ES" altLang="es-ES" sz="1000" b="0" i="0" u="none" strike="noStrike" cap="none" normalizeH="0" baseline="0" dirty="0">
                <a:ln>
                  <a:noFill/>
                </a:ln>
                <a:solidFill>
                  <a:srgbClr val="0033B3"/>
                </a:solidFill>
                <a:effectLst/>
                <a:latin typeface="Consolas" panose="020B0609020204030204" pitchFamily="49" charset="0"/>
              </a:rPr>
              <a:t>        </a:t>
            </a:r>
            <a:r>
              <a:rPr kumimoji="0" lang="es-ES" altLang="es-ES" sz="1000" b="0" i="0" u="none" strike="noStrike" cap="none" normalizeH="0" baseline="0" dirty="0" err="1">
                <a:ln>
                  <a:noFill/>
                </a:ln>
                <a:solidFill>
                  <a:srgbClr val="871094"/>
                </a:solidFill>
                <a:effectLst/>
                <a:latin typeface="Consolas" panose="020B0609020204030204" pitchFamily="49" charset="0"/>
              </a:rPr>
              <a:t>android</a:t>
            </a:r>
            <a:r>
              <a:rPr kumimoji="0" lang="es-ES" altLang="es-ES" sz="1000" b="0" i="0" u="none" strike="noStrike" cap="none" normalizeH="0" baseline="0" dirty="0" err="1">
                <a:ln>
                  <a:noFill/>
                </a:ln>
                <a:solidFill>
                  <a:srgbClr val="174AD4"/>
                </a:solidFill>
                <a:effectLst/>
                <a:latin typeface="Consolas" panose="020B0609020204030204" pitchFamily="49" charset="0"/>
              </a:rPr>
              <a:t>:fillColor</a:t>
            </a:r>
            <a:r>
              <a:rPr kumimoji="0" lang="es-ES" altLang="es-ES" sz="1000" b="0" i="0" u="none" strike="noStrike" cap="none" normalizeH="0" baseline="0" dirty="0">
                <a:ln>
                  <a:noFill/>
                </a:ln>
                <a:solidFill>
                  <a:srgbClr val="067D17"/>
                </a:solidFill>
                <a:effectLst/>
                <a:latin typeface="Consolas" panose="020B0609020204030204" pitchFamily="49" charset="0"/>
              </a:rPr>
              <a:t>="#00000000"</a:t>
            </a:r>
            <a:br>
              <a:rPr kumimoji="0" lang="es-ES" altLang="es-ES" sz="1000" b="0" i="0" u="none" strike="noStrike" cap="none" normalizeH="0" baseline="0" dirty="0">
                <a:ln>
                  <a:noFill/>
                </a:ln>
                <a:solidFill>
                  <a:srgbClr val="067D17"/>
                </a:solidFill>
                <a:effectLst/>
                <a:latin typeface="Consolas" panose="020B0609020204030204" pitchFamily="49" charset="0"/>
              </a:rPr>
            </a:br>
            <a:r>
              <a:rPr kumimoji="0" lang="es-ES" altLang="es-ES" sz="1000" b="0" i="0" u="none" strike="noStrike" cap="none" normalizeH="0" baseline="0" dirty="0">
                <a:ln>
                  <a:noFill/>
                </a:ln>
                <a:solidFill>
                  <a:srgbClr val="067D17"/>
                </a:solidFill>
                <a:effectLst/>
                <a:latin typeface="Consolas" panose="020B0609020204030204" pitchFamily="49" charset="0"/>
              </a:rPr>
              <a:t>        </a:t>
            </a:r>
            <a:r>
              <a:rPr kumimoji="0" lang="es-ES" altLang="es-ES" sz="1000" b="0" i="0" u="none" strike="noStrike" cap="none" normalizeH="0" baseline="0" dirty="0" err="1">
                <a:ln>
                  <a:noFill/>
                </a:ln>
                <a:solidFill>
                  <a:srgbClr val="871094"/>
                </a:solidFill>
                <a:effectLst/>
                <a:latin typeface="Consolas" panose="020B0609020204030204" pitchFamily="49" charset="0"/>
              </a:rPr>
              <a:t>android</a:t>
            </a:r>
            <a:r>
              <a:rPr kumimoji="0" lang="es-ES" altLang="es-ES" sz="1000" b="0" i="0" u="none" strike="noStrike" cap="none" normalizeH="0" baseline="0" dirty="0" err="1">
                <a:ln>
                  <a:noFill/>
                </a:ln>
                <a:solidFill>
                  <a:srgbClr val="174AD4"/>
                </a:solidFill>
                <a:effectLst/>
                <a:latin typeface="Consolas" panose="020B0609020204030204" pitchFamily="49" charset="0"/>
              </a:rPr>
              <a:t>:pathData</a:t>
            </a:r>
            <a:r>
              <a:rPr kumimoji="0" lang="es-ES" altLang="es-ES" sz="1000" b="0" i="0" u="none" strike="noStrike" cap="none" normalizeH="0" baseline="0" dirty="0">
                <a:ln>
                  <a:noFill/>
                </a:ln>
                <a:solidFill>
                  <a:srgbClr val="067D17"/>
                </a:solidFill>
                <a:effectLst/>
                <a:latin typeface="Consolas" panose="020B0609020204030204" pitchFamily="49" charset="0"/>
              </a:rPr>
              <a:t>="M9,0L9,108"</a:t>
            </a:r>
            <a:br>
              <a:rPr kumimoji="0" lang="es-ES" altLang="es-ES" sz="1000" b="0" i="0" u="none" strike="noStrike" cap="none" normalizeH="0" baseline="0" dirty="0">
                <a:ln>
                  <a:noFill/>
                </a:ln>
                <a:solidFill>
                  <a:srgbClr val="067D17"/>
                </a:solidFill>
                <a:effectLst/>
                <a:latin typeface="Consolas" panose="020B0609020204030204" pitchFamily="49" charset="0"/>
              </a:rPr>
            </a:br>
            <a:r>
              <a:rPr kumimoji="0" lang="es-ES" altLang="es-ES" sz="1000" b="0" i="0" u="none" strike="noStrike" cap="none" normalizeH="0" baseline="0" dirty="0">
                <a:ln>
                  <a:noFill/>
                </a:ln>
                <a:solidFill>
                  <a:srgbClr val="067D17"/>
                </a:solidFill>
                <a:effectLst/>
                <a:latin typeface="Consolas" panose="020B0609020204030204" pitchFamily="49" charset="0"/>
              </a:rPr>
              <a:t>        </a:t>
            </a:r>
            <a:r>
              <a:rPr kumimoji="0" lang="es-ES" altLang="es-ES" sz="1000" b="0" i="0" u="none" strike="noStrike" cap="none" normalizeH="0" baseline="0" dirty="0" err="1">
                <a:ln>
                  <a:noFill/>
                </a:ln>
                <a:solidFill>
                  <a:srgbClr val="871094"/>
                </a:solidFill>
                <a:effectLst/>
                <a:latin typeface="Consolas" panose="020B0609020204030204" pitchFamily="49" charset="0"/>
              </a:rPr>
              <a:t>android</a:t>
            </a:r>
            <a:r>
              <a:rPr kumimoji="0" lang="es-ES" altLang="es-ES" sz="1000" b="0" i="0" u="none" strike="noStrike" cap="none" normalizeH="0" baseline="0" dirty="0" err="1">
                <a:ln>
                  <a:noFill/>
                </a:ln>
                <a:solidFill>
                  <a:srgbClr val="174AD4"/>
                </a:solidFill>
                <a:effectLst/>
                <a:latin typeface="Consolas" panose="020B0609020204030204" pitchFamily="49" charset="0"/>
              </a:rPr>
              <a:t>:strokeWidth</a:t>
            </a:r>
            <a:r>
              <a:rPr kumimoji="0" lang="es-ES" altLang="es-ES" sz="1000" b="0" i="0" u="none" strike="noStrike" cap="none" normalizeH="0" baseline="0" dirty="0">
                <a:ln>
                  <a:noFill/>
                </a:ln>
                <a:solidFill>
                  <a:srgbClr val="067D17"/>
                </a:solidFill>
                <a:effectLst/>
                <a:latin typeface="Consolas" panose="020B0609020204030204" pitchFamily="49" charset="0"/>
              </a:rPr>
              <a:t>="0.8"</a:t>
            </a:r>
            <a:br>
              <a:rPr kumimoji="0" lang="es-ES" altLang="es-ES" sz="1000" b="0" i="0" u="none" strike="noStrike" cap="none" normalizeH="0" baseline="0" dirty="0">
                <a:ln>
                  <a:noFill/>
                </a:ln>
                <a:solidFill>
                  <a:srgbClr val="067D17"/>
                </a:solidFill>
                <a:effectLst/>
                <a:latin typeface="Consolas" panose="020B0609020204030204" pitchFamily="49" charset="0"/>
              </a:rPr>
            </a:br>
            <a:r>
              <a:rPr kumimoji="0" lang="es-ES" altLang="es-ES" sz="1000" b="0" i="0" u="none" strike="noStrike" cap="none" normalizeH="0" baseline="0" dirty="0">
                <a:ln>
                  <a:noFill/>
                </a:ln>
                <a:solidFill>
                  <a:srgbClr val="067D17"/>
                </a:solidFill>
                <a:effectLst/>
                <a:latin typeface="Consolas" panose="020B0609020204030204" pitchFamily="49" charset="0"/>
              </a:rPr>
              <a:t>        </a:t>
            </a:r>
            <a:r>
              <a:rPr kumimoji="0" lang="es-ES" altLang="es-ES" sz="1000" b="0" i="0" u="none" strike="noStrike" cap="none" normalizeH="0" baseline="0" dirty="0" err="1">
                <a:ln>
                  <a:noFill/>
                </a:ln>
                <a:solidFill>
                  <a:srgbClr val="871094"/>
                </a:solidFill>
                <a:effectLst/>
                <a:latin typeface="Consolas" panose="020B0609020204030204" pitchFamily="49" charset="0"/>
              </a:rPr>
              <a:t>android</a:t>
            </a:r>
            <a:r>
              <a:rPr kumimoji="0" lang="es-ES" altLang="es-ES" sz="1000" b="0" i="0" u="none" strike="noStrike" cap="none" normalizeH="0" baseline="0" dirty="0" err="1">
                <a:ln>
                  <a:noFill/>
                </a:ln>
                <a:solidFill>
                  <a:srgbClr val="174AD4"/>
                </a:solidFill>
                <a:effectLst/>
                <a:latin typeface="Consolas" panose="020B0609020204030204" pitchFamily="49" charset="0"/>
              </a:rPr>
              <a:t>:strokeColor</a:t>
            </a:r>
            <a:r>
              <a:rPr kumimoji="0" lang="es-ES" altLang="es-ES" sz="1000" b="0" i="0" u="none" strike="noStrike" cap="none" normalizeH="0" baseline="0" dirty="0">
                <a:ln>
                  <a:noFill/>
                </a:ln>
                <a:solidFill>
                  <a:srgbClr val="067D17"/>
                </a:solidFill>
                <a:effectLst/>
                <a:latin typeface="Consolas" panose="020B0609020204030204" pitchFamily="49" charset="0"/>
              </a:rPr>
              <a:t>="#33FFFFFF" </a:t>
            </a:r>
            <a:r>
              <a:rPr kumimoji="0" lang="es-ES" altLang="es-ES" sz="1000" b="0" i="0" u="none" strike="noStrike" cap="none" normalizeH="0" baseline="0" dirty="0">
                <a:ln>
                  <a:noFill/>
                </a:ln>
                <a:solidFill>
                  <a:srgbClr val="080808"/>
                </a:solidFill>
                <a:effectLst/>
                <a:latin typeface="Consolas" panose="020B0609020204030204" pitchFamily="49" charset="0"/>
              </a:rPr>
              <a:t>/&gt;</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0239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1B1C49-B065-4089-A11C-FEFE9515CB6A}"/>
              </a:ext>
            </a:extLst>
          </p:cNvPr>
          <p:cNvSpPr>
            <a:spLocks noGrp="1"/>
          </p:cNvSpPr>
          <p:nvPr>
            <p:ph type="title"/>
          </p:nvPr>
        </p:nvSpPr>
        <p:spPr>
          <a:xfrm>
            <a:off x="839788" y="457200"/>
            <a:ext cx="3932237" cy="1600200"/>
          </a:xfrm>
        </p:spPr>
        <p:txBody>
          <a:bodyPr anchor="b">
            <a:normAutofit/>
          </a:bodyPr>
          <a:lstStyle/>
          <a:p>
            <a:r>
              <a:rPr lang="es-ES" dirty="0"/>
              <a:t>Versiones de iconos</a:t>
            </a:r>
          </a:p>
        </p:txBody>
      </p:sp>
      <p:pic>
        <p:nvPicPr>
          <p:cNvPr id="5" name="Imagen 4">
            <a:extLst>
              <a:ext uri="{FF2B5EF4-FFF2-40B4-BE49-F238E27FC236}">
                <a16:creationId xmlns:a16="http://schemas.microsoft.com/office/drawing/2014/main" id="{264B53D1-31B6-427E-9B7D-7A8884EC0315}"/>
              </a:ext>
            </a:extLst>
          </p:cNvPr>
          <p:cNvPicPr>
            <a:picLocks noChangeAspect="1"/>
          </p:cNvPicPr>
          <p:nvPr/>
        </p:nvPicPr>
        <p:blipFill>
          <a:blip r:embed="rId2"/>
          <a:stretch>
            <a:fillRect/>
          </a:stretch>
        </p:blipFill>
        <p:spPr>
          <a:xfrm>
            <a:off x="5315741" y="987425"/>
            <a:ext cx="5907094" cy="4873625"/>
          </a:xfrm>
          <a:prstGeom prst="rect">
            <a:avLst/>
          </a:prstGeom>
          <a:noFill/>
        </p:spPr>
      </p:pic>
      <p:sp>
        <p:nvSpPr>
          <p:cNvPr id="3" name="Marcador de contenido 2">
            <a:extLst>
              <a:ext uri="{FF2B5EF4-FFF2-40B4-BE49-F238E27FC236}">
                <a16:creationId xmlns:a16="http://schemas.microsoft.com/office/drawing/2014/main" id="{4321A381-F250-489B-AAA3-ADBF260B117C}"/>
              </a:ext>
            </a:extLst>
          </p:cNvPr>
          <p:cNvSpPr>
            <a:spLocks noGrp="1"/>
          </p:cNvSpPr>
          <p:nvPr>
            <p:ph type="body" sz="half" idx="2"/>
          </p:nvPr>
        </p:nvSpPr>
        <p:spPr>
          <a:xfrm>
            <a:off x="839788" y="2057400"/>
            <a:ext cx="3932237" cy="3811588"/>
          </a:xfrm>
        </p:spPr>
        <p:txBody>
          <a:bodyPr>
            <a:normAutofit/>
          </a:bodyPr>
          <a:lstStyle/>
          <a:p>
            <a:pPr algn="just"/>
            <a:r>
              <a:rPr lang="es-ES" sz="2400" dirty="0"/>
              <a:t>Para verlo </a:t>
            </a:r>
            <a:r>
              <a:rPr lang="es-ES" sz="2400" b="1" dirty="0"/>
              <a:t>haced show in Explorer</a:t>
            </a:r>
            <a:r>
              <a:rPr lang="es-ES" sz="2400" dirty="0"/>
              <a:t> sobre la carpeta recursos y navegad por las carpetas.</a:t>
            </a:r>
          </a:p>
        </p:txBody>
      </p:sp>
    </p:spTree>
    <p:extLst>
      <p:ext uri="{BB962C8B-B14F-4D97-AF65-F5344CB8AC3E}">
        <p14:creationId xmlns:p14="http://schemas.microsoft.com/office/powerpoint/2010/main" val="1267965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24357-8FBF-4C27-AAC1-E1E3B7E7A01E}"/>
              </a:ext>
            </a:extLst>
          </p:cNvPr>
          <p:cNvSpPr>
            <a:spLocks noGrp="1"/>
          </p:cNvSpPr>
          <p:nvPr>
            <p:ph type="title"/>
          </p:nvPr>
        </p:nvSpPr>
        <p:spPr>
          <a:xfrm>
            <a:off x="1509204" y="365125"/>
            <a:ext cx="8273988" cy="1325563"/>
          </a:xfrm>
        </p:spPr>
        <p:txBody>
          <a:bodyPr anchor="ctr">
            <a:normAutofit/>
          </a:bodyPr>
          <a:lstStyle/>
          <a:p>
            <a:r>
              <a:rPr lang="es-ES" dirty="0"/>
              <a:t>Versiones de iconos</a:t>
            </a:r>
          </a:p>
        </p:txBody>
      </p:sp>
      <p:sp>
        <p:nvSpPr>
          <p:cNvPr id="3" name="Marcador de contenido 2">
            <a:extLst>
              <a:ext uri="{FF2B5EF4-FFF2-40B4-BE49-F238E27FC236}">
                <a16:creationId xmlns:a16="http://schemas.microsoft.com/office/drawing/2014/main" id="{54CFD7BF-F22A-4599-A54A-9C5D14942E28}"/>
              </a:ext>
            </a:extLst>
          </p:cNvPr>
          <p:cNvSpPr>
            <a:spLocks noGrp="1"/>
          </p:cNvSpPr>
          <p:nvPr>
            <p:ph sz="half" idx="1"/>
          </p:nvPr>
        </p:nvSpPr>
        <p:spPr>
          <a:xfrm>
            <a:off x="838200" y="1825625"/>
            <a:ext cx="5181600" cy="4351338"/>
          </a:xfrm>
        </p:spPr>
        <p:txBody>
          <a:bodyPr>
            <a:normAutofit/>
          </a:bodyPr>
          <a:lstStyle/>
          <a:p>
            <a:r>
              <a:rPr lang="es-ES" dirty="0"/>
              <a:t>Así guarda Android las diferentes versiones de los iconos</a:t>
            </a:r>
          </a:p>
          <a:p>
            <a:endParaRPr lang="es-ES" dirty="0"/>
          </a:p>
          <a:p>
            <a:pPr marL="0" indent="0">
              <a:buNone/>
            </a:pPr>
            <a:endParaRPr lang="es-ES" dirty="0"/>
          </a:p>
        </p:txBody>
      </p:sp>
      <p:pic>
        <p:nvPicPr>
          <p:cNvPr id="5" name="Imagen 4">
            <a:extLst>
              <a:ext uri="{FF2B5EF4-FFF2-40B4-BE49-F238E27FC236}">
                <a16:creationId xmlns:a16="http://schemas.microsoft.com/office/drawing/2014/main" id="{394438F0-09D3-40AE-94C5-B8E38510119E}"/>
              </a:ext>
            </a:extLst>
          </p:cNvPr>
          <p:cNvPicPr>
            <a:picLocks noChangeAspect="1"/>
          </p:cNvPicPr>
          <p:nvPr/>
        </p:nvPicPr>
        <p:blipFill>
          <a:blip r:embed="rId2"/>
          <a:stretch>
            <a:fillRect/>
          </a:stretch>
        </p:blipFill>
        <p:spPr>
          <a:xfrm>
            <a:off x="7002309" y="1825625"/>
            <a:ext cx="3521382" cy="4351338"/>
          </a:xfrm>
          <a:prstGeom prst="rect">
            <a:avLst/>
          </a:prstGeom>
          <a:noFill/>
        </p:spPr>
      </p:pic>
    </p:spTree>
    <p:extLst>
      <p:ext uri="{BB962C8B-B14F-4D97-AF65-F5344CB8AC3E}">
        <p14:creationId xmlns:p14="http://schemas.microsoft.com/office/powerpoint/2010/main" val="219559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EB4684-B77D-4C19-AF82-0830D1BB3DC2}"/>
              </a:ext>
            </a:extLst>
          </p:cNvPr>
          <p:cNvSpPr>
            <a:spLocks noGrp="1"/>
          </p:cNvSpPr>
          <p:nvPr>
            <p:ph type="title"/>
          </p:nvPr>
        </p:nvSpPr>
        <p:spPr>
          <a:xfrm>
            <a:off x="839788" y="457200"/>
            <a:ext cx="3932237" cy="1600200"/>
          </a:xfrm>
        </p:spPr>
        <p:txBody>
          <a:bodyPr anchor="b">
            <a:normAutofit/>
          </a:bodyPr>
          <a:lstStyle/>
          <a:p>
            <a:r>
              <a:rPr lang="es-ES" dirty="0"/>
              <a:t>Creando un icono en </a:t>
            </a:r>
            <a:r>
              <a:rPr lang="es-ES" dirty="0" err="1"/>
              <a:t>android</a:t>
            </a:r>
            <a:endParaRPr lang="es-ES" dirty="0"/>
          </a:p>
        </p:txBody>
      </p:sp>
      <p:pic>
        <p:nvPicPr>
          <p:cNvPr id="5" name="Marcador de contenido 4">
            <a:extLst>
              <a:ext uri="{FF2B5EF4-FFF2-40B4-BE49-F238E27FC236}">
                <a16:creationId xmlns:a16="http://schemas.microsoft.com/office/drawing/2014/main" id="{8EBBED03-1CDC-4377-A891-07251ACE28BC}"/>
              </a:ext>
            </a:extLst>
          </p:cNvPr>
          <p:cNvPicPr>
            <a:picLocks noChangeAspect="1"/>
          </p:cNvPicPr>
          <p:nvPr/>
        </p:nvPicPr>
        <p:blipFill>
          <a:blip r:embed="rId2"/>
          <a:stretch>
            <a:fillRect/>
          </a:stretch>
        </p:blipFill>
        <p:spPr>
          <a:xfrm>
            <a:off x="5183188" y="1811750"/>
            <a:ext cx="6172200" cy="3224974"/>
          </a:xfrm>
          <a:prstGeom prst="rect">
            <a:avLst/>
          </a:prstGeom>
          <a:noFill/>
        </p:spPr>
      </p:pic>
      <p:sp>
        <p:nvSpPr>
          <p:cNvPr id="3" name="Marcador de contenido 2">
            <a:extLst>
              <a:ext uri="{FF2B5EF4-FFF2-40B4-BE49-F238E27FC236}">
                <a16:creationId xmlns:a16="http://schemas.microsoft.com/office/drawing/2014/main" id="{4D9520F0-94BC-43C6-A429-A73D7B0CAE21}"/>
              </a:ext>
            </a:extLst>
          </p:cNvPr>
          <p:cNvSpPr>
            <a:spLocks noGrp="1"/>
          </p:cNvSpPr>
          <p:nvPr>
            <p:ph type="body" sz="half" idx="2"/>
          </p:nvPr>
        </p:nvSpPr>
        <p:spPr>
          <a:xfrm>
            <a:off x="839788" y="2057400"/>
            <a:ext cx="3932237" cy="3811588"/>
          </a:xfrm>
        </p:spPr>
        <p:txBody>
          <a:bodyPr>
            <a:normAutofit/>
          </a:bodyPr>
          <a:lstStyle/>
          <a:p>
            <a:r>
              <a:rPr lang="es-ES" sz="2400" dirty="0"/>
              <a:t>Cuando creas un icono desde </a:t>
            </a:r>
            <a:r>
              <a:rPr lang="es-ES" sz="2400" dirty="0">
                <a:highlight>
                  <a:srgbClr val="FFFF00"/>
                </a:highlight>
              </a:rPr>
              <a:t>el IDE te lo crea con todas las versiones</a:t>
            </a:r>
          </a:p>
        </p:txBody>
      </p:sp>
    </p:spTree>
    <p:extLst>
      <p:ext uri="{BB962C8B-B14F-4D97-AF65-F5344CB8AC3E}">
        <p14:creationId xmlns:p14="http://schemas.microsoft.com/office/powerpoint/2010/main" val="2907846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CA7E56-73B7-4608-86A7-3FAF5FDB4A78}"/>
              </a:ext>
            </a:extLst>
          </p:cNvPr>
          <p:cNvSpPr>
            <a:spLocks noGrp="1"/>
          </p:cNvSpPr>
          <p:nvPr>
            <p:ph type="title"/>
          </p:nvPr>
        </p:nvSpPr>
        <p:spPr/>
        <p:txBody>
          <a:bodyPr/>
          <a:lstStyle/>
          <a:p>
            <a:r>
              <a:rPr lang="es-ES" dirty="0"/>
              <a:t>Densidades</a:t>
            </a:r>
          </a:p>
        </p:txBody>
      </p:sp>
      <p:sp>
        <p:nvSpPr>
          <p:cNvPr id="3" name="Marcador de contenido 2">
            <a:extLst>
              <a:ext uri="{FF2B5EF4-FFF2-40B4-BE49-F238E27FC236}">
                <a16:creationId xmlns:a16="http://schemas.microsoft.com/office/drawing/2014/main" id="{D4341A8F-9598-485F-8AEA-79F3E4C5200C}"/>
              </a:ext>
            </a:extLst>
          </p:cNvPr>
          <p:cNvSpPr>
            <a:spLocks noGrp="1"/>
          </p:cNvSpPr>
          <p:nvPr>
            <p:ph idx="1"/>
          </p:nvPr>
        </p:nvSpPr>
        <p:spPr/>
        <p:txBody>
          <a:bodyPr/>
          <a:lstStyle/>
          <a:p>
            <a:pPr algn="just"/>
            <a:r>
              <a:rPr lang="es-ES" b="0" i="0" dirty="0">
                <a:solidFill>
                  <a:srgbClr val="292929"/>
                </a:solidFill>
                <a:effectLst/>
                <a:latin typeface="light"/>
              </a:rPr>
              <a:t>Los sufijos de las carpetas hacen referencia a: </a:t>
            </a:r>
            <a:r>
              <a:rPr lang="es-ES" b="0" i="1" dirty="0" err="1">
                <a:solidFill>
                  <a:srgbClr val="292929"/>
                </a:solidFill>
                <a:effectLst/>
                <a:highlight>
                  <a:srgbClr val="00FFFF"/>
                </a:highlight>
                <a:latin typeface="light"/>
              </a:rPr>
              <a:t>medium</a:t>
            </a:r>
            <a:r>
              <a:rPr lang="es-ES" b="0" i="1" dirty="0">
                <a:solidFill>
                  <a:srgbClr val="292929"/>
                </a:solidFill>
                <a:effectLst/>
                <a:highlight>
                  <a:srgbClr val="00FFFF"/>
                </a:highlight>
                <a:latin typeface="light"/>
              </a:rPr>
              <a:t> </a:t>
            </a:r>
            <a:r>
              <a:rPr lang="es-ES" b="0" i="1" dirty="0" err="1">
                <a:solidFill>
                  <a:srgbClr val="292929"/>
                </a:solidFill>
                <a:effectLst/>
                <a:highlight>
                  <a:srgbClr val="00FFFF"/>
                </a:highlight>
                <a:latin typeface="light"/>
              </a:rPr>
              <a:t>density</a:t>
            </a:r>
            <a:r>
              <a:rPr lang="es-ES" b="0" i="0" dirty="0">
                <a:solidFill>
                  <a:srgbClr val="292929"/>
                </a:solidFill>
                <a:effectLst/>
                <a:highlight>
                  <a:srgbClr val="00FFFF"/>
                </a:highlight>
                <a:latin typeface="light"/>
              </a:rPr>
              <a:t>, </a:t>
            </a:r>
            <a:r>
              <a:rPr lang="es-ES" b="0" i="1" dirty="0" err="1">
                <a:solidFill>
                  <a:srgbClr val="292929"/>
                </a:solidFill>
                <a:effectLst/>
                <a:highlight>
                  <a:srgbClr val="00FFFF"/>
                </a:highlight>
                <a:latin typeface="light"/>
              </a:rPr>
              <a:t>high</a:t>
            </a:r>
            <a:r>
              <a:rPr lang="es-ES" b="0" i="1" dirty="0">
                <a:solidFill>
                  <a:srgbClr val="292929"/>
                </a:solidFill>
                <a:effectLst/>
                <a:highlight>
                  <a:srgbClr val="00FFFF"/>
                </a:highlight>
                <a:latin typeface="light"/>
              </a:rPr>
              <a:t> </a:t>
            </a:r>
            <a:r>
              <a:rPr lang="es-ES" b="0" i="1" dirty="0" err="1">
                <a:solidFill>
                  <a:srgbClr val="292929"/>
                </a:solidFill>
                <a:effectLst/>
                <a:highlight>
                  <a:srgbClr val="00FFFF"/>
                </a:highlight>
                <a:latin typeface="light"/>
              </a:rPr>
              <a:t>density</a:t>
            </a:r>
            <a:r>
              <a:rPr lang="es-ES" b="0" i="0" dirty="0">
                <a:solidFill>
                  <a:srgbClr val="292929"/>
                </a:solidFill>
                <a:effectLst/>
                <a:highlight>
                  <a:srgbClr val="00FFFF"/>
                </a:highlight>
                <a:latin typeface="light"/>
              </a:rPr>
              <a:t>, </a:t>
            </a:r>
            <a:r>
              <a:rPr lang="es-ES" b="0" i="1" dirty="0" err="1">
                <a:solidFill>
                  <a:srgbClr val="292929"/>
                </a:solidFill>
                <a:effectLst/>
                <a:highlight>
                  <a:srgbClr val="00FFFF"/>
                </a:highlight>
                <a:latin typeface="light"/>
              </a:rPr>
              <a:t>extra-high</a:t>
            </a:r>
            <a:r>
              <a:rPr lang="es-ES" b="0" i="1" dirty="0">
                <a:solidFill>
                  <a:srgbClr val="292929"/>
                </a:solidFill>
                <a:effectLst/>
                <a:highlight>
                  <a:srgbClr val="00FFFF"/>
                </a:highlight>
                <a:latin typeface="light"/>
              </a:rPr>
              <a:t> </a:t>
            </a:r>
            <a:r>
              <a:rPr lang="es-ES" b="0" i="1" dirty="0" err="1">
                <a:solidFill>
                  <a:srgbClr val="292929"/>
                </a:solidFill>
                <a:effectLst/>
                <a:highlight>
                  <a:srgbClr val="00FFFF"/>
                </a:highlight>
                <a:latin typeface="light"/>
              </a:rPr>
              <a:t>density</a:t>
            </a:r>
            <a:r>
              <a:rPr lang="es-ES" b="0" i="0" dirty="0">
                <a:solidFill>
                  <a:srgbClr val="292929"/>
                </a:solidFill>
                <a:effectLst/>
                <a:highlight>
                  <a:srgbClr val="00FFFF"/>
                </a:highlight>
                <a:latin typeface="light"/>
              </a:rPr>
              <a:t> y </a:t>
            </a:r>
            <a:r>
              <a:rPr lang="es-ES" b="0" i="1" dirty="0" err="1">
                <a:solidFill>
                  <a:srgbClr val="292929"/>
                </a:solidFill>
                <a:effectLst/>
                <a:highlight>
                  <a:srgbClr val="00FFFF"/>
                </a:highlight>
                <a:latin typeface="light"/>
              </a:rPr>
              <a:t>extra-extra-high</a:t>
            </a:r>
            <a:r>
              <a:rPr lang="es-ES" b="0" i="1" dirty="0">
                <a:solidFill>
                  <a:srgbClr val="292929"/>
                </a:solidFill>
                <a:effectLst/>
                <a:highlight>
                  <a:srgbClr val="00FFFF"/>
                </a:highlight>
                <a:latin typeface="light"/>
              </a:rPr>
              <a:t> </a:t>
            </a:r>
            <a:r>
              <a:rPr lang="es-ES" b="0" i="1" dirty="0" err="1">
                <a:solidFill>
                  <a:srgbClr val="292929"/>
                </a:solidFill>
                <a:effectLst/>
                <a:highlight>
                  <a:srgbClr val="00FFFF"/>
                </a:highlight>
                <a:latin typeface="light"/>
              </a:rPr>
              <a:t>density</a:t>
            </a:r>
            <a:r>
              <a:rPr lang="es-ES" b="0" i="0" dirty="0">
                <a:solidFill>
                  <a:srgbClr val="292929"/>
                </a:solidFill>
                <a:effectLst/>
                <a:latin typeface="light"/>
              </a:rPr>
              <a:t>. Cada una de </a:t>
            </a:r>
            <a:r>
              <a:rPr lang="es-ES" b="0" i="0" dirty="0">
                <a:solidFill>
                  <a:srgbClr val="292929"/>
                </a:solidFill>
                <a:effectLst/>
                <a:highlight>
                  <a:srgbClr val="FFFF00"/>
                </a:highlight>
                <a:latin typeface="light"/>
              </a:rPr>
              <a:t>estas carpetas contendrá las mismas imágenes pero con distintos tamaños</a:t>
            </a:r>
            <a:r>
              <a:rPr lang="es-ES" b="0" i="0" dirty="0">
                <a:solidFill>
                  <a:srgbClr val="292929"/>
                </a:solidFill>
                <a:effectLst/>
                <a:latin typeface="light"/>
              </a:rPr>
              <a:t>. Android elegirá de qué carpeta debe coger la imagen en función de la densidad del dispositivo. De esta manera conseguiremos que la imagen siempre se vea del mismo tamaño independientemente de la densidad de pantalla del dispositivo.</a:t>
            </a:r>
          </a:p>
          <a:p>
            <a:endParaRPr lang="es-ES" dirty="0"/>
          </a:p>
        </p:txBody>
      </p:sp>
    </p:spTree>
    <p:extLst>
      <p:ext uri="{BB962C8B-B14F-4D97-AF65-F5344CB8AC3E}">
        <p14:creationId xmlns:p14="http://schemas.microsoft.com/office/powerpoint/2010/main" val="380948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CA7E56-73B7-4608-86A7-3FAF5FDB4A78}"/>
              </a:ext>
            </a:extLst>
          </p:cNvPr>
          <p:cNvSpPr>
            <a:spLocks noGrp="1"/>
          </p:cNvSpPr>
          <p:nvPr>
            <p:ph type="title"/>
          </p:nvPr>
        </p:nvSpPr>
        <p:spPr/>
        <p:txBody>
          <a:bodyPr/>
          <a:lstStyle/>
          <a:p>
            <a:r>
              <a:rPr lang="es-ES" dirty="0"/>
              <a:t>Densidades</a:t>
            </a:r>
          </a:p>
        </p:txBody>
      </p:sp>
      <p:sp>
        <p:nvSpPr>
          <p:cNvPr id="3" name="Marcador de contenido 2">
            <a:extLst>
              <a:ext uri="{FF2B5EF4-FFF2-40B4-BE49-F238E27FC236}">
                <a16:creationId xmlns:a16="http://schemas.microsoft.com/office/drawing/2014/main" id="{D4341A8F-9598-485F-8AEA-79F3E4C5200C}"/>
              </a:ext>
            </a:extLst>
          </p:cNvPr>
          <p:cNvSpPr>
            <a:spLocks noGrp="1"/>
          </p:cNvSpPr>
          <p:nvPr>
            <p:ph idx="1"/>
          </p:nvPr>
        </p:nvSpPr>
        <p:spPr/>
        <p:txBody>
          <a:bodyPr/>
          <a:lstStyle/>
          <a:p>
            <a:pPr algn="just"/>
            <a:r>
              <a:rPr lang="es-ES" b="0" i="0" dirty="0">
                <a:solidFill>
                  <a:srgbClr val="292929"/>
                </a:solidFill>
                <a:effectLst/>
                <a:latin typeface="light"/>
              </a:rPr>
              <a:t>Para saber qué </a:t>
            </a:r>
            <a:r>
              <a:rPr lang="es-ES" b="0" i="0" dirty="0">
                <a:solidFill>
                  <a:srgbClr val="292929"/>
                </a:solidFill>
                <a:effectLst/>
                <a:highlight>
                  <a:srgbClr val="FFFF00"/>
                </a:highlight>
                <a:latin typeface="light"/>
              </a:rPr>
              <a:t>tamaño elegir para cada carpeta</a:t>
            </a:r>
            <a:r>
              <a:rPr lang="es-ES" b="0" i="0" dirty="0">
                <a:solidFill>
                  <a:srgbClr val="292929"/>
                </a:solidFill>
                <a:effectLst/>
                <a:latin typeface="light"/>
              </a:rPr>
              <a:t>, tenemos que mirar la relación de escalado que hay en cada caso. Para ello puede ser de gran utilidad esta imagen de la documentación de Android:</a:t>
            </a:r>
          </a:p>
          <a:p>
            <a:endParaRPr lang="es-ES" dirty="0"/>
          </a:p>
        </p:txBody>
      </p:sp>
    </p:spTree>
    <p:extLst>
      <p:ext uri="{BB962C8B-B14F-4D97-AF65-F5344CB8AC3E}">
        <p14:creationId xmlns:p14="http://schemas.microsoft.com/office/powerpoint/2010/main" val="1564795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13" name="Picture 2" descr="Density">
            <a:extLst>
              <a:ext uri="{FF2B5EF4-FFF2-40B4-BE49-F238E27FC236}">
                <a16:creationId xmlns:a16="http://schemas.microsoft.com/office/drawing/2014/main" id="{358B93D6-739F-44EB-BA4E-E579CE9B2E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0466" y="643466"/>
            <a:ext cx="5571067"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458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9" name="Picture 2" descr="Resultado de imagen de hdpi xhdpi">
            <a:extLst>
              <a:ext uri="{FF2B5EF4-FFF2-40B4-BE49-F238E27FC236}">
                <a16:creationId xmlns:a16="http://schemas.microsoft.com/office/drawing/2014/main" id="{79AB99FD-18F7-47A7-8379-04B44C9A8B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0477" y="1176515"/>
            <a:ext cx="9951041" cy="449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93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F2134-0A28-4C94-BDDB-2E0AB439A150}"/>
              </a:ext>
            </a:extLst>
          </p:cNvPr>
          <p:cNvSpPr>
            <a:spLocks noGrp="1"/>
          </p:cNvSpPr>
          <p:nvPr>
            <p:ph type="title"/>
          </p:nvPr>
        </p:nvSpPr>
        <p:spPr>
          <a:xfrm>
            <a:off x="1509204" y="365125"/>
            <a:ext cx="8273988" cy="1325563"/>
          </a:xfrm>
        </p:spPr>
        <p:txBody>
          <a:bodyPr anchor="ctr">
            <a:normAutofit/>
          </a:bodyPr>
          <a:lstStyle/>
          <a:p>
            <a:r>
              <a:rPr lang="es-ES"/>
              <a:t>BAJA DENSIDAD</a:t>
            </a:r>
          </a:p>
        </p:txBody>
      </p:sp>
      <p:sp>
        <p:nvSpPr>
          <p:cNvPr id="3" name="Marcador de contenido 2">
            <a:extLst>
              <a:ext uri="{FF2B5EF4-FFF2-40B4-BE49-F238E27FC236}">
                <a16:creationId xmlns:a16="http://schemas.microsoft.com/office/drawing/2014/main" id="{25438839-1DAE-4D92-B23A-42B7D85220B8}"/>
              </a:ext>
            </a:extLst>
          </p:cNvPr>
          <p:cNvSpPr>
            <a:spLocks noGrp="1"/>
          </p:cNvSpPr>
          <p:nvPr>
            <p:ph sz="half" idx="1"/>
          </p:nvPr>
        </p:nvSpPr>
        <p:spPr>
          <a:xfrm>
            <a:off x="838200" y="1825625"/>
            <a:ext cx="5181600" cy="4351338"/>
          </a:xfrm>
        </p:spPr>
        <p:txBody>
          <a:bodyPr>
            <a:normAutofit/>
          </a:bodyPr>
          <a:lstStyle/>
          <a:p>
            <a:pPr algn="just"/>
            <a:r>
              <a:rPr lang="es-ES" dirty="0"/>
              <a:t>La siguiente figura, en cambio muestra la misma interfaz de usuario en una </a:t>
            </a:r>
            <a:r>
              <a:rPr lang="es-ES" dirty="0">
                <a:highlight>
                  <a:srgbClr val="FFFF00"/>
                </a:highlight>
              </a:rPr>
              <a:t>pantalla de baja densidad</a:t>
            </a:r>
            <a:r>
              <a:rPr lang="es-ES" dirty="0"/>
              <a:t>, en una </a:t>
            </a:r>
            <a:r>
              <a:rPr lang="es-ES" dirty="0">
                <a:highlight>
                  <a:srgbClr val="FFFF00"/>
                </a:highlight>
              </a:rPr>
              <a:t>pantalla del mismo tamaño</a:t>
            </a:r>
            <a:r>
              <a:rPr lang="es-ES" dirty="0"/>
              <a:t>, pero con </a:t>
            </a:r>
            <a:r>
              <a:rPr lang="es-ES" dirty="0">
                <a:highlight>
                  <a:srgbClr val="FFFF00"/>
                </a:highlight>
              </a:rPr>
              <a:t>menor número de píxeles</a:t>
            </a:r>
            <a:r>
              <a:rPr lang="es-ES" dirty="0"/>
              <a:t>: </a:t>
            </a:r>
          </a:p>
        </p:txBody>
      </p:sp>
      <p:pic>
        <p:nvPicPr>
          <p:cNvPr id="8194" name="Picture 2" descr="imagen de baja densidad">
            <a:extLst>
              <a:ext uri="{FF2B5EF4-FFF2-40B4-BE49-F238E27FC236}">
                <a16:creationId xmlns:a16="http://schemas.microsoft.com/office/drawing/2014/main" id="{BC5BFAB1-C02C-4A0A-8217-84292000A3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2200" y="2226596"/>
            <a:ext cx="5181600" cy="3549395"/>
          </a:xfrm>
          <a:prstGeom prst="rect">
            <a:avLst/>
          </a:prstGeom>
          <a:solidFill>
            <a:srgbClr val="FFFFFF"/>
          </a:solidFill>
        </p:spPr>
      </p:pic>
    </p:spTree>
    <p:extLst>
      <p:ext uri="{BB962C8B-B14F-4D97-AF65-F5344CB8AC3E}">
        <p14:creationId xmlns:p14="http://schemas.microsoft.com/office/powerpoint/2010/main" val="4115175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01D5A5-C37E-4752-BFB1-31243BFDDBFD}"/>
              </a:ext>
            </a:extLst>
          </p:cNvPr>
          <p:cNvSpPr>
            <a:spLocks noGrp="1"/>
          </p:cNvSpPr>
          <p:nvPr>
            <p:ph type="title"/>
          </p:nvPr>
        </p:nvSpPr>
        <p:spPr/>
        <p:txBody>
          <a:bodyPr/>
          <a:lstStyle/>
          <a:p>
            <a:r>
              <a:rPr lang="es-ES" dirty="0"/>
              <a:t>Densidades</a:t>
            </a:r>
          </a:p>
        </p:txBody>
      </p:sp>
      <p:sp>
        <p:nvSpPr>
          <p:cNvPr id="3" name="Marcador de contenido 2">
            <a:extLst>
              <a:ext uri="{FF2B5EF4-FFF2-40B4-BE49-F238E27FC236}">
                <a16:creationId xmlns:a16="http://schemas.microsoft.com/office/drawing/2014/main" id="{B7F010D8-CD9D-47B9-8B4E-15254F61A71A}"/>
              </a:ext>
            </a:extLst>
          </p:cNvPr>
          <p:cNvSpPr>
            <a:spLocks noGrp="1"/>
          </p:cNvSpPr>
          <p:nvPr>
            <p:ph idx="1"/>
          </p:nvPr>
        </p:nvSpPr>
        <p:spPr/>
        <p:txBody>
          <a:bodyPr/>
          <a:lstStyle/>
          <a:p>
            <a:r>
              <a:rPr lang="es-ES" dirty="0"/>
              <a:t>Fijaos en la siguiente diapositiva como independientemente de la pantalla 48 </a:t>
            </a:r>
            <a:r>
              <a:rPr lang="es-ES" dirty="0" err="1"/>
              <a:t>dp</a:t>
            </a:r>
            <a:r>
              <a:rPr lang="es-ES" dirty="0"/>
              <a:t> son 7,62 mm</a:t>
            </a:r>
          </a:p>
        </p:txBody>
      </p:sp>
    </p:spTree>
    <p:extLst>
      <p:ext uri="{BB962C8B-B14F-4D97-AF65-F5344CB8AC3E}">
        <p14:creationId xmlns:p14="http://schemas.microsoft.com/office/powerpoint/2010/main" val="2634638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n 3">
            <a:extLst>
              <a:ext uri="{FF2B5EF4-FFF2-40B4-BE49-F238E27FC236}">
                <a16:creationId xmlns:a16="http://schemas.microsoft.com/office/drawing/2014/main" id="{9FBBD70F-6D01-47D5-A637-CBFCF9AF1421}"/>
              </a:ext>
            </a:extLst>
          </p:cNvPr>
          <p:cNvPicPr>
            <a:picLocks noGrp="1" noChangeAspect="1"/>
          </p:cNvPicPr>
          <p:nvPr>
            <p:ph idx="1"/>
          </p:nvPr>
        </p:nvPicPr>
        <p:blipFill rotWithShape="1">
          <a:blip r:embed="rId2"/>
          <a:srcRect r="1233" b="-2"/>
          <a:stretch/>
        </p:blipFill>
        <p:spPr>
          <a:xfrm>
            <a:off x="20" y="10"/>
            <a:ext cx="12191980" cy="6857990"/>
          </a:xfrm>
          <a:prstGeom prst="rect">
            <a:avLst/>
          </a:prstGeom>
        </p:spPr>
      </p:pic>
    </p:spTree>
    <p:extLst>
      <p:ext uri="{BB962C8B-B14F-4D97-AF65-F5344CB8AC3E}">
        <p14:creationId xmlns:p14="http://schemas.microsoft.com/office/powerpoint/2010/main" val="217808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21" name="Picture 2" descr="medidas y cuadrÃ­culas">
            <a:extLst>
              <a:ext uri="{FF2B5EF4-FFF2-40B4-BE49-F238E27FC236}">
                <a16:creationId xmlns:a16="http://schemas.microsoft.com/office/drawing/2014/main" id="{EF8E46DA-3248-4D70-BECA-9779B0B330C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945"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739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524BF-BCA9-4551-88F5-53B8E616A999}"/>
              </a:ext>
            </a:extLst>
          </p:cNvPr>
          <p:cNvSpPr>
            <a:spLocks noGrp="1"/>
          </p:cNvSpPr>
          <p:nvPr>
            <p:ph type="title"/>
          </p:nvPr>
        </p:nvSpPr>
        <p:spPr/>
        <p:txBody>
          <a:bodyPr>
            <a:normAutofit fontScale="90000"/>
          </a:bodyPr>
          <a:lstStyle/>
          <a:p>
            <a:pPr algn="ctr"/>
            <a:r>
              <a:rPr lang="es-ES" dirty="0"/>
              <a:t>TAMAÑO MÍNIMO. 48dp de Tamaño</a:t>
            </a:r>
            <a:br>
              <a:rPr lang="es-ES" dirty="0"/>
            </a:br>
            <a:endParaRPr lang="es-ES" dirty="0"/>
          </a:p>
        </p:txBody>
      </p:sp>
      <p:sp>
        <p:nvSpPr>
          <p:cNvPr id="3" name="Marcador de contenido 2">
            <a:extLst>
              <a:ext uri="{FF2B5EF4-FFF2-40B4-BE49-F238E27FC236}">
                <a16:creationId xmlns:a16="http://schemas.microsoft.com/office/drawing/2014/main" id="{E4BE44F1-2404-435F-BBA5-7127D5DEC962}"/>
              </a:ext>
            </a:extLst>
          </p:cNvPr>
          <p:cNvSpPr>
            <a:spLocks noGrp="1"/>
          </p:cNvSpPr>
          <p:nvPr>
            <p:ph idx="1"/>
          </p:nvPr>
        </p:nvSpPr>
        <p:spPr>
          <a:xfrm>
            <a:off x="838200" y="1825625"/>
            <a:ext cx="10205621" cy="4351338"/>
          </a:xfrm>
        </p:spPr>
        <p:txBody>
          <a:bodyPr>
            <a:normAutofit fontScale="92500" lnSpcReduction="20000"/>
          </a:bodyPr>
          <a:lstStyle/>
          <a:p>
            <a:pPr algn="just"/>
            <a:r>
              <a:rPr lang="es-ES" dirty="0"/>
              <a:t>Los </a:t>
            </a:r>
            <a:r>
              <a:rPr lang="es-ES" b="1" dirty="0"/>
              <a:t>elementos</a:t>
            </a:r>
            <a:r>
              <a:rPr lang="es-ES" dirty="0"/>
              <a:t> de la interfaz que se </a:t>
            </a:r>
            <a:r>
              <a:rPr lang="es-ES" b="1" dirty="0"/>
              <a:t>pueden tocar normalmente tienen un </a:t>
            </a:r>
            <a:r>
              <a:rPr lang="es-ES" b="1" dirty="0">
                <a:highlight>
                  <a:srgbClr val="FFFF00"/>
                </a:highlight>
              </a:rPr>
              <a:t>tamaño de 48dp.</a:t>
            </a:r>
          </a:p>
          <a:p>
            <a:pPr algn="just"/>
            <a:r>
              <a:rPr lang="es-ES" dirty="0"/>
              <a:t>De media, </a:t>
            </a:r>
            <a:r>
              <a:rPr lang="es-ES" b="1" dirty="0">
                <a:highlight>
                  <a:srgbClr val="FFFF00"/>
                </a:highlight>
              </a:rPr>
              <a:t>48dp</a:t>
            </a:r>
            <a:r>
              <a:rPr lang="es-ES" dirty="0">
                <a:highlight>
                  <a:srgbClr val="FFFF00"/>
                </a:highlight>
              </a:rPr>
              <a:t> </a:t>
            </a:r>
            <a:r>
              <a:rPr lang="es-ES" dirty="0"/>
              <a:t>es igual a un tamaño físico cercano a los </a:t>
            </a:r>
            <a:r>
              <a:rPr lang="es-ES" b="1" dirty="0">
                <a:highlight>
                  <a:srgbClr val="FFFF00"/>
                </a:highlight>
              </a:rPr>
              <a:t>9 mm </a:t>
            </a:r>
            <a:r>
              <a:rPr lang="es-ES" dirty="0"/>
              <a:t>(con alguna variación). Es un rango bastante cómodo de tamaño recomendado para </a:t>
            </a:r>
            <a:r>
              <a:rPr lang="es-ES" b="1" dirty="0"/>
              <a:t>elementos que pueden ser tocados </a:t>
            </a:r>
            <a:r>
              <a:rPr lang="es-ES" dirty="0"/>
              <a:t>(de </a:t>
            </a:r>
            <a:r>
              <a:rPr lang="es-ES" b="1" dirty="0"/>
              <a:t>7 mm a 10 mm</a:t>
            </a:r>
            <a:r>
              <a:rPr lang="es-ES" dirty="0"/>
              <a:t>) y los usuarios serán capaces de tocarlos con sus dedos con una buena precisión.</a:t>
            </a:r>
          </a:p>
          <a:p>
            <a:pPr algn="just"/>
            <a:r>
              <a:rPr lang="es-ES" dirty="0"/>
              <a:t>Si diseñas tus elementos con al menos </a:t>
            </a:r>
            <a:r>
              <a:rPr lang="es-ES" dirty="0">
                <a:highlight>
                  <a:srgbClr val="FFFF00"/>
                </a:highlight>
              </a:rPr>
              <a:t>48dp de altura </a:t>
            </a:r>
            <a:r>
              <a:rPr lang="es-ES" dirty="0"/>
              <a:t>y </a:t>
            </a:r>
            <a:r>
              <a:rPr lang="es-ES" dirty="0">
                <a:highlight>
                  <a:srgbClr val="00FFFF"/>
                </a:highlight>
              </a:rPr>
              <a:t>anchura </a:t>
            </a:r>
            <a:r>
              <a:rPr lang="es-ES" dirty="0"/>
              <a:t>garantizarás que:</a:t>
            </a:r>
          </a:p>
          <a:p>
            <a:pPr marL="514350" indent="-514350" algn="just">
              <a:buFont typeface="+mj-lt"/>
              <a:buAutoNum type="arabicPeriod"/>
            </a:pPr>
            <a:r>
              <a:rPr lang="es-ES" dirty="0"/>
              <a:t>Tus objetos nunca serán más pequeños que el </a:t>
            </a:r>
            <a:r>
              <a:rPr lang="es-ES" b="1" dirty="0">
                <a:highlight>
                  <a:srgbClr val="00FFFF"/>
                </a:highlight>
              </a:rPr>
              <a:t>mínimo recomendado de 7 mm</a:t>
            </a:r>
            <a:r>
              <a:rPr lang="es-ES" dirty="0"/>
              <a:t> en cualquier pantalla en los que se muestren.</a:t>
            </a:r>
          </a:p>
          <a:p>
            <a:pPr marL="514350" indent="-514350" algn="just">
              <a:buFont typeface="+mj-lt"/>
              <a:buAutoNum type="arabicPeriod"/>
            </a:pPr>
            <a:r>
              <a:rPr lang="es-ES" dirty="0"/>
              <a:t>Habrá una </a:t>
            </a:r>
            <a:r>
              <a:rPr lang="es-ES" b="1" dirty="0"/>
              <a:t>buena relación entre la densidad </a:t>
            </a:r>
            <a:r>
              <a:rPr lang="es-ES" dirty="0"/>
              <a:t>de la información general y la de los </a:t>
            </a:r>
            <a:r>
              <a:rPr lang="es-ES" b="1" dirty="0"/>
              <a:t>elementos en la interfaz</a:t>
            </a:r>
            <a:r>
              <a:rPr lang="es-ES" dirty="0"/>
              <a:t>.</a:t>
            </a:r>
          </a:p>
          <a:p>
            <a:endParaRPr lang="es-ES" dirty="0"/>
          </a:p>
          <a:p>
            <a:endParaRPr lang="es-ES" dirty="0"/>
          </a:p>
        </p:txBody>
      </p:sp>
    </p:spTree>
    <p:extLst>
      <p:ext uri="{BB962C8B-B14F-4D97-AF65-F5344CB8AC3E}">
        <p14:creationId xmlns:p14="http://schemas.microsoft.com/office/powerpoint/2010/main" val="402787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EA379-7BD8-4253-ACBE-263DFDE416CE}"/>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b="1" dirty="0">
                <a:solidFill>
                  <a:schemeClr val="tx1"/>
                </a:solidFill>
              </a:rPr>
              <a:t>BOTON</a:t>
            </a:r>
            <a:endParaRPr lang="en-US" sz="5400" b="1" kern="1200" dirty="0">
              <a:solidFill>
                <a:schemeClr val="tx1"/>
              </a:solidFill>
              <a:latin typeface="+mj-lt"/>
              <a:ea typeface="+mj-ea"/>
              <a:cs typeface="+mj-cs"/>
            </a:endParaRPr>
          </a:p>
        </p:txBody>
      </p:sp>
      <p:pic>
        <p:nvPicPr>
          <p:cNvPr id="7" name="Picture 2" descr="mÃ©tricas">
            <a:extLst>
              <a:ext uri="{FF2B5EF4-FFF2-40B4-BE49-F238E27FC236}">
                <a16:creationId xmlns:a16="http://schemas.microsoft.com/office/drawing/2014/main" id="{23ABDE8E-E95B-447A-9AAE-4A265AED21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040" y="2818021"/>
            <a:ext cx="11496821" cy="3381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7152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2EDF1-A021-4473-88E7-17C72C3D01E7}"/>
              </a:ext>
            </a:extLst>
          </p:cNvPr>
          <p:cNvSpPr>
            <a:spLocks noGrp="1"/>
          </p:cNvSpPr>
          <p:nvPr>
            <p:ph type="title"/>
          </p:nvPr>
        </p:nvSpPr>
        <p:spPr>
          <a:xfrm>
            <a:off x="1509204" y="365125"/>
            <a:ext cx="8273988" cy="1325563"/>
          </a:xfrm>
        </p:spPr>
        <p:txBody>
          <a:bodyPr anchor="ctr">
            <a:normAutofit/>
          </a:bodyPr>
          <a:lstStyle/>
          <a:p>
            <a:r>
              <a:rPr lang="es-ES"/>
              <a:t>HUECOS</a:t>
            </a:r>
          </a:p>
        </p:txBody>
      </p:sp>
      <p:sp>
        <p:nvSpPr>
          <p:cNvPr id="3" name="Marcador de contenido 2">
            <a:extLst>
              <a:ext uri="{FF2B5EF4-FFF2-40B4-BE49-F238E27FC236}">
                <a16:creationId xmlns:a16="http://schemas.microsoft.com/office/drawing/2014/main" id="{D4871747-B9EC-4143-9471-606A5ACA39BE}"/>
              </a:ext>
            </a:extLst>
          </p:cNvPr>
          <p:cNvSpPr>
            <a:spLocks noGrp="1"/>
          </p:cNvSpPr>
          <p:nvPr>
            <p:ph sz="half" idx="1"/>
          </p:nvPr>
        </p:nvSpPr>
        <p:spPr>
          <a:xfrm>
            <a:off x="838200" y="1825625"/>
            <a:ext cx="5181600" cy="4351338"/>
          </a:xfrm>
        </p:spPr>
        <p:txBody>
          <a:bodyPr>
            <a:normAutofit/>
          </a:bodyPr>
          <a:lstStyle/>
          <a:p>
            <a:pPr marL="0" indent="0">
              <a:buNone/>
            </a:pPr>
            <a:r>
              <a:rPr lang="es-ES"/>
              <a:t>El espacio entre cada elemento de la UI es de 8dp.</a:t>
            </a:r>
          </a:p>
          <a:p>
            <a:endParaRPr lang="es-ES"/>
          </a:p>
        </p:txBody>
      </p:sp>
      <p:pic>
        <p:nvPicPr>
          <p:cNvPr id="14338" name="Picture 2" descr="mÃ©tricas">
            <a:extLst>
              <a:ext uri="{FF2B5EF4-FFF2-40B4-BE49-F238E27FC236}">
                <a16:creationId xmlns:a16="http://schemas.microsoft.com/office/drawing/2014/main" id="{857FBF56-EF22-4A7A-A318-B7CC32DAC9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2200" y="2171691"/>
            <a:ext cx="5181600" cy="3659206"/>
          </a:xfrm>
          <a:prstGeom prst="rect">
            <a:avLst/>
          </a:prstGeom>
          <a:solidFill>
            <a:srgbClr val="FFFFFF"/>
          </a:solidFill>
        </p:spPr>
      </p:pic>
    </p:spTree>
    <p:extLst>
      <p:ext uri="{BB962C8B-B14F-4D97-AF65-F5344CB8AC3E}">
        <p14:creationId xmlns:p14="http://schemas.microsoft.com/office/powerpoint/2010/main" val="372943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D7FD87-87E0-4386-A428-0F9CDABADD2C}"/>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dirty="0" err="1"/>
              <a:t>Pantalla</a:t>
            </a:r>
            <a:r>
              <a:rPr lang="en-US" sz="3200" dirty="0"/>
              <a:t> con </a:t>
            </a:r>
            <a:r>
              <a:rPr lang="en-US" sz="3200" dirty="0" err="1"/>
              <a:t>baja</a:t>
            </a:r>
            <a:r>
              <a:rPr lang="en-US" sz="3200" dirty="0"/>
              <a:t> </a:t>
            </a:r>
            <a:r>
              <a:rPr lang="en-US" sz="3200" dirty="0" err="1"/>
              <a:t>resolución</a:t>
            </a:r>
            <a:endParaRPr lang="en-US" sz="3200" dirty="0"/>
          </a:p>
        </p:txBody>
      </p:sp>
      <p:sp>
        <p:nvSpPr>
          <p:cNvPr id="5" name="Marcador de contenido 4">
            <a:extLst>
              <a:ext uri="{FF2B5EF4-FFF2-40B4-BE49-F238E27FC236}">
                <a16:creationId xmlns:a16="http://schemas.microsoft.com/office/drawing/2014/main" id="{ED62712D-9BA1-4EC2-912B-4ECB69DD6644}"/>
              </a:ext>
            </a:extLst>
          </p:cNvPr>
          <p:cNvSpPr>
            <a:spLocks noGrp="1"/>
          </p:cNvSpPr>
          <p:nvPr>
            <p:ph idx="1"/>
          </p:nvPr>
        </p:nvSpPr>
        <p:spPr/>
        <p:txBody>
          <a:bodyPr/>
          <a:lstStyle/>
          <a:p>
            <a:endParaRPr lang="es-ES"/>
          </a:p>
        </p:txBody>
      </p:sp>
      <p:pic>
        <p:nvPicPr>
          <p:cNvPr id="7" name="Picture 2" descr="unidades y medidas">
            <a:extLst>
              <a:ext uri="{FF2B5EF4-FFF2-40B4-BE49-F238E27FC236}">
                <a16:creationId xmlns:a16="http://schemas.microsoft.com/office/drawing/2014/main" id="{9974C67D-4CA6-45FD-9330-E3D2E1CCB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185"/>
            <a:ext cx="12192000"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19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5C4DD0-93AD-4C1B-B5D3-DE61FC546D7C}"/>
              </a:ext>
            </a:extLst>
          </p:cNvPr>
          <p:cNvSpPr>
            <a:spLocks noGrp="1"/>
          </p:cNvSpPr>
          <p:nvPr>
            <p:ph type="title"/>
          </p:nvPr>
        </p:nvSpPr>
        <p:spPr/>
        <p:txBody>
          <a:bodyPr/>
          <a:lstStyle/>
          <a:p>
            <a:r>
              <a:rPr lang="es-ES" dirty="0"/>
              <a:t>Densidad de píxeles</a:t>
            </a:r>
            <a:br>
              <a:rPr lang="es-ES" dirty="0"/>
            </a:br>
            <a:endParaRPr lang="es-ES" dirty="0"/>
          </a:p>
        </p:txBody>
      </p:sp>
      <p:sp>
        <p:nvSpPr>
          <p:cNvPr id="3" name="Marcador de contenido 2">
            <a:extLst>
              <a:ext uri="{FF2B5EF4-FFF2-40B4-BE49-F238E27FC236}">
                <a16:creationId xmlns:a16="http://schemas.microsoft.com/office/drawing/2014/main" id="{7EE2D149-9F11-44DB-B7E8-8D185F13CBC4}"/>
              </a:ext>
            </a:extLst>
          </p:cNvPr>
          <p:cNvSpPr>
            <a:spLocks noGrp="1"/>
          </p:cNvSpPr>
          <p:nvPr>
            <p:ph idx="1"/>
          </p:nvPr>
        </p:nvSpPr>
        <p:spPr/>
        <p:txBody>
          <a:bodyPr>
            <a:normAutofit/>
          </a:bodyPr>
          <a:lstStyle/>
          <a:p>
            <a:pPr algn="just"/>
            <a:r>
              <a:rPr lang="es-ES" dirty="0"/>
              <a:t>El número de píxeles que </a:t>
            </a:r>
            <a:r>
              <a:rPr lang="es-ES" dirty="0">
                <a:highlight>
                  <a:srgbClr val="FFFF00"/>
                </a:highlight>
              </a:rPr>
              <a:t>encajan en una pulgada </a:t>
            </a:r>
            <a:r>
              <a:rPr lang="es-ES" dirty="0"/>
              <a:t>se refiere a la </a:t>
            </a:r>
            <a:r>
              <a:rPr lang="es-ES" dirty="0">
                <a:highlight>
                  <a:srgbClr val="FFFF00"/>
                </a:highlight>
              </a:rPr>
              <a:t>“</a:t>
            </a:r>
            <a:r>
              <a:rPr lang="es-ES" b="1" dirty="0">
                <a:highlight>
                  <a:srgbClr val="FFFF00"/>
                </a:highlight>
              </a:rPr>
              <a:t>densidad de píxeles”. </a:t>
            </a:r>
            <a:r>
              <a:rPr lang="es-ES" dirty="0"/>
              <a:t>Las pantallas de alta densidad tienen más píxeles por pulgada que los de baja densidad. Como resultado, los elementos de </a:t>
            </a:r>
            <a:r>
              <a:rPr lang="es-ES" b="1" dirty="0"/>
              <a:t>la </a:t>
            </a:r>
            <a:r>
              <a:rPr lang="es-ES" b="1" dirty="0">
                <a:highlight>
                  <a:srgbClr val="FFFF00"/>
                </a:highlight>
              </a:rPr>
              <a:t>UI (botones, tarjetas, </a:t>
            </a:r>
            <a:r>
              <a:rPr lang="es-ES" b="1" dirty="0" err="1">
                <a:highlight>
                  <a:srgbClr val="FFFF00"/>
                </a:highlight>
              </a:rPr>
              <a:t>et</a:t>
            </a:r>
            <a:r>
              <a:rPr lang="es-ES" b="1" dirty="0" err="1"/>
              <a:t>c</a:t>
            </a:r>
            <a:r>
              <a:rPr lang="es-ES" dirty="0"/>
              <a:t>) aparecen </a:t>
            </a:r>
            <a:r>
              <a:rPr lang="es-ES" dirty="0">
                <a:highlight>
                  <a:srgbClr val="FFFF00"/>
                </a:highlight>
              </a:rPr>
              <a:t>más </a:t>
            </a:r>
            <a:r>
              <a:rPr lang="es-ES" b="1" dirty="0">
                <a:highlight>
                  <a:srgbClr val="FFFF00"/>
                </a:highlight>
              </a:rPr>
              <a:t>grandes</a:t>
            </a:r>
            <a:r>
              <a:rPr lang="es-ES" dirty="0">
                <a:highlight>
                  <a:srgbClr val="FFFF00"/>
                </a:highlight>
              </a:rPr>
              <a:t> </a:t>
            </a:r>
            <a:r>
              <a:rPr lang="es-ES" dirty="0"/>
              <a:t>físicamente </a:t>
            </a:r>
            <a:r>
              <a:rPr lang="es-ES" b="1" dirty="0"/>
              <a:t>en </a:t>
            </a:r>
            <a:r>
              <a:rPr lang="es-ES" b="1" dirty="0">
                <a:highlight>
                  <a:srgbClr val="FFFF00"/>
                </a:highlight>
              </a:rPr>
              <a:t>pantallas de baja densida</a:t>
            </a:r>
            <a:r>
              <a:rPr lang="es-ES" dirty="0">
                <a:highlight>
                  <a:srgbClr val="FFFF00"/>
                </a:highlight>
              </a:rPr>
              <a:t>d </a:t>
            </a:r>
            <a:r>
              <a:rPr lang="es-ES" dirty="0"/>
              <a:t>y, </a:t>
            </a:r>
            <a:r>
              <a:rPr lang="es-ES" dirty="0">
                <a:highlight>
                  <a:srgbClr val="FFFF00"/>
                </a:highlight>
              </a:rPr>
              <a:t>más </a:t>
            </a:r>
            <a:r>
              <a:rPr lang="es-ES" b="1" dirty="0">
                <a:highlight>
                  <a:srgbClr val="FFFF00"/>
                </a:highlight>
              </a:rPr>
              <a:t>pequeños</a:t>
            </a:r>
            <a:r>
              <a:rPr lang="es-ES" dirty="0">
                <a:highlight>
                  <a:srgbClr val="FFFF00"/>
                </a:highlight>
              </a:rPr>
              <a:t> </a:t>
            </a:r>
            <a:r>
              <a:rPr lang="es-ES" dirty="0"/>
              <a:t>en las de </a:t>
            </a:r>
            <a:r>
              <a:rPr lang="es-ES" b="1" dirty="0">
                <a:highlight>
                  <a:srgbClr val="FFFF00"/>
                </a:highlight>
              </a:rPr>
              <a:t>alta densidad</a:t>
            </a:r>
            <a:r>
              <a:rPr lang="es-ES" dirty="0"/>
              <a:t>.</a:t>
            </a:r>
          </a:p>
          <a:p>
            <a:pPr algn="just"/>
            <a:r>
              <a:rPr lang="es-ES" b="1" dirty="0">
                <a:highlight>
                  <a:srgbClr val="FFFF00"/>
                </a:highlight>
              </a:rPr>
              <a:t>DPI, o la resolución de pantalla</a:t>
            </a:r>
            <a:r>
              <a:rPr lang="es-ES" dirty="0"/>
              <a:t>, se refiere </a:t>
            </a:r>
            <a:r>
              <a:rPr lang="es-ES" dirty="0">
                <a:highlight>
                  <a:srgbClr val="FFFF00"/>
                </a:highlight>
              </a:rPr>
              <a:t>al número de píxeles que hay en una pantalla</a:t>
            </a:r>
            <a:r>
              <a:rPr lang="es-ES" dirty="0"/>
              <a:t> en particular.</a:t>
            </a:r>
          </a:p>
          <a:p>
            <a:endParaRPr lang="es-ES" dirty="0"/>
          </a:p>
        </p:txBody>
      </p:sp>
    </p:spTree>
    <p:extLst>
      <p:ext uri="{BB962C8B-B14F-4D97-AF65-F5344CB8AC3E}">
        <p14:creationId xmlns:p14="http://schemas.microsoft.com/office/powerpoint/2010/main" val="341787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94FE0-BC02-4A99-9E10-0F337A6757AB}"/>
              </a:ext>
            </a:extLst>
          </p:cNvPr>
          <p:cNvSpPr>
            <a:spLocks noGrp="1"/>
          </p:cNvSpPr>
          <p:nvPr>
            <p:ph type="title"/>
          </p:nvPr>
        </p:nvSpPr>
        <p:spPr/>
        <p:txBody>
          <a:bodyPr/>
          <a:lstStyle/>
          <a:p>
            <a:r>
              <a:rPr lang="es-ES" b="1" dirty="0"/>
              <a:t>Densidad de píxeles por pulgada (</a:t>
            </a:r>
            <a:r>
              <a:rPr lang="es-ES" b="1" dirty="0" err="1"/>
              <a:t>ppp</a:t>
            </a:r>
            <a:r>
              <a:rPr lang="es-ES" b="1" dirty="0"/>
              <a:t>, en inglés </a:t>
            </a:r>
            <a:r>
              <a:rPr lang="es-ES" b="1" dirty="0" err="1"/>
              <a:t>ppi</a:t>
            </a:r>
            <a:r>
              <a:rPr lang="es-ES" b="1" dirty="0"/>
              <a:t>: pixel per </a:t>
            </a:r>
            <a:r>
              <a:rPr lang="es-ES" b="1" dirty="0" err="1"/>
              <a:t>inch</a:t>
            </a:r>
            <a:r>
              <a:rPr lang="es-ES" b="1" dirty="0"/>
              <a:t>)</a:t>
            </a:r>
            <a:endParaRPr lang="es-ES" dirty="0"/>
          </a:p>
        </p:txBody>
      </p:sp>
      <p:sp>
        <p:nvSpPr>
          <p:cNvPr id="3" name="Marcador de contenido 2">
            <a:extLst>
              <a:ext uri="{FF2B5EF4-FFF2-40B4-BE49-F238E27FC236}">
                <a16:creationId xmlns:a16="http://schemas.microsoft.com/office/drawing/2014/main" id="{A6F707CD-EFF5-4BC2-9C75-72AEBBB936D8}"/>
              </a:ext>
            </a:extLst>
          </p:cNvPr>
          <p:cNvSpPr>
            <a:spLocks noGrp="1"/>
          </p:cNvSpPr>
          <p:nvPr>
            <p:ph idx="1"/>
          </p:nvPr>
        </p:nvSpPr>
        <p:spPr/>
        <p:txBody>
          <a:bodyPr>
            <a:normAutofit fontScale="92500" lnSpcReduction="20000"/>
          </a:bodyPr>
          <a:lstStyle/>
          <a:p>
            <a:pPr marL="0" indent="0">
              <a:buNone/>
            </a:pPr>
            <a:endParaRPr lang="es-ES" b="1" dirty="0"/>
          </a:p>
          <a:p>
            <a:pPr algn="just"/>
            <a:r>
              <a:rPr lang="es-ES" b="1" dirty="0"/>
              <a:t>Es la </a:t>
            </a:r>
            <a:r>
              <a:rPr lang="es-ES" b="1" dirty="0">
                <a:highlight>
                  <a:srgbClr val="FFFF00"/>
                </a:highlight>
              </a:rPr>
              <a:t>cantidad de píxeles que cabe en una pulgada</a:t>
            </a:r>
            <a:r>
              <a:rPr lang="es-ES" dirty="0"/>
              <a:t>. Las pantallas de alta densidad tienen más píxeles por pulgada que los de baja densidad. Esto da como resultado que algunos elementos gráficos (como los botones) se vean </a:t>
            </a:r>
            <a:r>
              <a:rPr lang="es-ES" dirty="0">
                <a:highlight>
                  <a:srgbClr val="FFFF00"/>
                </a:highlight>
              </a:rPr>
              <a:t>más grandes en una pantalla de baja densi</a:t>
            </a:r>
            <a:r>
              <a:rPr lang="es-ES" dirty="0"/>
              <a:t>dad y más pequeños en una de alta densidad. </a:t>
            </a:r>
          </a:p>
          <a:p>
            <a:pPr algn="just"/>
            <a:r>
              <a:rPr lang="es-ES" dirty="0"/>
              <a:t>El cálculo de la densidad de píxeles de una pantalla se expresa en la siguiente fórmula:</a:t>
            </a:r>
          </a:p>
          <a:p>
            <a:pPr algn="just"/>
            <a:r>
              <a:rPr lang="es-ES" b="1" dirty="0">
                <a:highlight>
                  <a:srgbClr val="FFFF00"/>
                </a:highlight>
              </a:rPr>
              <a:t>densidad de pantalla </a:t>
            </a:r>
            <a:r>
              <a:rPr lang="es-ES" b="1" dirty="0"/>
              <a:t>= anchura de pantalla (o altura) en píxeles /  anchura de pantalla (o altura) en pulgadas.</a:t>
            </a:r>
            <a:endParaRPr lang="es-ES" dirty="0"/>
          </a:p>
          <a:p>
            <a:pPr algn="just"/>
            <a:r>
              <a:rPr lang="es-ES" dirty="0"/>
              <a:t>Hoy en día, al comprar un teléfono móvil una de las características en la que más se fijan los usuarios es en el tamaño de pantalla (expresado en pulgadas). </a:t>
            </a:r>
            <a:r>
              <a:rPr lang="es-ES" b="1" dirty="0"/>
              <a:t>Así nos encontramos móviles de 4, 5, 6 pulgadas</a:t>
            </a:r>
            <a:r>
              <a:rPr lang="es-ES" dirty="0"/>
              <a:t>.</a:t>
            </a:r>
          </a:p>
          <a:p>
            <a:pPr algn="just"/>
            <a:endParaRPr lang="es-ES" dirty="0"/>
          </a:p>
          <a:p>
            <a:endParaRPr lang="es-ES" dirty="0"/>
          </a:p>
        </p:txBody>
      </p:sp>
    </p:spTree>
    <p:extLst>
      <p:ext uri="{BB962C8B-B14F-4D97-AF65-F5344CB8AC3E}">
        <p14:creationId xmlns:p14="http://schemas.microsoft.com/office/powerpoint/2010/main" val="214239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2" descr="unidades y medidas">
            <a:extLst>
              <a:ext uri="{FF2B5EF4-FFF2-40B4-BE49-F238E27FC236}">
                <a16:creationId xmlns:a16="http://schemas.microsoft.com/office/drawing/2014/main" id="{C6AC8392-73F4-473F-A5D9-EBB13727F3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4836" y="643466"/>
            <a:ext cx="8142328"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69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169E4-4C7F-4CC0-81C6-CFD383DEC9B1}"/>
              </a:ext>
            </a:extLst>
          </p:cNvPr>
          <p:cNvSpPr>
            <a:spLocks noGrp="1"/>
          </p:cNvSpPr>
          <p:nvPr>
            <p:ph type="title"/>
          </p:nvPr>
        </p:nvSpPr>
        <p:spPr/>
        <p:txBody>
          <a:bodyPr/>
          <a:lstStyle/>
          <a:p>
            <a:pPr algn="ctr"/>
            <a:r>
              <a:rPr lang="es-ES" b="1" dirty="0"/>
              <a:t>Unidades de medida en Android</a:t>
            </a:r>
            <a:br>
              <a:rPr lang="es-ES" b="1" dirty="0"/>
            </a:br>
            <a:endParaRPr lang="es-ES" dirty="0"/>
          </a:p>
        </p:txBody>
      </p:sp>
      <p:sp>
        <p:nvSpPr>
          <p:cNvPr id="3" name="Marcador de contenido 2">
            <a:extLst>
              <a:ext uri="{FF2B5EF4-FFF2-40B4-BE49-F238E27FC236}">
                <a16:creationId xmlns:a16="http://schemas.microsoft.com/office/drawing/2014/main" id="{6ECCE53F-23B9-42D3-B879-75DBC2D4A7D7}"/>
              </a:ext>
            </a:extLst>
          </p:cNvPr>
          <p:cNvSpPr>
            <a:spLocks noGrp="1"/>
          </p:cNvSpPr>
          <p:nvPr>
            <p:ph idx="1"/>
          </p:nvPr>
        </p:nvSpPr>
        <p:spPr>
          <a:xfrm>
            <a:off x="1333500" y="1392702"/>
            <a:ext cx="10258278" cy="5100173"/>
          </a:xfrm>
        </p:spPr>
        <p:txBody>
          <a:bodyPr/>
          <a:lstStyle/>
          <a:p>
            <a:r>
              <a:rPr lang="es-ES" b="1" dirty="0"/>
              <a:t>Unidades</a:t>
            </a:r>
          </a:p>
          <a:p>
            <a:r>
              <a:rPr lang="es-ES" b="1" dirty="0" err="1"/>
              <a:t>px</a:t>
            </a:r>
            <a:r>
              <a:rPr lang="es-ES" b="1" dirty="0"/>
              <a:t> </a:t>
            </a:r>
            <a:r>
              <a:rPr lang="es-ES" dirty="0"/>
              <a:t>es un pixel.</a:t>
            </a:r>
          </a:p>
          <a:p>
            <a:r>
              <a:rPr lang="es-ES" b="1" dirty="0"/>
              <a:t>cm</a:t>
            </a:r>
            <a:r>
              <a:rPr lang="es-ES" dirty="0"/>
              <a:t> expresada en centímetros.</a:t>
            </a:r>
          </a:p>
          <a:p>
            <a:r>
              <a:rPr lang="es-ES" b="1" dirty="0"/>
              <a:t>in</a:t>
            </a:r>
            <a:r>
              <a:rPr lang="es-ES" dirty="0"/>
              <a:t> expresado en pulgadas (</a:t>
            </a:r>
            <a:r>
              <a:rPr lang="es-ES" dirty="0" err="1"/>
              <a:t>inches</a:t>
            </a:r>
            <a:r>
              <a:rPr lang="es-ES" dirty="0"/>
              <a:t>).</a:t>
            </a:r>
          </a:p>
          <a:p>
            <a:r>
              <a:rPr lang="es-ES" b="1" dirty="0"/>
              <a:t>pt (</a:t>
            </a:r>
            <a:r>
              <a:rPr lang="es-ES" b="1" dirty="0" err="1"/>
              <a:t>Points</a:t>
            </a:r>
            <a:r>
              <a:rPr lang="es-ES" b="1" dirty="0"/>
              <a:t>) </a:t>
            </a:r>
            <a:r>
              <a:rPr lang="es-ES" dirty="0"/>
              <a:t>Es un </a:t>
            </a:r>
            <a:r>
              <a:rPr lang="es-ES" b="1" dirty="0">
                <a:highlight>
                  <a:srgbClr val="FFFF00"/>
                </a:highlight>
              </a:rPr>
              <a:t>1/72 de una pulgada</a:t>
            </a:r>
            <a:r>
              <a:rPr lang="es-ES" dirty="0"/>
              <a:t>, según el tamaño físico de la pantalla.</a:t>
            </a:r>
          </a:p>
          <a:p>
            <a:pPr algn="just"/>
            <a:r>
              <a:rPr lang="es-ES" b="1" dirty="0" err="1">
                <a:highlight>
                  <a:srgbClr val="FFFF00"/>
                </a:highlight>
              </a:rPr>
              <a:t>dip</a:t>
            </a:r>
            <a:r>
              <a:rPr lang="es-ES" b="1" dirty="0">
                <a:highlight>
                  <a:srgbClr val="FFFF00"/>
                </a:highlight>
              </a:rPr>
              <a:t> </a:t>
            </a:r>
            <a:r>
              <a:rPr lang="es-ES" dirty="0">
                <a:highlight>
                  <a:srgbClr val="FFFF00"/>
                </a:highlight>
              </a:rPr>
              <a:t>o </a:t>
            </a:r>
            <a:r>
              <a:rPr lang="es-ES" b="1" dirty="0" err="1">
                <a:highlight>
                  <a:srgbClr val="FFFF00"/>
                </a:highlight>
              </a:rPr>
              <a:t>dp</a:t>
            </a:r>
            <a:r>
              <a:rPr lang="es-ES" b="1" dirty="0">
                <a:highlight>
                  <a:srgbClr val="FFFF00"/>
                </a:highlight>
              </a:rPr>
              <a:t> </a:t>
            </a:r>
            <a:r>
              <a:rPr lang="es-ES" dirty="0"/>
              <a:t>son </a:t>
            </a:r>
            <a:r>
              <a:rPr lang="es-ES" dirty="0">
                <a:highlight>
                  <a:srgbClr val="FFFF00"/>
                </a:highlight>
              </a:rPr>
              <a:t>píxeles de densidad independiente </a:t>
            </a:r>
            <a:r>
              <a:rPr lang="es-ES" dirty="0"/>
              <a:t>(</a:t>
            </a:r>
            <a:r>
              <a:rPr lang="es-ES" dirty="0" err="1"/>
              <a:t>density-independent</a:t>
            </a:r>
            <a:r>
              <a:rPr lang="es-ES" dirty="0"/>
              <a:t> </a:t>
            </a:r>
            <a:r>
              <a:rPr lang="es-ES" dirty="0" err="1"/>
              <a:t>pixels</a:t>
            </a:r>
            <a:r>
              <a:rPr lang="es-ES" dirty="0"/>
              <a:t>).</a:t>
            </a:r>
          </a:p>
          <a:p>
            <a:r>
              <a:rPr lang="es-ES" b="1" dirty="0" err="1"/>
              <a:t>sp</a:t>
            </a:r>
            <a:r>
              <a:rPr lang="es-ES" b="1" dirty="0"/>
              <a:t> son </a:t>
            </a:r>
            <a:r>
              <a:rPr lang="es-ES" b="1" dirty="0" err="1"/>
              <a:t>pixels</a:t>
            </a:r>
            <a:r>
              <a:rPr lang="es-ES" b="1" dirty="0"/>
              <a:t> de escala </a:t>
            </a:r>
            <a:r>
              <a:rPr lang="es-ES" b="1" dirty="0">
                <a:highlight>
                  <a:srgbClr val="FFFF00"/>
                </a:highlight>
              </a:rPr>
              <a:t>independiente</a:t>
            </a:r>
            <a:r>
              <a:rPr lang="es-ES" b="1" dirty="0"/>
              <a:t> (</a:t>
            </a:r>
            <a:r>
              <a:rPr lang="es-ES" b="1" dirty="0" err="1"/>
              <a:t>scaleable</a:t>
            </a:r>
            <a:r>
              <a:rPr lang="es-ES" b="1" dirty="0"/>
              <a:t> </a:t>
            </a:r>
            <a:r>
              <a:rPr lang="es-ES" b="1" dirty="0" err="1"/>
              <a:t>pixels</a:t>
            </a:r>
            <a:r>
              <a:rPr lang="es-ES" b="1" dirty="0"/>
              <a:t>).</a:t>
            </a:r>
            <a:endParaRPr lang="es-ES" dirty="0"/>
          </a:p>
          <a:p>
            <a:pPr marL="0" indent="0">
              <a:buNone/>
            </a:pPr>
            <a:endParaRPr lang="es-ES" dirty="0"/>
          </a:p>
        </p:txBody>
      </p:sp>
    </p:spTree>
    <p:extLst>
      <p:ext uri="{BB962C8B-B14F-4D97-AF65-F5344CB8AC3E}">
        <p14:creationId xmlns:p14="http://schemas.microsoft.com/office/powerpoint/2010/main" val="3710635537"/>
      </p:ext>
    </p:extLst>
  </p:cSld>
  <p:clrMapOvr>
    <a:masterClrMapping/>
  </p:clrMapOvr>
</p:sld>
</file>

<file path=ppt/theme/theme1.xml><?xml version="1.0" encoding="utf-8"?>
<a:theme xmlns:a="http://schemas.openxmlformats.org/drawingml/2006/main" name="Plantilla apunte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apuntes.potx" id="{1700C0A5-FDAD-4CED-B2BF-B27AE8497386}" vid="{001133A6-48CD-40CD-A46A-478EC0FF26E0}"/>
    </a:ext>
  </a:extLst>
</a:theme>
</file>

<file path=docProps/app.xml><?xml version="1.0" encoding="utf-8"?>
<Properties xmlns="http://schemas.openxmlformats.org/officeDocument/2006/extended-properties" xmlns:vt="http://schemas.openxmlformats.org/officeDocument/2006/docPropsVTypes">
  <TotalTime>380</TotalTime>
  <Words>2380</Words>
  <Application>Microsoft Office PowerPoint</Application>
  <PresentationFormat>Panorámica</PresentationFormat>
  <Paragraphs>138</Paragraphs>
  <Slides>45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45</vt:i4>
      </vt:variant>
    </vt:vector>
  </HeadingPairs>
  <TitlesOfParts>
    <vt:vector size="51" baseType="lpstr">
      <vt:lpstr>Arial</vt:lpstr>
      <vt:lpstr>Calibri</vt:lpstr>
      <vt:lpstr>Calibri Light</vt:lpstr>
      <vt:lpstr>Consolas</vt:lpstr>
      <vt:lpstr>light</vt:lpstr>
      <vt:lpstr>Plantilla apuntes</vt:lpstr>
      <vt:lpstr>Unidades de medida Android</vt:lpstr>
      <vt:lpstr>PIXEL</vt:lpstr>
      <vt:lpstr>Pantalla con alta resolucion</vt:lpstr>
      <vt:lpstr>BAJA DENSIDAD</vt:lpstr>
      <vt:lpstr>Pantalla con baja resolución</vt:lpstr>
      <vt:lpstr>Densidad de píxeles </vt:lpstr>
      <vt:lpstr>Densidad de píxeles por pulgada (ppp, en inglés ppi: pixel per inch)</vt:lpstr>
      <vt:lpstr>Presentación de PowerPoint</vt:lpstr>
      <vt:lpstr>Unidades de medida en Android </vt:lpstr>
      <vt:lpstr>Densidad independiente de píxeles (dp) </vt:lpstr>
      <vt:lpstr>Densidad independiente de píxeles (dp) </vt:lpstr>
      <vt:lpstr>Presentación de PowerPoint</vt:lpstr>
      <vt:lpstr>Diferencias entre DP y Pixel</vt:lpstr>
      <vt:lpstr>Densidad de pixeles en pantalla</vt:lpstr>
      <vt:lpstr>Densidad de pixeles en pantalla</vt:lpstr>
      <vt:lpstr>Los móviles y las densidades de pantalla </vt:lpstr>
      <vt:lpstr>Los móviles y las densidades de pantalla </vt:lpstr>
      <vt:lpstr>Los móviles y las densidades de pantalla</vt:lpstr>
      <vt:lpstr>Los móviles y las densidades de pantalla</vt:lpstr>
      <vt:lpstr>Presentación de PowerPoint</vt:lpstr>
      <vt:lpstr>Como funciona el DP en moviles</vt:lpstr>
      <vt:lpstr>Como funciona el DP en moviles</vt:lpstr>
      <vt:lpstr>Pixeles / dp / dpi</vt:lpstr>
      <vt:lpstr>Presentación de PowerPoint</vt:lpstr>
      <vt:lpstr>Píxeles escalables (sp) </vt:lpstr>
      <vt:lpstr>Ejemplo</vt:lpstr>
      <vt:lpstr>Medidas y cuadrículas </vt:lpstr>
      <vt:lpstr>Medidas y cuadrículas </vt:lpstr>
      <vt:lpstr>Resoluciones de pantalla para móviles.</vt:lpstr>
      <vt:lpstr>¿Qué pasa con las imágenes y los iconos? </vt:lpstr>
      <vt:lpstr>¿Qué pasa con las imágenes y los iconos? </vt:lpstr>
      <vt:lpstr>Icono vectorial</vt:lpstr>
      <vt:lpstr>Versiones de iconos</vt:lpstr>
      <vt:lpstr>Versiones de iconos</vt:lpstr>
      <vt:lpstr>Creando un icono en android</vt:lpstr>
      <vt:lpstr>Densidades</vt:lpstr>
      <vt:lpstr>Densidades</vt:lpstr>
      <vt:lpstr>Presentación de PowerPoint</vt:lpstr>
      <vt:lpstr>Presentación de PowerPoint</vt:lpstr>
      <vt:lpstr>Densidades</vt:lpstr>
      <vt:lpstr>Presentación de PowerPoint</vt:lpstr>
      <vt:lpstr>Presentación de PowerPoint</vt:lpstr>
      <vt:lpstr>TAMAÑO MÍNIMO. 48dp de Tamaño </vt:lpstr>
      <vt:lpstr>BOTON</vt:lpstr>
      <vt:lpstr>HUECOS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Unidades de medida Android</dc:title>
  <dc:creator>Carlos Cano Ladera</dc:creator>
  <cp:lastModifiedBy>Carlos Cano Ladera</cp:lastModifiedBy>
  <cp:revision>1</cp:revision>
  <dcterms:created xsi:type="dcterms:W3CDTF">2020-10-24T13:32:33Z</dcterms:created>
  <dcterms:modified xsi:type="dcterms:W3CDTF">2021-09-28T12:53:46Z</dcterms:modified>
</cp:coreProperties>
</file>