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714" r:id="rId2"/>
    <p:sldId id="361" r:id="rId3"/>
    <p:sldId id="373" r:id="rId4"/>
    <p:sldId id="374" r:id="rId5"/>
    <p:sldId id="715" r:id="rId6"/>
    <p:sldId id="328" r:id="rId7"/>
    <p:sldId id="375" r:id="rId8"/>
    <p:sldId id="362" r:id="rId9"/>
    <p:sldId id="376" r:id="rId10"/>
    <p:sldId id="716" r:id="rId11"/>
    <p:sldId id="709" r:id="rId12"/>
    <p:sldId id="710" r:id="rId13"/>
    <p:sldId id="711" r:id="rId14"/>
    <p:sldId id="717" r:id="rId15"/>
    <p:sldId id="363" r:id="rId16"/>
    <p:sldId id="370" r:id="rId17"/>
    <p:sldId id="371" r:id="rId18"/>
    <p:sldId id="369" r:id="rId19"/>
    <p:sldId id="372" r:id="rId20"/>
    <p:sldId id="708" r:id="rId21"/>
    <p:sldId id="366" r:id="rId22"/>
    <p:sldId id="367" r:id="rId23"/>
    <p:sldId id="654" r:id="rId24"/>
    <p:sldId id="291" r:id="rId25"/>
    <p:sldId id="293" r:id="rId26"/>
    <p:sldId id="294" r:id="rId27"/>
    <p:sldId id="292" r:id="rId28"/>
    <p:sldId id="299" r:id="rId29"/>
    <p:sldId id="300" r:id="rId30"/>
    <p:sldId id="301" r:id="rId31"/>
    <p:sldId id="318" r:id="rId32"/>
    <p:sldId id="665" r:id="rId33"/>
    <p:sldId id="666" r:id="rId34"/>
    <p:sldId id="256" r:id="rId35"/>
    <p:sldId id="264" r:id="rId36"/>
    <p:sldId id="257" r:id="rId37"/>
    <p:sldId id="258" r:id="rId38"/>
    <p:sldId id="265" r:id="rId39"/>
    <p:sldId id="259" r:id="rId40"/>
    <p:sldId id="260" r:id="rId41"/>
    <p:sldId id="261" r:id="rId42"/>
    <p:sldId id="262" r:id="rId43"/>
    <p:sldId id="263" r:id="rId44"/>
    <p:sldId id="266" r:id="rId45"/>
    <p:sldId id="267" r:id="rId46"/>
    <p:sldId id="268" r:id="rId47"/>
    <p:sldId id="269" r:id="rId48"/>
    <p:sldId id="270" r:id="rId49"/>
    <p:sldId id="271" r:id="rId50"/>
    <p:sldId id="272" r:id="rId51"/>
    <p:sldId id="274" r:id="rId52"/>
    <p:sldId id="273" r:id="rId53"/>
    <p:sldId id="718" r:id="rId54"/>
    <p:sldId id="790" r:id="rId55"/>
    <p:sldId id="791" r:id="rId56"/>
    <p:sldId id="713" r:id="rId57"/>
    <p:sldId id="727" r:id="rId58"/>
    <p:sldId id="719" r:id="rId59"/>
    <p:sldId id="720" r:id="rId60"/>
    <p:sldId id="722" r:id="rId61"/>
    <p:sldId id="721" r:id="rId62"/>
    <p:sldId id="723" r:id="rId63"/>
    <p:sldId id="792" r:id="rId64"/>
    <p:sldId id="724" r:id="rId65"/>
    <p:sldId id="726" r:id="rId66"/>
    <p:sldId id="725" r:id="rId67"/>
    <p:sldId id="730" r:id="rId68"/>
    <p:sldId id="731" r:id="rId69"/>
    <p:sldId id="733" r:id="rId70"/>
    <p:sldId id="732" r:id="rId71"/>
    <p:sldId id="734" r:id="rId72"/>
    <p:sldId id="728" r:id="rId73"/>
    <p:sldId id="729" r:id="rId74"/>
    <p:sldId id="735" r:id="rId75"/>
    <p:sldId id="736" r:id="rId76"/>
    <p:sldId id="738" r:id="rId77"/>
    <p:sldId id="739" r:id="rId78"/>
    <p:sldId id="740" r:id="rId79"/>
    <p:sldId id="741" r:id="rId80"/>
    <p:sldId id="742" r:id="rId81"/>
    <p:sldId id="743" r:id="rId82"/>
    <p:sldId id="744" r:id="rId83"/>
    <p:sldId id="745" r:id="rId84"/>
    <p:sldId id="746" r:id="rId85"/>
    <p:sldId id="747" r:id="rId86"/>
    <p:sldId id="751" r:id="rId87"/>
    <p:sldId id="748" r:id="rId88"/>
    <p:sldId id="749" r:id="rId89"/>
    <p:sldId id="750" r:id="rId90"/>
    <p:sldId id="752" r:id="rId91"/>
    <p:sldId id="753" r:id="rId92"/>
    <p:sldId id="754" r:id="rId93"/>
    <p:sldId id="755" r:id="rId94"/>
    <p:sldId id="757" r:id="rId95"/>
    <p:sldId id="756" r:id="rId96"/>
    <p:sldId id="758" r:id="rId97"/>
    <p:sldId id="759" r:id="rId98"/>
    <p:sldId id="772" r:id="rId99"/>
    <p:sldId id="773" r:id="rId100"/>
    <p:sldId id="774" r:id="rId101"/>
    <p:sldId id="775" r:id="rId102"/>
    <p:sldId id="776" r:id="rId103"/>
    <p:sldId id="777" r:id="rId104"/>
    <p:sldId id="778" r:id="rId105"/>
    <p:sldId id="779" r:id="rId106"/>
    <p:sldId id="781" r:id="rId107"/>
    <p:sldId id="782" r:id="rId108"/>
    <p:sldId id="783" r:id="rId109"/>
    <p:sldId id="784" r:id="rId110"/>
    <p:sldId id="785" r:id="rId111"/>
    <p:sldId id="786" r:id="rId112"/>
    <p:sldId id="787" r:id="rId113"/>
    <p:sldId id="789" r:id="rId114"/>
    <p:sldId id="793" r:id="rId115"/>
    <p:sldId id="795" r:id="rId116"/>
    <p:sldId id="794" r:id="rId117"/>
    <p:sldId id="797" r:id="rId118"/>
    <p:sldId id="796" r:id="rId119"/>
    <p:sldId id="801" r:id="rId120"/>
    <p:sldId id="802" r:id="rId121"/>
    <p:sldId id="799" r:id="rId122"/>
    <p:sldId id="800" r:id="rId123"/>
    <p:sldId id="771" r:id="rId124"/>
    <p:sldId id="770" r:id="rId125"/>
    <p:sldId id="760" r:id="rId126"/>
    <p:sldId id="761" r:id="rId127"/>
    <p:sldId id="764" r:id="rId128"/>
    <p:sldId id="766" r:id="rId129"/>
    <p:sldId id="767" r:id="rId130"/>
    <p:sldId id="768" r:id="rId131"/>
    <p:sldId id="762" r:id="rId132"/>
    <p:sldId id="769" r:id="rId133"/>
    <p:sldId id="765" r:id="rId134"/>
    <p:sldId id="803" r:id="rId135"/>
    <p:sldId id="804" r:id="rId136"/>
    <p:sldId id="805" r:id="rId137"/>
    <p:sldId id="806" r:id="rId138"/>
    <p:sldId id="807" r:id="rId139"/>
    <p:sldId id="808" r:id="rId14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6A730-428E-46F9-ABB5-1248E6AC6105}" v="34" dt="2022-03-17T09:07:26.29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14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Cano Ladera" userId="f7608b54312ebc88" providerId="LiveId" clId="{9DC751D8-B0D3-4A0B-B70D-95A4455C1AA7}"/>
    <pc:docChg chg="undo custSel addSld delSld modSld sldOrd">
      <pc:chgData name="Carlos Cano Ladera" userId="f7608b54312ebc88" providerId="LiveId" clId="{9DC751D8-B0D3-4A0B-B70D-95A4455C1AA7}" dt="2021-05-18T12:06:04.877" v="8557" actId="1076"/>
      <pc:docMkLst>
        <pc:docMk/>
      </pc:docMkLst>
      <pc:sldChg chg="modSp mod">
        <pc:chgData name="Carlos Cano Ladera" userId="f7608b54312ebc88" providerId="LiveId" clId="{9DC751D8-B0D3-4A0B-B70D-95A4455C1AA7}" dt="2021-05-12T06:12:17.448" v="7725" actId="13926"/>
        <pc:sldMkLst>
          <pc:docMk/>
          <pc:sldMk cId="815057417" sldId="265"/>
        </pc:sldMkLst>
        <pc:spChg chg="mod">
          <ac:chgData name="Carlos Cano Ladera" userId="f7608b54312ebc88" providerId="LiveId" clId="{9DC751D8-B0D3-4A0B-B70D-95A4455C1AA7}" dt="2021-05-12T06:12:17.448" v="7725" actId="13926"/>
          <ac:spMkLst>
            <pc:docMk/>
            <pc:sldMk cId="815057417" sldId="265"/>
            <ac:spMk id="3" creationId="{610A94B6-16A8-43BC-AD08-D98B1541258A}"/>
          </ac:spMkLst>
        </pc:spChg>
      </pc:sldChg>
      <pc:sldChg chg="modSp mod">
        <pc:chgData name="Carlos Cano Ladera" userId="f7608b54312ebc88" providerId="LiveId" clId="{9DC751D8-B0D3-4A0B-B70D-95A4455C1AA7}" dt="2021-05-12T06:12:45.321" v="7727" actId="13926"/>
        <pc:sldMkLst>
          <pc:docMk/>
          <pc:sldMk cId="3485087911" sldId="267"/>
        </pc:sldMkLst>
        <pc:spChg chg="mod">
          <ac:chgData name="Carlos Cano Ladera" userId="f7608b54312ebc88" providerId="LiveId" clId="{9DC751D8-B0D3-4A0B-B70D-95A4455C1AA7}" dt="2021-05-12T06:12:45.321" v="7727" actId="13926"/>
          <ac:spMkLst>
            <pc:docMk/>
            <pc:sldMk cId="3485087911" sldId="267"/>
            <ac:spMk id="3" creationId="{AC624467-D874-4A57-9699-7F3B6863F5EF}"/>
          </ac:spMkLst>
        </pc:spChg>
      </pc:sldChg>
      <pc:sldChg chg="modSp mod">
        <pc:chgData name="Carlos Cano Ladera" userId="f7608b54312ebc88" providerId="LiveId" clId="{9DC751D8-B0D3-4A0B-B70D-95A4455C1AA7}" dt="2021-05-12T06:13:10.926" v="7737" actId="5793"/>
        <pc:sldMkLst>
          <pc:docMk/>
          <pc:sldMk cId="1996494962" sldId="271"/>
        </pc:sldMkLst>
        <pc:spChg chg="mod">
          <ac:chgData name="Carlos Cano Ladera" userId="f7608b54312ebc88" providerId="LiveId" clId="{9DC751D8-B0D3-4A0B-B70D-95A4455C1AA7}" dt="2021-05-12T06:13:10.926" v="7737" actId="5793"/>
          <ac:spMkLst>
            <pc:docMk/>
            <pc:sldMk cId="1996494962" sldId="271"/>
            <ac:spMk id="3" creationId="{7761ACB1-637B-44B9-BE8C-B8A6792C3394}"/>
          </ac:spMkLst>
        </pc:spChg>
      </pc:sldChg>
      <pc:sldChg chg="modSp mod">
        <pc:chgData name="Carlos Cano Ladera" userId="f7608b54312ebc88" providerId="LiveId" clId="{9DC751D8-B0D3-4A0B-B70D-95A4455C1AA7}" dt="2021-05-12T06:06:14.977" v="7636" actId="13926"/>
        <pc:sldMkLst>
          <pc:docMk/>
          <pc:sldMk cId="1633541379" sldId="328"/>
        </pc:sldMkLst>
        <pc:spChg chg="mod">
          <ac:chgData name="Carlos Cano Ladera" userId="f7608b54312ebc88" providerId="LiveId" clId="{9DC751D8-B0D3-4A0B-B70D-95A4455C1AA7}" dt="2021-05-12T06:06:14.977" v="7636" actId="13926"/>
          <ac:spMkLst>
            <pc:docMk/>
            <pc:sldMk cId="1633541379" sldId="328"/>
            <ac:spMk id="3" creationId="{BD0BFB27-9ADD-458D-B23D-4AB96A9BA1C5}"/>
          </ac:spMkLst>
        </pc:spChg>
      </pc:sldChg>
      <pc:sldChg chg="modSp mod">
        <pc:chgData name="Carlos Cano Ladera" userId="f7608b54312ebc88" providerId="LiveId" clId="{9DC751D8-B0D3-4A0B-B70D-95A4455C1AA7}" dt="2021-05-12T06:07:23.696" v="7649" actId="13926"/>
        <pc:sldMkLst>
          <pc:docMk/>
          <pc:sldMk cId="1004138666" sldId="362"/>
        </pc:sldMkLst>
        <pc:spChg chg="mod">
          <ac:chgData name="Carlos Cano Ladera" userId="f7608b54312ebc88" providerId="LiveId" clId="{9DC751D8-B0D3-4A0B-B70D-95A4455C1AA7}" dt="2021-05-12T06:07:23.696" v="7649" actId="13926"/>
          <ac:spMkLst>
            <pc:docMk/>
            <pc:sldMk cId="1004138666" sldId="362"/>
            <ac:spMk id="3" creationId="{DE8897A9-588C-43F8-8032-032F3EEE0271}"/>
          </ac:spMkLst>
        </pc:spChg>
      </pc:sldChg>
      <pc:sldChg chg="modSp mod">
        <pc:chgData name="Carlos Cano Ladera" userId="f7608b54312ebc88" providerId="LiveId" clId="{9DC751D8-B0D3-4A0B-B70D-95A4455C1AA7}" dt="2021-05-12T06:10:39.704" v="7684" actId="13926"/>
        <pc:sldMkLst>
          <pc:docMk/>
          <pc:sldMk cId="2602654108" sldId="366"/>
        </pc:sldMkLst>
        <pc:spChg chg="mod">
          <ac:chgData name="Carlos Cano Ladera" userId="f7608b54312ebc88" providerId="LiveId" clId="{9DC751D8-B0D3-4A0B-B70D-95A4455C1AA7}" dt="2021-05-12T06:10:39.704" v="7684" actId="13926"/>
          <ac:spMkLst>
            <pc:docMk/>
            <pc:sldMk cId="2602654108" sldId="366"/>
            <ac:spMk id="3" creationId="{37070439-58D8-4247-84FC-B0CA393C9782}"/>
          </ac:spMkLst>
        </pc:spChg>
      </pc:sldChg>
      <pc:sldChg chg="modSp mod">
        <pc:chgData name="Carlos Cano Ladera" userId="f7608b54312ebc88" providerId="LiveId" clId="{9DC751D8-B0D3-4A0B-B70D-95A4455C1AA7}" dt="2021-05-12T06:11:18.519" v="7717" actId="13926"/>
        <pc:sldMkLst>
          <pc:docMk/>
          <pc:sldMk cId="1770853400" sldId="367"/>
        </pc:sldMkLst>
        <pc:spChg chg="mod">
          <ac:chgData name="Carlos Cano Ladera" userId="f7608b54312ebc88" providerId="LiveId" clId="{9DC751D8-B0D3-4A0B-B70D-95A4455C1AA7}" dt="2021-05-12T06:11:18.519" v="7717" actId="13926"/>
          <ac:spMkLst>
            <pc:docMk/>
            <pc:sldMk cId="1770853400" sldId="367"/>
            <ac:spMk id="3" creationId="{048CF2EB-8A02-42DB-AEA2-910478F8A9DF}"/>
          </ac:spMkLst>
        </pc:spChg>
      </pc:sldChg>
      <pc:sldChg chg="modSp">
        <pc:chgData name="Carlos Cano Ladera" userId="f7608b54312ebc88" providerId="LiveId" clId="{9DC751D8-B0D3-4A0B-B70D-95A4455C1AA7}" dt="2021-05-12T06:09:15.809" v="7671" actId="13926"/>
        <pc:sldMkLst>
          <pc:docMk/>
          <pc:sldMk cId="1848715838" sldId="370"/>
        </pc:sldMkLst>
        <pc:graphicFrameChg chg="mod">
          <ac:chgData name="Carlos Cano Ladera" userId="f7608b54312ebc88" providerId="LiveId" clId="{9DC751D8-B0D3-4A0B-B70D-95A4455C1AA7}" dt="2021-05-12T06:09:15.809" v="7671" actId="13926"/>
          <ac:graphicFrameMkLst>
            <pc:docMk/>
            <pc:sldMk cId="1848715838" sldId="370"/>
            <ac:graphicFrameMk id="5" creationId="{E8D0847F-7C46-4C6B-9F0C-771DBE1CB0F1}"/>
          </ac:graphicFrameMkLst>
        </pc:graphicFrameChg>
      </pc:sldChg>
      <pc:sldChg chg="modSp mod">
        <pc:chgData name="Carlos Cano Ladera" userId="f7608b54312ebc88" providerId="LiveId" clId="{9DC751D8-B0D3-4A0B-B70D-95A4455C1AA7}" dt="2021-05-12T06:09:46.272" v="7673" actId="13926"/>
        <pc:sldMkLst>
          <pc:docMk/>
          <pc:sldMk cId="84803382" sldId="372"/>
        </pc:sldMkLst>
        <pc:spChg chg="mod">
          <ac:chgData name="Carlos Cano Ladera" userId="f7608b54312ebc88" providerId="LiveId" clId="{9DC751D8-B0D3-4A0B-B70D-95A4455C1AA7}" dt="2021-05-12T06:09:46.272" v="7673" actId="13926"/>
          <ac:spMkLst>
            <pc:docMk/>
            <pc:sldMk cId="84803382" sldId="372"/>
            <ac:spMk id="3" creationId="{37070439-58D8-4247-84FC-B0CA393C9782}"/>
          </ac:spMkLst>
        </pc:spChg>
      </pc:sldChg>
      <pc:sldChg chg="modSp mod">
        <pc:chgData name="Carlos Cano Ladera" userId="f7608b54312ebc88" providerId="LiveId" clId="{9DC751D8-B0D3-4A0B-B70D-95A4455C1AA7}" dt="2021-05-12T06:06:57.337" v="7644" actId="13926"/>
        <pc:sldMkLst>
          <pc:docMk/>
          <pc:sldMk cId="2321333094" sldId="375"/>
        </pc:sldMkLst>
        <pc:spChg chg="mod">
          <ac:chgData name="Carlos Cano Ladera" userId="f7608b54312ebc88" providerId="LiveId" clId="{9DC751D8-B0D3-4A0B-B70D-95A4455C1AA7}" dt="2021-05-12T06:06:57.337" v="7644" actId="13926"/>
          <ac:spMkLst>
            <pc:docMk/>
            <pc:sldMk cId="2321333094" sldId="375"/>
            <ac:spMk id="3" creationId="{504C0BC7-6A80-4674-BD2D-7336E532C156}"/>
          </ac:spMkLst>
        </pc:spChg>
      </pc:sldChg>
      <pc:sldChg chg="modSp mod">
        <pc:chgData name="Carlos Cano Ladera" userId="f7608b54312ebc88" providerId="LiveId" clId="{9DC751D8-B0D3-4A0B-B70D-95A4455C1AA7}" dt="2021-05-12T06:08:08.019" v="7660" actId="13926"/>
        <pc:sldMkLst>
          <pc:docMk/>
          <pc:sldMk cId="2872112143" sldId="376"/>
        </pc:sldMkLst>
        <pc:spChg chg="mod">
          <ac:chgData name="Carlos Cano Ladera" userId="f7608b54312ebc88" providerId="LiveId" clId="{9DC751D8-B0D3-4A0B-B70D-95A4455C1AA7}" dt="2021-05-12T06:08:08.019" v="7660" actId="13926"/>
          <ac:spMkLst>
            <pc:docMk/>
            <pc:sldMk cId="2872112143" sldId="376"/>
            <ac:spMk id="3" creationId="{EEB95C4A-46B9-4E26-95BA-3A14614FF0E9}"/>
          </ac:spMkLst>
        </pc:spChg>
      </pc:sldChg>
      <pc:sldChg chg="modSp mod">
        <pc:chgData name="Carlos Cano Ladera" userId="f7608b54312ebc88" providerId="LiveId" clId="{9DC751D8-B0D3-4A0B-B70D-95A4455C1AA7}" dt="2021-05-12T06:10:07.934" v="7677" actId="13926"/>
        <pc:sldMkLst>
          <pc:docMk/>
          <pc:sldMk cId="4276687783" sldId="708"/>
        </pc:sldMkLst>
        <pc:spChg chg="mod">
          <ac:chgData name="Carlos Cano Ladera" userId="f7608b54312ebc88" providerId="LiveId" clId="{9DC751D8-B0D3-4A0B-B70D-95A4455C1AA7}" dt="2021-05-12T06:10:07.934" v="7677" actId="13926"/>
          <ac:spMkLst>
            <pc:docMk/>
            <pc:sldMk cId="4276687783" sldId="708"/>
            <ac:spMk id="3" creationId="{37070439-58D8-4247-84FC-B0CA393C9782}"/>
          </ac:spMkLst>
        </pc:spChg>
      </pc:sldChg>
      <pc:sldChg chg="modSp mod">
        <pc:chgData name="Carlos Cano Ladera" userId="f7608b54312ebc88" providerId="LiveId" clId="{9DC751D8-B0D3-4A0B-B70D-95A4455C1AA7}" dt="2021-05-12T08:08:48.232" v="7898" actId="20577"/>
        <pc:sldMkLst>
          <pc:docMk/>
          <pc:sldMk cId="1487197044" sldId="710"/>
        </pc:sldMkLst>
        <pc:spChg chg="mod">
          <ac:chgData name="Carlos Cano Ladera" userId="f7608b54312ebc88" providerId="LiveId" clId="{9DC751D8-B0D3-4A0B-B70D-95A4455C1AA7}" dt="2021-05-12T08:08:48.232" v="7898" actId="20577"/>
          <ac:spMkLst>
            <pc:docMk/>
            <pc:sldMk cId="1487197044" sldId="710"/>
            <ac:spMk id="3" creationId="{9C0C69E8-5871-4E81-9CAC-E8C462D677A5}"/>
          </ac:spMkLst>
        </pc:spChg>
      </pc:sldChg>
      <pc:sldChg chg="modSp mod">
        <pc:chgData name="Carlos Cano Ladera" userId="f7608b54312ebc88" providerId="LiveId" clId="{9DC751D8-B0D3-4A0B-B70D-95A4455C1AA7}" dt="2021-05-12T06:08:25.070" v="7661" actId="13926"/>
        <pc:sldMkLst>
          <pc:docMk/>
          <pc:sldMk cId="1881173064" sldId="711"/>
        </pc:sldMkLst>
        <pc:spChg chg="mod">
          <ac:chgData name="Carlos Cano Ladera" userId="f7608b54312ebc88" providerId="LiveId" clId="{9DC751D8-B0D3-4A0B-B70D-95A4455C1AA7}" dt="2021-05-12T06:08:25.070" v="7661" actId="13926"/>
          <ac:spMkLst>
            <pc:docMk/>
            <pc:sldMk cId="1881173064" sldId="711"/>
            <ac:spMk id="3" creationId="{0E3B80FB-B8A6-4DF4-AF95-C1B0CE243033}"/>
          </ac:spMkLst>
        </pc:spChg>
      </pc:sldChg>
      <pc:sldChg chg="addSp delSp modSp mod">
        <pc:chgData name="Carlos Cano Ladera" userId="f7608b54312ebc88" providerId="LiveId" clId="{9DC751D8-B0D3-4A0B-B70D-95A4455C1AA7}" dt="2021-04-29T09:42:52.639" v="1444" actId="20577"/>
        <pc:sldMkLst>
          <pc:docMk/>
          <pc:sldMk cId="3279994970" sldId="713"/>
        </pc:sldMkLst>
        <pc:spChg chg="mod">
          <ac:chgData name="Carlos Cano Ladera" userId="f7608b54312ebc88" providerId="LiveId" clId="{9DC751D8-B0D3-4A0B-B70D-95A4455C1AA7}" dt="2021-04-29T09:42:52.639" v="1444" actId="20577"/>
          <ac:spMkLst>
            <pc:docMk/>
            <pc:sldMk cId="3279994970" sldId="713"/>
            <ac:spMk id="2" creationId="{0D16E3A3-097E-4BAA-AC8C-DC91AC6D0EBE}"/>
          </ac:spMkLst>
        </pc:spChg>
        <pc:spChg chg="add del">
          <ac:chgData name="Carlos Cano Ladera" userId="f7608b54312ebc88" providerId="LiveId" clId="{9DC751D8-B0D3-4A0B-B70D-95A4455C1AA7}" dt="2021-04-29T08:46:32.055" v="2" actId="22"/>
          <ac:spMkLst>
            <pc:docMk/>
            <pc:sldMk cId="3279994970" sldId="713"/>
            <ac:spMk id="5" creationId="{EBB3DF1A-12E7-4AA7-9470-F81C0703329E}"/>
          </ac:spMkLst>
        </pc:spChg>
      </pc:sldChg>
      <pc:sldChg chg="modSp mod">
        <pc:chgData name="Carlos Cano Ladera" userId="f7608b54312ebc88" providerId="LiveId" clId="{9DC751D8-B0D3-4A0B-B70D-95A4455C1AA7}" dt="2021-05-12T06:08:47.475" v="7665" actId="13926"/>
        <pc:sldMkLst>
          <pc:docMk/>
          <pc:sldMk cId="2948213942" sldId="717"/>
        </pc:sldMkLst>
        <pc:spChg chg="mod">
          <ac:chgData name="Carlos Cano Ladera" userId="f7608b54312ebc88" providerId="LiveId" clId="{9DC751D8-B0D3-4A0B-B70D-95A4455C1AA7}" dt="2021-05-12T06:08:47.475" v="7665" actId="13926"/>
          <ac:spMkLst>
            <pc:docMk/>
            <pc:sldMk cId="2948213942" sldId="717"/>
            <ac:spMk id="3" creationId="{CB0F942B-8421-4848-8262-E7F205AFF7D6}"/>
          </ac:spMkLst>
        </pc:spChg>
      </pc:sldChg>
      <pc:sldChg chg="modSp mod">
        <pc:chgData name="Carlos Cano Ladera" userId="f7608b54312ebc88" providerId="LiveId" clId="{9DC751D8-B0D3-4A0B-B70D-95A4455C1AA7}" dt="2021-05-12T06:14:12.548" v="7765" actId="13926"/>
        <pc:sldMkLst>
          <pc:docMk/>
          <pc:sldMk cId="1936913436" sldId="718"/>
        </pc:sldMkLst>
        <pc:spChg chg="mod">
          <ac:chgData name="Carlos Cano Ladera" userId="f7608b54312ebc88" providerId="LiveId" clId="{9DC751D8-B0D3-4A0B-B70D-95A4455C1AA7}" dt="2021-05-12T06:14:12.548" v="7765" actId="13926"/>
          <ac:spMkLst>
            <pc:docMk/>
            <pc:sldMk cId="1936913436" sldId="718"/>
            <ac:spMk id="3" creationId="{EEED9011-B50C-4290-8157-4CDC7C1CC41C}"/>
          </ac:spMkLst>
        </pc:spChg>
      </pc:sldChg>
      <pc:sldChg chg="addSp delSp modSp new mod">
        <pc:chgData name="Carlos Cano Ladera" userId="f7608b54312ebc88" providerId="LiveId" clId="{9DC751D8-B0D3-4A0B-B70D-95A4455C1AA7}" dt="2021-04-29T08:48:51.448" v="90" actId="22"/>
        <pc:sldMkLst>
          <pc:docMk/>
          <pc:sldMk cId="950389596" sldId="719"/>
        </pc:sldMkLst>
        <pc:spChg chg="mod">
          <ac:chgData name="Carlos Cano Ladera" userId="f7608b54312ebc88" providerId="LiveId" clId="{9DC751D8-B0D3-4A0B-B70D-95A4455C1AA7}" dt="2021-04-29T08:48:46.700" v="88" actId="122"/>
          <ac:spMkLst>
            <pc:docMk/>
            <pc:sldMk cId="950389596" sldId="719"/>
            <ac:spMk id="2" creationId="{770AAD92-6733-471B-918F-6A4CE6C110EA}"/>
          </ac:spMkLst>
        </pc:spChg>
        <pc:spChg chg="mod">
          <ac:chgData name="Carlos Cano Ladera" userId="f7608b54312ebc88" providerId="LiveId" clId="{9DC751D8-B0D3-4A0B-B70D-95A4455C1AA7}" dt="2021-04-29T08:46:47.272" v="34" actId="20577"/>
          <ac:spMkLst>
            <pc:docMk/>
            <pc:sldMk cId="950389596" sldId="719"/>
            <ac:spMk id="3" creationId="{2DCD2C19-05C6-405C-BD77-5B06F7D7FAEB}"/>
          </ac:spMkLst>
        </pc:spChg>
        <pc:picChg chg="add mod">
          <ac:chgData name="Carlos Cano Ladera" userId="f7608b54312ebc88" providerId="LiveId" clId="{9DC751D8-B0D3-4A0B-B70D-95A4455C1AA7}" dt="2021-04-29T08:47:29.596" v="36" actId="1076"/>
          <ac:picMkLst>
            <pc:docMk/>
            <pc:sldMk cId="950389596" sldId="719"/>
            <ac:picMk id="5" creationId="{8BED49B6-3791-4E00-8343-6EC4D68B1107}"/>
          </ac:picMkLst>
        </pc:picChg>
        <pc:picChg chg="add del">
          <ac:chgData name="Carlos Cano Ladera" userId="f7608b54312ebc88" providerId="LiveId" clId="{9DC751D8-B0D3-4A0B-B70D-95A4455C1AA7}" dt="2021-04-29T08:47:54.797" v="38" actId="22"/>
          <ac:picMkLst>
            <pc:docMk/>
            <pc:sldMk cId="950389596" sldId="719"/>
            <ac:picMk id="7" creationId="{19325C9E-3987-4787-AF44-1AB5F8DDCFF9}"/>
          </ac:picMkLst>
        </pc:picChg>
        <pc:picChg chg="add mod">
          <ac:chgData name="Carlos Cano Ladera" userId="f7608b54312ebc88" providerId="LiveId" clId="{9DC751D8-B0D3-4A0B-B70D-95A4455C1AA7}" dt="2021-04-29T08:48:12.855" v="42" actId="1076"/>
          <ac:picMkLst>
            <pc:docMk/>
            <pc:sldMk cId="950389596" sldId="719"/>
            <ac:picMk id="9" creationId="{D8379EA2-0CD7-4F87-AA7C-2D062396B3F6}"/>
          </ac:picMkLst>
        </pc:picChg>
        <pc:picChg chg="add del">
          <ac:chgData name="Carlos Cano Ladera" userId="f7608b54312ebc88" providerId="LiveId" clId="{9DC751D8-B0D3-4A0B-B70D-95A4455C1AA7}" dt="2021-04-29T08:48:51.448" v="90" actId="22"/>
          <ac:picMkLst>
            <pc:docMk/>
            <pc:sldMk cId="950389596" sldId="719"/>
            <ac:picMk id="11" creationId="{DC4F07EB-681A-4F8A-83B4-A2D48E4229AD}"/>
          </ac:picMkLst>
        </pc:picChg>
      </pc:sldChg>
      <pc:sldChg chg="del">
        <pc:chgData name="Carlos Cano Ladera" userId="f7608b54312ebc88" providerId="LiveId" clId="{9DC751D8-B0D3-4A0B-B70D-95A4455C1AA7}" dt="2021-04-29T08:33:11.585" v="0" actId="47"/>
        <pc:sldMkLst>
          <pc:docMk/>
          <pc:sldMk cId="3710382653" sldId="719"/>
        </pc:sldMkLst>
      </pc:sldChg>
      <pc:sldChg chg="new del">
        <pc:chgData name="Carlos Cano Ladera" userId="f7608b54312ebc88" providerId="LiveId" clId="{9DC751D8-B0D3-4A0B-B70D-95A4455C1AA7}" dt="2021-04-29T08:46:37.582" v="4" actId="47"/>
        <pc:sldMkLst>
          <pc:docMk/>
          <pc:sldMk cId="3785852148" sldId="719"/>
        </pc:sldMkLst>
      </pc:sldChg>
      <pc:sldChg chg="addSp delSp modSp new mod">
        <pc:chgData name="Carlos Cano Ladera" userId="f7608b54312ebc88" providerId="LiveId" clId="{9DC751D8-B0D3-4A0B-B70D-95A4455C1AA7}" dt="2021-04-29T08:58:53.717" v="466" actId="1076"/>
        <pc:sldMkLst>
          <pc:docMk/>
          <pc:sldMk cId="1570471216" sldId="720"/>
        </pc:sldMkLst>
        <pc:spChg chg="mod">
          <ac:chgData name="Carlos Cano Ladera" userId="f7608b54312ebc88" providerId="LiveId" clId="{9DC751D8-B0D3-4A0B-B70D-95A4455C1AA7}" dt="2021-04-29T08:49:23.882" v="119" actId="20577"/>
          <ac:spMkLst>
            <pc:docMk/>
            <pc:sldMk cId="1570471216" sldId="720"/>
            <ac:spMk id="2" creationId="{AE7AAAAE-162B-4DC5-9FD8-D7895106DB0C}"/>
          </ac:spMkLst>
        </pc:spChg>
        <pc:spChg chg="del">
          <ac:chgData name="Carlos Cano Ladera" userId="f7608b54312ebc88" providerId="LiveId" clId="{9DC751D8-B0D3-4A0B-B70D-95A4455C1AA7}" dt="2021-04-29T08:49:46.245" v="120" actId="22"/>
          <ac:spMkLst>
            <pc:docMk/>
            <pc:sldMk cId="1570471216" sldId="720"/>
            <ac:spMk id="3" creationId="{93BC566D-0610-480B-952A-88BCA7A77741}"/>
          </ac:spMkLst>
        </pc:spChg>
        <pc:picChg chg="add mod ord">
          <ac:chgData name="Carlos Cano Ladera" userId="f7608b54312ebc88" providerId="LiveId" clId="{9DC751D8-B0D3-4A0B-B70D-95A4455C1AA7}" dt="2021-04-29T08:49:47.994" v="121" actId="1076"/>
          <ac:picMkLst>
            <pc:docMk/>
            <pc:sldMk cId="1570471216" sldId="720"/>
            <ac:picMk id="5" creationId="{A48823F3-BC3B-4F61-B464-8FFC5CEA85AB}"/>
          </ac:picMkLst>
        </pc:picChg>
        <pc:picChg chg="add del mod">
          <ac:chgData name="Carlos Cano Ladera" userId="f7608b54312ebc88" providerId="LiveId" clId="{9DC751D8-B0D3-4A0B-B70D-95A4455C1AA7}" dt="2021-04-29T08:50:32.811" v="125" actId="478"/>
          <ac:picMkLst>
            <pc:docMk/>
            <pc:sldMk cId="1570471216" sldId="720"/>
            <ac:picMk id="7" creationId="{D9C2BEB6-D9A9-4997-8CDD-D3FE9A488774}"/>
          </ac:picMkLst>
        </pc:picChg>
        <pc:picChg chg="add del mod">
          <ac:chgData name="Carlos Cano Ladera" userId="f7608b54312ebc88" providerId="LiveId" clId="{9DC751D8-B0D3-4A0B-B70D-95A4455C1AA7}" dt="2021-04-29T08:58:49.324" v="463" actId="478"/>
          <ac:picMkLst>
            <pc:docMk/>
            <pc:sldMk cId="1570471216" sldId="720"/>
            <ac:picMk id="9" creationId="{56F6B343-E078-4F45-A4F7-F6E9F278597D}"/>
          </ac:picMkLst>
        </pc:picChg>
        <pc:picChg chg="add mod">
          <ac:chgData name="Carlos Cano Ladera" userId="f7608b54312ebc88" providerId="LiveId" clId="{9DC751D8-B0D3-4A0B-B70D-95A4455C1AA7}" dt="2021-04-29T08:58:53.717" v="466" actId="1076"/>
          <ac:picMkLst>
            <pc:docMk/>
            <pc:sldMk cId="1570471216" sldId="720"/>
            <ac:picMk id="11" creationId="{F4F777D4-7ED1-4D03-9B53-9F2959ADD965}"/>
          </ac:picMkLst>
        </pc:picChg>
      </pc:sldChg>
      <pc:sldChg chg="del">
        <pc:chgData name="Carlos Cano Ladera" userId="f7608b54312ebc88" providerId="LiveId" clId="{9DC751D8-B0D3-4A0B-B70D-95A4455C1AA7}" dt="2021-04-29T08:33:11.585" v="0" actId="47"/>
        <pc:sldMkLst>
          <pc:docMk/>
          <pc:sldMk cId="4096189518" sldId="720"/>
        </pc:sldMkLst>
      </pc:sldChg>
      <pc:sldChg chg="del">
        <pc:chgData name="Carlos Cano Ladera" userId="f7608b54312ebc88" providerId="LiveId" clId="{9DC751D8-B0D3-4A0B-B70D-95A4455C1AA7}" dt="2021-04-29T08:33:11.585" v="0" actId="47"/>
        <pc:sldMkLst>
          <pc:docMk/>
          <pc:sldMk cId="1546780244" sldId="721"/>
        </pc:sldMkLst>
      </pc:sldChg>
      <pc:sldChg chg="addSp modSp new mod">
        <pc:chgData name="Carlos Cano Ladera" userId="f7608b54312ebc88" providerId="LiveId" clId="{9DC751D8-B0D3-4A0B-B70D-95A4455C1AA7}" dt="2021-05-12T06:15:27.220" v="7894" actId="123"/>
        <pc:sldMkLst>
          <pc:docMk/>
          <pc:sldMk cId="3254364349" sldId="721"/>
        </pc:sldMkLst>
        <pc:spChg chg="mod">
          <ac:chgData name="Carlos Cano Ladera" userId="f7608b54312ebc88" providerId="LiveId" clId="{9DC751D8-B0D3-4A0B-B70D-95A4455C1AA7}" dt="2021-04-29T08:52:04.367" v="165" actId="20577"/>
          <ac:spMkLst>
            <pc:docMk/>
            <pc:sldMk cId="3254364349" sldId="721"/>
            <ac:spMk id="2" creationId="{3BEB0BDE-B9B4-48ED-8B6A-AA30704C7E8A}"/>
          </ac:spMkLst>
        </pc:spChg>
        <pc:spChg chg="mod">
          <ac:chgData name="Carlos Cano Ladera" userId="f7608b54312ebc88" providerId="LiveId" clId="{9DC751D8-B0D3-4A0B-B70D-95A4455C1AA7}" dt="2021-05-12T06:15:27.220" v="7894" actId="123"/>
          <ac:spMkLst>
            <pc:docMk/>
            <pc:sldMk cId="3254364349" sldId="721"/>
            <ac:spMk id="3" creationId="{2B0515F5-E0D7-4A46-939C-D5858033E5C8}"/>
          </ac:spMkLst>
        </pc:spChg>
        <pc:picChg chg="add mod">
          <ac:chgData name="Carlos Cano Ladera" userId="f7608b54312ebc88" providerId="LiveId" clId="{9DC751D8-B0D3-4A0B-B70D-95A4455C1AA7}" dt="2021-04-29T08:55:10.668" v="462" actId="1076"/>
          <ac:picMkLst>
            <pc:docMk/>
            <pc:sldMk cId="3254364349" sldId="721"/>
            <ac:picMk id="5" creationId="{7B5D89EC-1FE5-44BF-9FD2-C13A79008ADB}"/>
          </ac:picMkLst>
        </pc:picChg>
      </pc:sldChg>
      <pc:sldChg chg="del">
        <pc:chgData name="Carlos Cano Ladera" userId="f7608b54312ebc88" providerId="LiveId" clId="{9DC751D8-B0D3-4A0B-B70D-95A4455C1AA7}" dt="2021-04-29T08:33:11.585" v="0" actId="47"/>
        <pc:sldMkLst>
          <pc:docMk/>
          <pc:sldMk cId="4054073440" sldId="722"/>
        </pc:sldMkLst>
      </pc:sldChg>
      <pc:sldChg chg="addSp modSp new mod ord">
        <pc:chgData name="Carlos Cano Ladera" userId="f7608b54312ebc88" providerId="LiveId" clId="{9DC751D8-B0D3-4A0B-B70D-95A4455C1AA7}" dt="2021-05-17T19:47:16.574" v="8510" actId="13926"/>
        <pc:sldMkLst>
          <pc:docMk/>
          <pc:sldMk cId="4280045654" sldId="722"/>
        </pc:sldMkLst>
        <pc:spChg chg="mod">
          <ac:chgData name="Carlos Cano Ladera" userId="f7608b54312ebc88" providerId="LiveId" clId="{9DC751D8-B0D3-4A0B-B70D-95A4455C1AA7}" dt="2021-04-29T09:00:18.080" v="504" actId="20577"/>
          <ac:spMkLst>
            <pc:docMk/>
            <pc:sldMk cId="4280045654" sldId="722"/>
            <ac:spMk id="2" creationId="{9BA6F56E-3C40-4A43-90D6-45ECD23ED1F3}"/>
          </ac:spMkLst>
        </pc:spChg>
        <pc:spChg chg="mod">
          <ac:chgData name="Carlos Cano Ladera" userId="f7608b54312ebc88" providerId="LiveId" clId="{9DC751D8-B0D3-4A0B-B70D-95A4455C1AA7}" dt="2021-05-17T19:47:16.574" v="8510" actId="13926"/>
          <ac:spMkLst>
            <pc:docMk/>
            <pc:sldMk cId="4280045654" sldId="722"/>
            <ac:spMk id="3" creationId="{6803B598-9972-4F76-A004-FE4A2226AE27}"/>
          </ac:spMkLst>
        </pc:spChg>
        <pc:picChg chg="add mod">
          <ac:chgData name="Carlos Cano Ladera" userId="f7608b54312ebc88" providerId="LiveId" clId="{9DC751D8-B0D3-4A0B-B70D-95A4455C1AA7}" dt="2021-04-29T09:00:55.703" v="594" actId="1076"/>
          <ac:picMkLst>
            <pc:docMk/>
            <pc:sldMk cId="4280045654" sldId="722"/>
            <ac:picMk id="5" creationId="{8C0C5ADF-D514-470F-AE02-7A4CF21126C4}"/>
          </ac:picMkLst>
        </pc:picChg>
      </pc:sldChg>
      <pc:sldChg chg="del">
        <pc:chgData name="Carlos Cano Ladera" userId="f7608b54312ebc88" providerId="LiveId" clId="{9DC751D8-B0D3-4A0B-B70D-95A4455C1AA7}" dt="2021-04-29T08:33:11.585" v="0" actId="47"/>
        <pc:sldMkLst>
          <pc:docMk/>
          <pc:sldMk cId="3873023317" sldId="723"/>
        </pc:sldMkLst>
      </pc:sldChg>
      <pc:sldChg chg="addSp delSp modSp new mod">
        <pc:chgData name="Carlos Cano Ladera" userId="f7608b54312ebc88" providerId="LiveId" clId="{9DC751D8-B0D3-4A0B-B70D-95A4455C1AA7}" dt="2021-05-17T19:47:36.807" v="8513" actId="13926"/>
        <pc:sldMkLst>
          <pc:docMk/>
          <pc:sldMk cId="4238665122" sldId="723"/>
        </pc:sldMkLst>
        <pc:spChg chg="mod">
          <ac:chgData name="Carlos Cano Ladera" userId="f7608b54312ebc88" providerId="LiveId" clId="{9DC751D8-B0D3-4A0B-B70D-95A4455C1AA7}" dt="2021-04-29T09:03:58.869" v="771" actId="20577"/>
          <ac:spMkLst>
            <pc:docMk/>
            <pc:sldMk cId="4238665122" sldId="723"/>
            <ac:spMk id="2" creationId="{83195FC8-417A-4BE9-9628-9C18C680EA16}"/>
          </ac:spMkLst>
        </pc:spChg>
        <pc:spChg chg="mod">
          <ac:chgData name="Carlos Cano Ladera" userId="f7608b54312ebc88" providerId="LiveId" clId="{9DC751D8-B0D3-4A0B-B70D-95A4455C1AA7}" dt="2021-05-17T19:47:36.807" v="8513" actId="13926"/>
          <ac:spMkLst>
            <pc:docMk/>
            <pc:sldMk cId="4238665122" sldId="723"/>
            <ac:spMk id="3" creationId="{DA9C94DE-6D7A-4FA2-8774-1DBCD865CC76}"/>
          </ac:spMkLst>
        </pc:spChg>
        <pc:picChg chg="add del">
          <ac:chgData name="Carlos Cano Ladera" userId="f7608b54312ebc88" providerId="LiveId" clId="{9DC751D8-B0D3-4A0B-B70D-95A4455C1AA7}" dt="2021-04-29T09:03:10.639" v="687" actId="22"/>
          <ac:picMkLst>
            <pc:docMk/>
            <pc:sldMk cId="4238665122" sldId="723"/>
            <ac:picMk id="5" creationId="{20D4D110-2041-4A1B-AF72-571C9DF35D89}"/>
          </ac:picMkLst>
        </pc:picChg>
        <pc:picChg chg="add mod">
          <ac:chgData name="Carlos Cano Ladera" userId="f7608b54312ebc88" providerId="LiveId" clId="{9DC751D8-B0D3-4A0B-B70D-95A4455C1AA7}" dt="2021-04-29T09:03:43.787" v="707" actId="1076"/>
          <ac:picMkLst>
            <pc:docMk/>
            <pc:sldMk cId="4238665122" sldId="723"/>
            <ac:picMk id="7" creationId="{BB6EB3CF-9563-457D-933F-1B4610533E3D}"/>
          </ac:picMkLst>
        </pc:picChg>
      </pc:sldChg>
      <pc:sldChg chg="addSp modSp new mod">
        <pc:chgData name="Carlos Cano Ladera" userId="f7608b54312ebc88" providerId="LiveId" clId="{9DC751D8-B0D3-4A0B-B70D-95A4455C1AA7}" dt="2021-04-29T09:07:16.618" v="1071" actId="20577"/>
        <pc:sldMkLst>
          <pc:docMk/>
          <pc:sldMk cId="922305644" sldId="724"/>
        </pc:sldMkLst>
        <pc:spChg chg="mod">
          <ac:chgData name="Carlos Cano Ladera" userId="f7608b54312ebc88" providerId="LiveId" clId="{9DC751D8-B0D3-4A0B-B70D-95A4455C1AA7}" dt="2021-04-29T09:05:11.823" v="971" actId="20577"/>
          <ac:spMkLst>
            <pc:docMk/>
            <pc:sldMk cId="922305644" sldId="724"/>
            <ac:spMk id="2" creationId="{BEE4C670-A085-49F4-AFBC-707674674FC0}"/>
          </ac:spMkLst>
        </pc:spChg>
        <pc:spChg chg="mod">
          <ac:chgData name="Carlos Cano Ladera" userId="f7608b54312ebc88" providerId="LiveId" clId="{9DC751D8-B0D3-4A0B-B70D-95A4455C1AA7}" dt="2021-04-29T09:07:16.618" v="1071" actId="20577"/>
          <ac:spMkLst>
            <pc:docMk/>
            <pc:sldMk cId="922305644" sldId="724"/>
            <ac:spMk id="3" creationId="{14360C42-A258-4CB6-B584-13B24F39D56A}"/>
          </ac:spMkLst>
        </pc:spChg>
        <pc:picChg chg="add mod">
          <ac:chgData name="Carlos Cano Ladera" userId="f7608b54312ebc88" providerId="LiveId" clId="{9DC751D8-B0D3-4A0B-B70D-95A4455C1AA7}" dt="2021-04-29T09:06:54.718" v="1031" actId="1076"/>
          <ac:picMkLst>
            <pc:docMk/>
            <pc:sldMk cId="922305644" sldId="724"/>
            <ac:picMk id="5" creationId="{11FD9B22-82E8-4744-B699-2FD8E64A9EF4}"/>
          </ac:picMkLst>
        </pc:picChg>
      </pc:sldChg>
      <pc:sldChg chg="del">
        <pc:chgData name="Carlos Cano Ladera" userId="f7608b54312ebc88" providerId="LiveId" clId="{9DC751D8-B0D3-4A0B-B70D-95A4455C1AA7}" dt="2021-04-29T08:33:11.585" v="0" actId="47"/>
        <pc:sldMkLst>
          <pc:docMk/>
          <pc:sldMk cId="1387347168" sldId="724"/>
        </pc:sldMkLst>
      </pc:sldChg>
      <pc:sldChg chg="modSp new mod">
        <pc:chgData name="Carlos Cano Ladera" userId="f7608b54312ebc88" providerId="LiveId" clId="{9DC751D8-B0D3-4A0B-B70D-95A4455C1AA7}" dt="2021-05-17T19:47:56.302" v="8515" actId="13926"/>
        <pc:sldMkLst>
          <pc:docMk/>
          <pc:sldMk cId="659951773" sldId="725"/>
        </pc:sldMkLst>
        <pc:spChg chg="mod">
          <ac:chgData name="Carlos Cano Ladera" userId="f7608b54312ebc88" providerId="LiveId" clId="{9DC751D8-B0D3-4A0B-B70D-95A4455C1AA7}" dt="2021-04-29T09:09:35.940" v="1103" actId="20577"/>
          <ac:spMkLst>
            <pc:docMk/>
            <pc:sldMk cId="659951773" sldId="725"/>
            <ac:spMk id="2" creationId="{283E3DAA-D954-4FE9-A0D8-517E27FF3F28}"/>
          </ac:spMkLst>
        </pc:spChg>
        <pc:spChg chg="mod">
          <ac:chgData name="Carlos Cano Ladera" userId="f7608b54312ebc88" providerId="LiveId" clId="{9DC751D8-B0D3-4A0B-B70D-95A4455C1AA7}" dt="2021-05-17T19:47:56.302" v="8515" actId="13926"/>
          <ac:spMkLst>
            <pc:docMk/>
            <pc:sldMk cId="659951773" sldId="725"/>
            <ac:spMk id="3" creationId="{7EA22785-E06D-4D85-8A28-AB36129F96EE}"/>
          </ac:spMkLst>
        </pc:spChg>
      </pc:sldChg>
      <pc:sldChg chg="del">
        <pc:chgData name="Carlos Cano Ladera" userId="f7608b54312ebc88" providerId="LiveId" clId="{9DC751D8-B0D3-4A0B-B70D-95A4455C1AA7}" dt="2021-04-29T08:33:11.585" v="0" actId="47"/>
        <pc:sldMkLst>
          <pc:docMk/>
          <pc:sldMk cId="3922726684" sldId="725"/>
        </pc:sldMkLst>
      </pc:sldChg>
      <pc:sldChg chg="modSp new mod">
        <pc:chgData name="Carlos Cano Ladera" userId="f7608b54312ebc88" providerId="LiveId" clId="{9DC751D8-B0D3-4A0B-B70D-95A4455C1AA7}" dt="2021-05-12T06:15:37.295" v="7896" actId="123"/>
        <pc:sldMkLst>
          <pc:docMk/>
          <pc:sldMk cId="882522733" sldId="726"/>
        </pc:sldMkLst>
        <pc:spChg chg="mod">
          <ac:chgData name="Carlos Cano Ladera" userId="f7608b54312ebc88" providerId="LiveId" clId="{9DC751D8-B0D3-4A0B-B70D-95A4455C1AA7}" dt="2021-04-29T09:24:47.997" v="1401" actId="20577"/>
          <ac:spMkLst>
            <pc:docMk/>
            <pc:sldMk cId="882522733" sldId="726"/>
            <ac:spMk id="2" creationId="{74E88666-207D-4030-B993-DBB2FC37FC47}"/>
          </ac:spMkLst>
        </pc:spChg>
        <pc:spChg chg="mod">
          <ac:chgData name="Carlos Cano Ladera" userId="f7608b54312ebc88" providerId="LiveId" clId="{9DC751D8-B0D3-4A0B-B70D-95A4455C1AA7}" dt="2021-05-12T06:15:37.295" v="7896" actId="123"/>
          <ac:spMkLst>
            <pc:docMk/>
            <pc:sldMk cId="882522733" sldId="726"/>
            <ac:spMk id="3" creationId="{85667945-68FC-4B56-A530-633B4DC0DB76}"/>
          </ac:spMkLst>
        </pc:spChg>
      </pc:sldChg>
      <pc:sldChg chg="del">
        <pc:chgData name="Carlos Cano Ladera" userId="f7608b54312ebc88" providerId="LiveId" clId="{9DC751D8-B0D3-4A0B-B70D-95A4455C1AA7}" dt="2021-04-29T08:33:11.585" v="0" actId="47"/>
        <pc:sldMkLst>
          <pc:docMk/>
          <pc:sldMk cId="3999711676" sldId="726"/>
        </pc:sldMkLst>
      </pc:sldChg>
      <pc:sldChg chg="del">
        <pc:chgData name="Carlos Cano Ladera" userId="f7608b54312ebc88" providerId="LiveId" clId="{9DC751D8-B0D3-4A0B-B70D-95A4455C1AA7}" dt="2021-04-29T08:33:11.585" v="0" actId="47"/>
        <pc:sldMkLst>
          <pc:docMk/>
          <pc:sldMk cId="3309713445" sldId="727"/>
        </pc:sldMkLst>
      </pc:sldChg>
      <pc:sldChg chg="modSp new mod">
        <pc:chgData name="Carlos Cano Ladera" userId="f7608b54312ebc88" providerId="LiveId" clId="{9DC751D8-B0D3-4A0B-B70D-95A4455C1AA7}" dt="2021-05-17T19:46:10.013" v="8497" actId="13926"/>
        <pc:sldMkLst>
          <pc:docMk/>
          <pc:sldMk cId="3892174681" sldId="727"/>
        </pc:sldMkLst>
        <pc:spChg chg="mod">
          <ac:chgData name="Carlos Cano Ladera" userId="f7608b54312ebc88" providerId="LiveId" clId="{9DC751D8-B0D3-4A0B-B70D-95A4455C1AA7}" dt="2021-04-29T09:42:45.904" v="1432" actId="20577"/>
          <ac:spMkLst>
            <pc:docMk/>
            <pc:sldMk cId="3892174681" sldId="727"/>
            <ac:spMk id="2" creationId="{045B8052-01A1-413A-A310-62B14AE6C584}"/>
          </ac:spMkLst>
        </pc:spChg>
        <pc:spChg chg="mod">
          <ac:chgData name="Carlos Cano Ladera" userId="f7608b54312ebc88" providerId="LiveId" clId="{9DC751D8-B0D3-4A0B-B70D-95A4455C1AA7}" dt="2021-05-17T19:46:10.013" v="8497" actId="13926"/>
          <ac:spMkLst>
            <pc:docMk/>
            <pc:sldMk cId="3892174681" sldId="727"/>
            <ac:spMk id="3" creationId="{C688F25E-17B2-4126-9C34-B960F800C9D5}"/>
          </ac:spMkLst>
        </pc:spChg>
      </pc:sldChg>
      <pc:sldChg chg="del">
        <pc:chgData name="Carlos Cano Ladera" userId="f7608b54312ebc88" providerId="LiveId" clId="{9DC751D8-B0D3-4A0B-B70D-95A4455C1AA7}" dt="2021-04-29T08:33:11.585" v="0" actId="47"/>
        <pc:sldMkLst>
          <pc:docMk/>
          <pc:sldMk cId="1089832388" sldId="728"/>
        </pc:sldMkLst>
      </pc:sldChg>
      <pc:sldChg chg="modSp new mod">
        <pc:chgData name="Carlos Cano Ladera" userId="f7608b54312ebc88" providerId="LiveId" clId="{9DC751D8-B0D3-4A0B-B70D-95A4455C1AA7}" dt="2021-04-29T09:43:04.338" v="1471" actId="20577"/>
        <pc:sldMkLst>
          <pc:docMk/>
          <pc:sldMk cId="4177601120" sldId="728"/>
        </pc:sldMkLst>
        <pc:spChg chg="mod">
          <ac:chgData name="Carlos Cano Ladera" userId="f7608b54312ebc88" providerId="LiveId" clId="{9DC751D8-B0D3-4A0B-B70D-95A4455C1AA7}" dt="2021-04-29T09:43:04.338" v="1471" actId="20577"/>
          <ac:spMkLst>
            <pc:docMk/>
            <pc:sldMk cId="4177601120" sldId="728"/>
            <ac:spMk id="2" creationId="{F281128A-60C0-4228-826A-69F1ED5C43BE}"/>
          </ac:spMkLst>
        </pc:spChg>
      </pc:sldChg>
      <pc:sldChg chg="addSp delSp modSp new mod setBg">
        <pc:chgData name="Carlos Cano Ladera" userId="f7608b54312ebc88" providerId="LiveId" clId="{9DC751D8-B0D3-4A0B-B70D-95A4455C1AA7}" dt="2021-05-17T19:54:31.096" v="8550" actId="13926"/>
        <pc:sldMkLst>
          <pc:docMk/>
          <pc:sldMk cId="4215440344" sldId="729"/>
        </pc:sldMkLst>
        <pc:spChg chg="mod">
          <ac:chgData name="Carlos Cano Ladera" userId="f7608b54312ebc88" providerId="LiveId" clId="{9DC751D8-B0D3-4A0B-B70D-95A4455C1AA7}" dt="2021-04-29T09:54:33.372" v="2069" actId="26606"/>
          <ac:spMkLst>
            <pc:docMk/>
            <pc:sldMk cId="4215440344" sldId="729"/>
            <ac:spMk id="2" creationId="{02C4C70F-A31B-49A4-A689-AA16A0AFF34E}"/>
          </ac:spMkLst>
        </pc:spChg>
        <pc:spChg chg="mod">
          <ac:chgData name="Carlos Cano Ladera" userId="f7608b54312ebc88" providerId="LiveId" clId="{9DC751D8-B0D3-4A0B-B70D-95A4455C1AA7}" dt="2021-05-17T19:54:31.096" v="8550" actId="13926"/>
          <ac:spMkLst>
            <pc:docMk/>
            <pc:sldMk cId="4215440344" sldId="729"/>
            <ac:spMk id="3" creationId="{FB924E47-F926-454E-8DFD-3C2BECBA6BA4}"/>
          </ac:spMkLst>
        </pc:spChg>
        <pc:spChg chg="add del">
          <ac:chgData name="Carlos Cano Ladera" userId="f7608b54312ebc88" providerId="LiveId" clId="{9DC751D8-B0D3-4A0B-B70D-95A4455C1AA7}" dt="2021-04-29T09:56:08.578" v="2195" actId="26606"/>
          <ac:spMkLst>
            <pc:docMk/>
            <pc:sldMk cId="4215440344" sldId="729"/>
            <ac:spMk id="10" creationId="{46F7435D-E3DB-47B1-BA61-B00ACC83A9DE}"/>
          </ac:spMkLst>
        </pc:spChg>
        <pc:spChg chg="add del">
          <ac:chgData name="Carlos Cano Ladera" userId="f7608b54312ebc88" providerId="LiveId" clId="{9DC751D8-B0D3-4A0B-B70D-95A4455C1AA7}" dt="2021-04-29T09:56:08.578" v="2195" actId="26606"/>
          <ac:spMkLst>
            <pc:docMk/>
            <pc:sldMk cId="4215440344" sldId="729"/>
            <ac:spMk id="12" creationId="{F263A0B5-F8C4-4116-809F-78A768EA79A6}"/>
          </ac:spMkLst>
        </pc:spChg>
        <pc:spChg chg="add del">
          <ac:chgData name="Carlos Cano Ladera" userId="f7608b54312ebc88" providerId="LiveId" clId="{9DC751D8-B0D3-4A0B-B70D-95A4455C1AA7}" dt="2021-04-29T09:58:22.445" v="2199" actId="26606"/>
          <ac:spMkLst>
            <pc:docMk/>
            <pc:sldMk cId="4215440344" sldId="729"/>
            <ac:spMk id="17" creationId="{46F7435D-E3DB-47B1-BA61-B00ACC83A9DE}"/>
          </ac:spMkLst>
        </pc:spChg>
        <pc:spChg chg="add del">
          <ac:chgData name="Carlos Cano Ladera" userId="f7608b54312ebc88" providerId="LiveId" clId="{9DC751D8-B0D3-4A0B-B70D-95A4455C1AA7}" dt="2021-04-29T09:58:22.445" v="2199" actId="26606"/>
          <ac:spMkLst>
            <pc:docMk/>
            <pc:sldMk cId="4215440344" sldId="729"/>
            <ac:spMk id="19" creationId="{F263A0B5-F8C4-4116-809F-78A768EA79A6}"/>
          </ac:spMkLst>
        </pc:spChg>
        <pc:spChg chg="add">
          <ac:chgData name="Carlos Cano Ladera" userId="f7608b54312ebc88" providerId="LiveId" clId="{9DC751D8-B0D3-4A0B-B70D-95A4455C1AA7}" dt="2021-04-29T09:58:22.445" v="2199" actId="26606"/>
          <ac:spMkLst>
            <pc:docMk/>
            <pc:sldMk cId="4215440344" sldId="729"/>
            <ac:spMk id="24" creationId="{46F7435D-E3DB-47B1-BA61-B00ACC83A9DE}"/>
          </ac:spMkLst>
        </pc:spChg>
        <pc:spChg chg="add">
          <ac:chgData name="Carlos Cano Ladera" userId="f7608b54312ebc88" providerId="LiveId" clId="{9DC751D8-B0D3-4A0B-B70D-95A4455C1AA7}" dt="2021-04-29T09:58:22.445" v="2199" actId="26606"/>
          <ac:spMkLst>
            <pc:docMk/>
            <pc:sldMk cId="4215440344" sldId="729"/>
            <ac:spMk id="26" creationId="{F263A0B5-F8C4-4116-809F-78A768EA79A6}"/>
          </ac:spMkLst>
        </pc:spChg>
        <pc:picChg chg="add del mod">
          <ac:chgData name="Carlos Cano Ladera" userId="f7608b54312ebc88" providerId="LiveId" clId="{9DC751D8-B0D3-4A0B-B70D-95A4455C1AA7}" dt="2021-04-29T09:56:04.069" v="2193" actId="478"/>
          <ac:picMkLst>
            <pc:docMk/>
            <pc:sldMk cId="4215440344" sldId="729"/>
            <ac:picMk id="5" creationId="{97DA850F-20E5-4E54-BAB1-BBE24DFB1404}"/>
          </ac:picMkLst>
        </pc:picChg>
        <pc:picChg chg="add del mod">
          <ac:chgData name="Carlos Cano Ladera" userId="f7608b54312ebc88" providerId="LiveId" clId="{9DC751D8-B0D3-4A0B-B70D-95A4455C1AA7}" dt="2021-04-29T09:58:18.613" v="2197" actId="478"/>
          <ac:picMkLst>
            <pc:docMk/>
            <pc:sldMk cId="4215440344" sldId="729"/>
            <ac:picMk id="7" creationId="{D4F8BA9F-3236-4F12-AA1D-68068982ABE7}"/>
          </ac:picMkLst>
        </pc:picChg>
        <pc:picChg chg="add mod">
          <ac:chgData name="Carlos Cano Ladera" userId="f7608b54312ebc88" providerId="LiveId" clId="{9DC751D8-B0D3-4A0B-B70D-95A4455C1AA7}" dt="2021-04-29T09:58:22.445" v="2199" actId="26606"/>
          <ac:picMkLst>
            <pc:docMk/>
            <pc:sldMk cId="4215440344" sldId="729"/>
            <ac:picMk id="9" creationId="{6294E1A3-46C1-4672-A581-34B5B88DABCD}"/>
          </ac:picMkLst>
        </pc:picChg>
      </pc:sldChg>
      <pc:sldChg chg="addSp delSp modSp new mod setBg">
        <pc:chgData name="Carlos Cano Ladera" userId="f7608b54312ebc88" providerId="LiveId" clId="{9DC751D8-B0D3-4A0B-B70D-95A4455C1AA7}" dt="2021-05-17T19:48:02.451" v="8516" actId="13926"/>
        <pc:sldMkLst>
          <pc:docMk/>
          <pc:sldMk cId="4020020044" sldId="730"/>
        </pc:sldMkLst>
        <pc:spChg chg="mod">
          <ac:chgData name="Carlos Cano Ladera" userId="f7608b54312ebc88" providerId="LiveId" clId="{9DC751D8-B0D3-4A0B-B70D-95A4455C1AA7}" dt="2021-04-29T09:48:15.115" v="1732" actId="26606"/>
          <ac:spMkLst>
            <pc:docMk/>
            <pc:sldMk cId="4020020044" sldId="730"/>
            <ac:spMk id="2" creationId="{BB58ED3F-A961-4B8A-BB34-5541224F5E1B}"/>
          </ac:spMkLst>
        </pc:spChg>
        <pc:spChg chg="mod">
          <ac:chgData name="Carlos Cano Ladera" userId="f7608b54312ebc88" providerId="LiveId" clId="{9DC751D8-B0D3-4A0B-B70D-95A4455C1AA7}" dt="2021-05-17T19:48:02.451" v="8516" actId="13926"/>
          <ac:spMkLst>
            <pc:docMk/>
            <pc:sldMk cId="4020020044" sldId="730"/>
            <ac:spMk id="3" creationId="{3B4F85C7-051A-4910-93D0-F05DE4BD540C}"/>
          </ac:spMkLst>
        </pc:spChg>
        <pc:spChg chg="add">
          <ac:chgData name="Carlos Cano Ladera" userId="f7608b54312ebc88" providerId="LiveId" clId="{9DC751D8-B0D3-4A0B-B70D-95A4455C1AA7}" dt="2021-04-29T09:48:15.115" v="1732" actId="26606"/>
          <ac:spMkLst>
            <pc:docMk/>
            <pc:sldMk cId="4020020044" sldId="730"/>
            <ac:spMk id="12" creationId="{5E39A796-BE83-48B1-B33F-35C4A32AAB57}"/>
          </ac:spMkLst>
        </pc:spChg>
        <pc:spChg chg="add">
          <ac:chgData name="Carlos Cano Ladera" userId="f7608b54312ebc88" providerId="LiveId" clId="{9DC751D8-B0D3-4A0B-B70D-95A4455C1AA7}" dt="2021-04-29T09:48:15.115" v="1732" actId="26606"/>
          <ac:spMkLst>
            <pc:docMk/>
            <pc:sldMk cId="4020020044" sldId="730"/>
            <ac:spMk id="14" creationId="{72F84B47-E267-4194-8194-831DB7B5547F}"/>
          </ac:spMkLst>
        </pc:spChg>
        <pc:picChg chg="add del">
          <ac:chgData name="Carlos Cano Ladera" userId="f7608b54312ebc88" providerId="LiveId" clId="{9DC751D8-B0D3-4A0B-B70D-95A4455C1AA7}" dt="2021-04-29T09:47:56.852" v="1730" actId="22"/>
          <ac:picMkLst>
            <pc:docMk/>
            <pc:sldMk cId="4020020044" sldId="730"/>
            <ac:picMk id="5" creationId="{5DA2726F-80E2-45AC-BE61-5169BE7974BD}"/>
          </ac:picMkLst>
        </pc:picChg>
        <pc:picChg chg="add mod">
          <ac:chgData name="Carlos Cano Ladera" userId="f7608b54312ebc88" providerId="LiveId" clId="{9DC751D8-B0D3-4A0B-B70D-95A4455C1AA7}" dt="2021-04-29T09:48:15.115" v="1732" actId="26606"/>
          <ac:picMkLst>
            <pc:docMk/>
            <pc:sldMk cId="4020020044" sldId="730"/>
            <ac:picMk id="7" creationId="{633C346C-870C-40B9-95B3-B7E2E2803508}"/>
          </ac:picMkLst>
        </pc:picChg>
      </pc:sldChg>
      <pc:sldChg chg="addSp delSp modSp new mod setBg">
        <pc:chgData name="Carlos Cano Ladera" userId="f7608b54312ebc88" providerId="LiveId" clId="{9DC751D8-B0D3-4A0B-B70D-95A4455C1AA7}" dt="2021-04-29T09:50:35.336" v="1811" actId="26606"/>
        <pc:sldMkLst>
          <pc:docMk/>
          <pc:sldMk cId="3059190531" sldId="731"/>
        </pc:sldMkLst>
        <pc:spChg chg="mod">
          <ac:chgData name="Carlos Cano Ladera" userId="f7608b54312ebc88" providerId="LiveId" clId="{9DC751D8-B0D3-4A0B-B70D-95A4455C1AA7}" dt="2021-04-29T09:50:35.336" v="1811" actId="26606"/>
          <ac:spMkLst>
            <pc:docMk/>
            <pc:sldMk cId="3059190531" sldId="731"/>
            <ac:spMk id="2" creationId="{9E2C6E3D-A694-432B-AB43-E5B9FF80B45E}"/>
          </ac:spMkLst>
        </pc:spChg>
        <pc:spChg chg="mod">
          <ac:chgData name="Carlos Cano Ladera" userId="f7608b54312ebc88" providerId="LiveId" clId="{9DC751D8-B0D3-4A0B-B70D-95A4455C1AA7}" dt="2021-04-29T09:50:35.336" v="1811" actId="26606"/>
          <ac:spMkLst>
            <pc:docMk/>
            <pc:sldMk cId="3059190531" sldId="731"/>
            <ac:spMk id="3" creationId="{A96B8A0E-463A-4FD9-88DE-4AE6A2138075}"/>
          </ac:spMkLst>
        </pc:spChg>
        <pc:spChg chg="add">
          <ac:chgData name="Carlos Cano Ladera" userId="f7608b54312ebc88" providerId="LiveId" clId="{9DC751D8-B0D3-4A0B-B70D-95A4455C1AA7}" dt="2021-04-29T09:50:35.336" v="1811" actId="26606"/>
          <ac:spMkLst>
            <pc:docMk/>
            <pc:sldMk cId="3059190531" sldId="731"/>
            <ac:spMk id="12" creationId="{5E39A796-BE83-48B1-B33F-35C4A32AAB57}"/>
          </ac:spMkLst>
        </pc:spChg>
        <pc:spChg chg="add">
          <ac:chgData name="Carlos Cano Ladera" userId="f7608b54312ebc88" providerId="LiveId" clId="{9DC751D8-B0D3-4A0B-B70D-95A4455C1AA7}" dt="2021-04-29T09:50:35.336" v="1811" actId="26606"/>
          <ac:spMkLst>
            <pc:docMk/>
            <pc:sldMk cId="3059190531" sldId="731"/>
            <ac:spMk id="14" creationId="{72F84B47-E267-4194-8194-831DB7B5547F}"/>
          </ac:spMkLst>
        </pc:spChg>
        <pc:picChg chg="add del mod">
          <ac:chgData name="Carlos Cano Ladera" userId="f7608b54312ebc88" providerId="LiveId" clId="{9DC751D8-B0D3-4A0B-B70D-95A4455C1AA7}" dt="2021-04-29T09:50:28.817" v="1808" actId="478"/>
          <ac:picMkLst>
            <pc:docMk/>
            <pc:sldMk cId="3059190531" sldId="731"/>
            <ac:picMk id="5" creationId="{FA793E37-FA87-497B-BE4D-7716CE6D0A8A}"/>
          </ac:picMkLst>
        </pc:picChg>
        <pc:picChg chg="add mod">
          <ac:chgData name="Carlos Cano Ladera" userId="f7608b54312ebc88" providerId="LiveId" clId="{9DC751D8-B0D3-4A0B-B70D-95A4455C1AA7}" dt="2021-04-29T09:50:35.336" v="1811" actId="26606"/>
          <ac:picMkLst>
            <pc:docMk/>
            <pc:sldMk cId="3059190531" sldId="731"/>
            <ac:picMk id="7" creationId="{46ED1A93-5314-4085-8F1F-EEC07C123066}"/>
          </ac:picMkLst>
        </pc:picChg>
      </pc:sldChg>
      <pc:sldChg chg="addSp modSp new mod">
        <pc:chgData name="Carlos Cano Ladera" userId="f7608b54312ebc88" providerId="LiveId" clId="{9DC751D8-B0D3-4A0B-B70D-95A4455C1AA7}" dt="2021-04-29T09:51:49.622" v="1825" actId="1076"/>
        <pc:sldMkLst>
          <pc:docMk/>
          <pc:sldMk cId="2369427721" sldId="732"/>
        </pc:sldMkLst>
        <pc:spChg chg="mod">
          <ac:chgData name="Carlos Cano Ladera" userId="f7608b54312ebc88" providerId="LiveId" clId="{9DC751D8-B0D3-4A0B-B70D-95A4455C1AA7}" dt="2021-04-29T09:50:44.508" v="1822" actId="20577"/>
          <ac:spMkLst>
            <pc:docMk/>
            <pc:sldMk cId="2369427721" sldId="732"/>
            <ac:spMk id="2" creationId="{328140A6-63D8-4940-A8D5-355B5DE289A3}"/>
          </ac:spMkLst>
        </pc:spChg>
        <pc:picChg chg="add mod">
          <ac:chgData name="Carlos Cano Ladera" userId="f7608b54312ebc88" providerId="LiveId" clId="{9DC751D8-B0D3-4A0B-B70D-95A4455C1AA7}" dt="2021-04-29T09:51:49.622" v="1825" actId="1076"/>
          <ac:picMkLst>
            <pc:docMk/>
            <pc:sldMk cId="2369427721" sldId="732"/>
            <ac:picMk id="5" creationId="{D52E591E-8D57-41DB-9E92-B9422056906A}"/>
          </ac:picMkLst>
        </pc:picChg>
      </pc:sldChg>
      <pc:sldChg chg="modSp new mod">
        <pc:chgData name="Carlos Cano Ladera" userId="f7608b54312ebc88" providerId="LiveId" clId="{9DC751D8-B0D3-4A0B-B70D-95A4455C1AA7}" dt="2021-05-17T19:48:13.943" v="8518" actId="13926"/>
        <pc:sldMkLst>
          <pc:docMk/>
          <pc:sldMk cId="2580313305" sldId="733"/>
        </pc:sldMkLst>
        <pc:spChg chg="mod">
          <ac:chgData name="Carlos Cano Ladera" userId="f7608b54312ebc88" providerId="LiveId" clId="{9DC751D8-B0D3-4A0B-B70D-95A4455C1AA7}" dt="2021-04-29T09:51:57.081" v="1832" actId="20577"/>
          <ac:spMkLst>
            <pc:docMk/>
            <pc:sldMk cId="2580313305" sldId="733"/>
            <ac:spMk id="2" creationId="{0979C60E-7A38-4741-967A-B50793E08B95}"/>
          </ac:spMkLst>
        </pc:spChg>
        <pc:spChg chg="mod">
          <ac:chgData name="Carlos Cano Ladera" userId="f7608b54312ebc88" providerId="LiveId" clId="{9DC751D8-B0D3-4A0B-B70D-95A4455C1AA7}" dt="2021-05-17T19:48:13.943" v="8518" actId="13926"/>
          <ac:spMkLst>
            <pc:docMk/>
            <pc:sldMk cId="2580313305" sldId="733"/>
            <ac:spMk id="3" creationId="{0D2D5735-A357-4F09-81E3-797F5BBD4711}"/>
          </ac:spMkLst>
        </pc:spChg>
      </pc:sldChg>
      <pc:sldChg chg="addSp modSp new mod">
        <pc:chgData name="Carlos Cano Ladera" userId="f7608b54312ebc88" providerId="LiveId" clId="{9DC751D8-B0D3-4A0B-B70D-95A4455C1AA7}" dt="2021-04-29T09:53:31.496" v="2067" actId="1076"/>
        <pc:sldMkLst>
          <pc:docMk/>
          <pc:sldMk cId="548208553" sldId="734"/>
        </pc:sldMkLst>
        <pc:spChg chg="mod">
          <ac:chgData name="Carlos Cano Ladera" userId="f7608b54312ebc88" providerId="LiveId" clId="{9DC751D8-B0D3-4A0B-B70D-95A4455C1AA7}" dt="2021-04-29T09:53:04.219" v="2018" actId="20577"/>
          <ac:spMkLst>
            <pc:docMk/>
            <pc:sldMk cId="548208553" sldId="734"/>
            <ac:spMk id="2" creationId="{EC221A88-C067-49A4-879F-3313BA267845}"/>
          </ac:spMkLst>
        </pc:spChg>
        <pc:spChg chg="mod">
          <ac:chgData name="Carlos Cano Ladera" userId="f7608b54312ebc88" providerId="LiveId" clId="{9DC751D8-B0D3-4A0B-B70D-95A4455C1AA7}" dt="2021-04-29T09:53:13.122" v="2065" actId="20577"/>
          <ac:spMkLst>
            <pc:docMk/>
            <pc:sldMk cId="548208553" sldId="734"/>
            <ac:spMk id="3" creationId="{1981EEA6-47D4-4BB2-BF2B-1DC8CAA925FA}"/>
          </ac:spMkLst>
        </pc:spChg>
        <pc:picChg chg="add mod">
          <ac:chgData name="Carlos Cano Ladera" userId="f7608b54312ebc88" providerId="LiveId" clId="{9DC751D8-B0D3-4A0B-B70D-95A4455C1AA7}" dt="2021-04-29T09:53:31.496" v="2067" actId="1076"/>
          <ac:picMkLst>
            <pc:docMk/>
            <pc:sldMk cId="548208553" sldId="734"/>
            <ac:picMk id="5" creationId="{897A0030-A40E-4A72-B954-4C16BF3FED0F}"/>
          </ac:picMkLst>
        </pc:picChg>
      </pc:sldChg>
      <pc:sldChg chg="addSp modSp new mod setBg">
        <pc:chgData name="Carlos Cano Ladera" userId="f7608b54312ebc88" providerId="LiveId" clId="{9DC751D8-B0D3-4A0B-B70D-95A4455C1AA7}" dt="2021-05-17T19:54:38.879" v="8552" actId="13926"/>
        <pc:sldMkLst>
          <pc:docMk/>
          <pc:sldMk cId="321315920" sldId="735"/>
        </pc:sldMkLst>
        <pc:spChg chg="mod">
          <ac:chgData name="Carlos Cano Ladera" userId="f7608b54312ebc88" providerId="LiveId" clId="{9DC751D8-B0D3-4A0B-B70D-95A4455C1AA7}" dt="2021-04-29T10:00:05.724" v="2312" actId="26606"/>
          <ac:spMkLst>
            <pc:docMk/>
            <pc:sldMk cId="321315920" sldId="735"/>
            <ac:spMk id="2" creationId="{D16BA784-7798-4D9A-A5B8-783B6FC22DA3}"/>
          </ac:spMkLst>
        </pc:spChg>
        <pc:spChg chg="mod">
          <ac:chgData name="Carlos Cano Ladera" userId="f7608b54312ebc88" providerId="LiveId" clId="{9DC751D8-B0D3-4A0B-B70D-95A4455C1AA7}" dt="2021-05-17T19:54:38.879" v="8552" actId="13926"/>
          <ac:spMkLst>
            <pc:docMk/>
            <pc:sldMk cId="321315920" sldId="735"/>
            <ac:spMk id="3" creationId="{0C85883E-0724-4DE4-BB42-0D4EC8EA8916}"/>
          </ac:spMkLst>
        </pc:spChg>
        <pc:spChg chg="add">
          <ac:chgData name="Carlos Cano Ladera" userId="f7608b54312ebc88" providerId="LiveId" clId="{9DC751D8-B0D3-4A0B-B70D-95A4455C1AA7}" dt="2021-04-29T10:00:05.724" v="2312" actId="26606"/>
          <ac:spMkLst>
            <pc:docMk/>
            <pc:sldMk cId="321315920" sldId="735"/>
            <ac:spMk id="10" creationId="{46F7435D-E3DB-47B1-BA61-B00ACC83A9DE}"/>
          </ac:spMkLst>
        </pc:spChg>
        <pc:spChg chg="add">
          <ac:chgData name="Carlos Cano Ladera" userId="f7608b54312ebc88" providerId="LiveId" clId="{9DC751D8-B0D3-4A0B-B70D-95A4455C1AA7}" dt="2021-04-29T10:00:05.724" v="2312" actId="26606"/>
          <ac:spMkLst>
            <pc:docMk/>
            <pc:sldMk cId="321315920" sldId="735"/>
            <ac:spMk id="12" creationId="{F263A0B5-F8C4-4116-809F-78A768EA79A6}"/>
          </ac:spMkLst>
        </pc:spChg>
        <pc:picChg chg="add mod">
          <ac:chgData name="Carlos Cano Ladera" userId="f7608b54312ebc88" providerId="LiveId" clId="{9DC751D8-B0D3-4A0B-B70D-95A4455C1AA7}" dt="2021-04-29T10:00:05.724" v="2312" actId="26606"/>
          <ac:picMkLst>
            <pc:docMk/>
            <pc:sldMk cId="321315920" sldId="735"/>
            <ac:picMk id="5" creationId="{D97D76AB-F261-4909-A2A2-E40ABED4D657}"/>
          </ac:picMkLst>
        </pc:picChg>
      </pc:sldChg>
      <pc:sldChg chg="addSp modSp new mod">
        <pc:chgData name="Carlos Cano Ladera" userId="f7608b54312ebc88" providerId="LiveId" clId="{9DC751D8-B0D3-4A0B-B70D-95A4455C1AA7}" dt="2021-04-29T10:02:07.106" v="2496" actId="1076"/>
        <pc:sldMkLst>
          <pc:docMk/>
          <pc:sldMk cId="2460179523" sldId="736"/>
        </pc:sldMkLst>
        <pc:spChg chg="mod">
          <ac:chgData name="Carlos Cano Ladera" userId="f7608b54312ebc88" providerId="LiveId" clId="{9DC751D8-B0D3-4A0B-B70D-95A4455C1AA7}" dt="2021-04-29T10:01:35.198" v="2476" actId="20577"/>
          <ac:spMkLst>
            <pc:docMk/>
            <pc:sldMk cId="2460179523" sldId="736"/>
            <ac:spMk id="2" creationId="{391C9013-9211-4790-943B-7C446E354AEE}"/>
          </ac:spMkLst>
        </pc:spChg>
        <pc:spChg chg="mod">
          <ac:chgData name="Carlos Cano Ladera" userId="f7608b54312ebc88" providerId="LiveId" clId="{9DC751D8-B0D3-4A0B-B70D-95A4455C1AA7}" dt="2021-04-29T10:02:03.043" v="2494" actId="20577"/>
          <ac:spMkLst>
            <pc:docMk/>
            <pc:sldMk cId="2460179523" sldId="736"/>
            <ac:spMk id="3" creationId="{30A95644-1DBC-4E12-8F84-7148D5D9F17E}"/>
          </ac:spMkLst>
        </pc:spChg>
        <pc:picChg chg="add mod">
          <ac:chgData name="Carlos Cano Ladera" userId="f7608b54312ebc88" providerId="LiveId" clId="{9DC751D8-B0D3-4A0B-B70D-95A4455C1AA7}" dt="2021-04-29T10:02:07.106" v="2496" actId="1076"/>
          <ac:picMkLst>
            <pc:docMk/>
            <pc:sldMk cId="2460179523" sldId="736"/>
            <ac:picMk id="5" creationId="{77EFC393-F468-4677-9365-0B27BE2C8E4D}"/>
          </ac:picMkLst>
        </pc:picChg>
      </pc:sldChg>
      <pc:sldChg chg="new del">
        <pc:chgData name="Carlos Cano Ladera" userId="f7608b54312ebc88" providerId="LiveId" clId="{9DC751D8-B0D3-4A0B-B70D-95A4455C1AA7}" dt="2021-04-29T10:09:53.990" v="2519" actId="47"/>
        <pc:sldMkLst>
          <pc:docMk/>
          <pc:sldMk cId="1503988212" sldId="737"/>
        </pc:sldMkLst>
      </pc:sldChg>
      <pc:sldChg chg="modSp new mod">
        <pc:chgData name="Carlos Cano Ladera" userId="f7608b54312ebc88" providerId="LiveId" clId="{9DC751D8-B0D3-4A0B-B70D-95A4455C1AA7}" dt="2021-04-29T10:09:49.118" v="2518" actId="20577"/>
        <pc:sldMkLst>
          <pc:docMk/>
          <pc:sldMk cId="3862856336" sldId="738"/>
        </pc:sldMkLst>
        <pc:spChg chg="mod">
          <ac:chgData name="Carlos Cano Ladera" userId="f7608b54312ebc88" providerId="LiveId" clId="{9DC751D8-B0D3-4A0B-B70D-95A4455C1AA7}" dt="2021-04-29T10:09:49.118" v="2518" actId="20577"/>
          <ac:spMkLst>
            <pc:docMk/>
            <pc:sldMk cId="3862856336" sldId="738"/>
            <ac:spMk id="2" creationId="{D87EF129-C3B6-4928-B31D-F1E53AD0B7CC}"/>
          </ac:spMkLst>
        </pc:spChg>
      </pc:sldChg>
      <pc:sldChg chg="modSp new mod">
        <pc:chgData name="Carlos Cano Ladera" userId="f7608b54312ebc88" providerId="LiveId" clId="{9DC751D8-B0D3-4A0B-B70D-95A4455C1AA7}" dt="2021-05-17T12:07:51.686" v="7908" actId="13926"/>
        <pc:sldMkLst>
          <pc:docMk/>
          <pc:sldMk cId="725235272" sldId="739"/>
        </pc:sldMkLst>
        <pc:spChg chg="mod">
          <ac:chgData name="Carlos Cano Ladera" userId="f7608b54312ebc88" providerId="LiveId" clId="{9DC751D8-B0D3-4A0B-B70D-95A4455C1AA7}" dt="2021-04-29T10:11:50.938" v="2782" actId="20577"/>
          <ac:spMkLst>
            <pc:docMk/>
            <pc:sldMk cId="725235272" sldId="739"/>
            <ac:spMk id="2" creationId="{551F0187-B718-41F7-9B8D-5072C1EC8341}"/>
          </ac:spMkLst>
        </pc:spChg>
        <pc:spChg chg="mod">
          <ac:chgData name="Carlos Cano Ladera" userId="f7608b54312ebc88" providerId="LiveId" clId="{9DC751D8-B0D3-4A0B-B70D-95A4455C1AA7}" dt="2021-05-17T12:07:51.686" v="7908" actId="13926"/>
          <ac:spMkLst>
            <pc:docMk/>
            <pc:sldMk cId="725235272" sldId="739"/>
            <ac:spMk id="3" creationId="{E5F45D3F-D7D3-45B1-B7B8-22C73E6638DB}"/>
          </ac:spMkLst>
        </pc:spChg>
      </pc:sldChg>
      <pc:sldChg chg="addSp delSp modSp new mod">
        <pc:chgData name="Carlos Cano Ladera" userId="f7608b54312ebc88" providerId="LiveId" clId="{9DC751D8-B0D3-4A0B-B70D-95A4455C1AA7}" dt="2021-05-17T12:08:04.564" v="7911" actId="13926"/>
        <pc:sldMkLst>
          <pc:docMk/>
          <pc:sldMk cId="1319251607" sldId="740"/>
        </pc:sldMkLst>
        <pc:spChg chg="mod">
          <ac:chgData name="Carlos Cano Ladera" userId="f7608b54312ebc88" providerId="LiveId" clId="{9DC751D8-B0D3-4A0B-B70D-95A4455C1AA7}" dt="2021-04-29T10:13:22.215" v="3168" actId="20577"/>
          <ac:spMkLst>
            <pc:docMk/>
            <pc:sldMk cId="1319251607" sldId="740"/>
            <ac:spMk id="2" creationId="{A0838010-0EF1-4E5C-A95B-46D50E5455A8}"/>
          </ac:spMkLst>
        </pc:spChg>
        <pc:spChg chg="mod">
          <ac:chgData name="Carlos Cano Ladera" userId="f7608b54312ebc88" providerId="LiveId" clId="{9DC751D8-B0D3-4A0B-B70D-95A4455C1AA7}" dt="2021-05-17T12:08:04.564" v="7911" actId="13926"/>
          <ac:spMkLst>
            <pc:docMk/>
            <pc:sldMk cId="1319251607" sldId="740"/>
            <ac:spMk id="3" creationId="{9E88DFD3-3A7E-45C6-A7A1-40973C636F77}"/>
          </ac:spMkLst>
        </pc:spChg>
        <pc:picChg chg="add mod">
          <ac:chgData name="Carlos Cano Ladera" userId="f7608b54312ebc88" providerId="LiveId" clId="{9DC751D8-B0D3-4A0B-B70D-95A4455C1AA7}" dt="2021-04-29T10:15:51.658" v="3367" actId="1076"/>
          <ac:picMkLst>
            <pc:docMk/>
            <pc:sldMk cId="1319251607" sldId="740"/>
            <ac:picMk id="5" creationId="{1F8F5E36-D3CE-490C-BDC0-82B17DAA1E5F}"/>
          </ac:picMkLst>
        </pc:picChg>
        <pc:picChg chg="add del">
          <ac:chgData name="Carlos Cano Ladera" userId="f7608b54312ebc88" providerId="LiveId" clId="{9DC751D8-B0D3-4A0B-B70D-95A4455C1AA7}" dt="2021-04-29T10:16:28.652" v="3369" actId="22"/>
          <ac:picMkLst>
            <pc:docMk/>
            <pc:sldMk cId="1319251607" sldId="740"/>
            <ac:picMk id="7" creationId="{EAFDBFCB-5797-4BC1-BFDB-9769B31E24EB}"/>
          </ac:picMkLst>
        </pc:picChg>
      </pc:sldChg>
      <pc:sldChg chg="addSp delSp modSp new mod setBg">
        <pc:chgData name="Carlos Cano Ladera" userId="f7608b54312ebc88" providerId="LiveId" clId="{9DC751D8-B0D3-4A0B-B70D-95A4455C1AA7}" dt="2021-05-17T12:08:23.846" v="7915" actId="13926"/>
        <pc:sldMkLst>
          <pc:docMk/>
          <pc:sldMk cId="1808162515" sldId="741"/>
        </pc:sldMkLst>
        <pc:spChg chg="mod">
          <ac:chgData name="Carlos Cano Ladera" userId="f7608b54312ebc88" providerId="LiveId" clId="{9DC751D8-B0D3-4A0B-B70D-95A4455C1AA7}" dt="2021-04-29T10:17:16.570" v="3492" actId="26606"/>
          <ac:spMkLst>
            <pc:docMk/>
            <pc:sldMk cId="1808162515" sldId="741"/>
            <ac:spMk id="2" creationId="{33739A14-734A-4C05-AF12-3A4494145BAA}"/>
          </ac:spMkLst>
        </pc:spChg>
        <pc:spChg chg="add del mod">
          <ac:chgData name="Carlos Cano Ladera" userId="f7608b54312ebc88" providerId="LiveId" clId="{9DC751D8-B0D3-4A0B-B70D-95A4455C1AA7}" dt="2021-05-17T12:08:23.846" v="7915" actId="13926"/>
          <ac:spMkLst>
            <pc:docMk/>
            <pc:sldMk cId="1808162515" sldId="741"/>
            <ac:spMk id="3" creationId="{3E1E9629-5B9A-4D0B-A355-FF93F04AA3C7}"/>
          </ac:spMkLst>
        </pc:spChg>
        <pc:spChg chg="add">
          <ac:chgData name="Carlos Cano Ladera" userId="f7608b54312ebc88" providerId="LiveId" clId="{9DC751D8-B0D3-4A0B-B70D-95A4455C1AA7}" dt="2021-04-29T10:17:16.570" v="3492" actId="26606"/>
          <ac:spMkLst>
            <pc:docMk/>
            <pc:sldMk cId="1808162515" sldId="741"/>
            <ac:spMk id="12" creationId="{46F7435D-E3DB-47B1-BA61-B00ACC83A9DE}"/>
          </ac:spMkLst>
        </pc:spChg>
        <pc:spChg chg="add">
          <ac:chgData name="Carlos Cano Ladera" userId="f7608b54312ebc88" providerId="LiveId" clId="{9DC751D8-B0D3-4A0B-B70D-95A4455C1AA7}" dt="2021-04-29T10:17:16.570" v="3492" actId="26606"/>
          <ac:spMkLst>
            <pc:docMk/>
            <pc:sldMk cId="1808162515" sldId="741"/>
            <ac:spMk id="14" creationId="{F263A0B5-F8C4-4116-809F-78A768EA79A6}"/>
          </ac:spMkLst>
        </pc:spChg>
        <pc:picChg chg="add del mod ord">
          <ac:chgData name="Carlos Cano Ladera" userId="f7608b54312ebc88" providerId="LiveId" clId="{9DC751D8-B0D3-4A0B-B70D-95A4455C1AA7}" dt="2021-04-29T10:16:41.189" v="3377" actId="22"/>
          <ac:picMkLst>
            <pc:docMk/>
            <pc:sldMk cId="1808162515" sldId="741"/>
            <ac:picMk id="5" creationId="{41F01A2E-FC56-4AF3-B497-E37E2A0AB880}"/>
          </ac:picMkLst>
        </pc:picChg>
        <pc:picChg chg="add mod">
          <ac:chgData name="Carlos Cano Ladera" userId="f7608b54312ebc88" providerId="LiveId" clId="{9DC751D8-B0D3-4A0B-B70D-95A4455C1AA7}" dt="2021-04-29T10:17:16.570" v="3492" actId="26606"/>
          <ac:picMkLst>
            <pc:docMk/>
            <pc:sldMk cId="1808162515" sldId="741"/>
            <ac:picMk id="7" creationId="{9EFB3A14-6F50-4FBA-B565-DE18FFF2D723}"/>
          </ac:picMkLst>
        </pc:picChg>
      </pc:sldChg>
      <pc:sldChg chg="modSp new mod">
        <pc:chgData name="Carlos Cano Ladera" userId="f7608b54312ebc88" providerId="LiveId" clId="{9DC751D8-B0D3-4A0B-B70D-95A4455C1AA7}" dt="2021-05-18T12:06:04.877" v="8557" actId="1076"/>
        <pc:sldMkLst>
          <pc:docMk/>
          <pc:sldMk cId="1765577901" sldId="742"/>
        </pc:sldMkLst>
        <pc:spChg chg="mod">
          <ac:chgData name="Carlos Cano Ladera" userId="f7608b54312ebc88" providerId="LiveId" clId="{9DC751D8-B0D3-4A0B-B70D-95A4455C1AA7}" dt="2021-04-29T10:21:22.889" v="3588" actId="20577"/>
          <ac:spMkLst>
            <pc:docMk/>
            <pc:sldMk cId="1765577901" sldId="742"/>
            <ac:spMk id="2" creationId="{1FEC590B-5CD1-49C0-8F2C-3DE44752A798}"/>
          </ac:spMkLst>
        </pc:spChg>
        <pc:spChg chg="mod">
          <ac:chgData name="Carlos Cano Ladera" userId="f7608b54312ebc88" providerId="LiveId" clId="{9DC751D8-B0D3-4A0B-B70D-95A4455C1AA7}" dt="2021-05-18T12:06:04.877" v="8557" actId="1076"/>
          <ac:spMkLst>
            <pc:docMk/>
            <pc:sldMk cId="1765577901" sldId="742"/>
            <ac:spMk id="3" creationId="{63E15E9B-53B6-4659-86A5-A12866669CA7}"/>
          </ac:spMkLst>
        </pc:spChg>
      </pc:sldChg>
      <pc:sldChg chg="modSp new mod">
        <pc:chgData name="Carlos Cano Ladera" userId="f7608b54312ebc88" providerId="LiveId" clId="{9DC751D8-B0D3-4A0B-B70D-95A4455C1AA7}" dt="2021-05-17T19:55:48.319" v="8553" actId="12"/>
        <pc:sldMkLst>
          <pc:docMk/>
          <pc:sldMk cId="3494801293" sldId="743"/>
        </pc:sldMkLst>
        <pc:spChg chg="mod">
          <ac:chgData name="Carlos Cano Ladera" userId="f7608b54312ebc88" providerId="LiveId" clId="{9DC751D8-B0D3-4A0B-B70D-95A4455C1AA7}" dt="2021-04-29T10:21:46.136" v="3601" actId="20577"/>
          <ac:spMkLst>
            <pc:docMk/>
            <pc:sldMk cId="3494801293" sldId="743"/>
            <ac:spMk id="2" creationId="{8F8C9600-C681-4423-9E2F-76EC52B0CCC9}"/>
          </ac:spMkLst>
        </pc:spChg>
        <pc:spChg chg="mod">
          <ac:chgData name="Carlos Cano Ladera" userId="f7608b54312ebc88" providerId="LiveId" clId="{9DC751D8-B0D3-4A0B-B70D-95A4455C1AA7}" dt="2021-05-17T19:55:48.319" v="8553" actId="12"/>
          <ac:spMkLst>
            <pc:docMk/>
            <pc:sldMk cId="3494801293" sldId="743"/>
            <ac:spMk id="3" creationId="{0C0BF487-66EC-4E50-B73C-B39792B796BF}"/>
          </ac:spMkLst>
        </pc:spChg>
      </pc:sldChg>
      <pc:sldChg chg="addSp delSp modSp new mod">
        <pc:chgData name="Carlos Cano Ladera" userId="f7608b54312ebc88" providerId="LiveId" clId="{9DC751D8-B0D3-4A0B-B70D-95A4455C1AA7}" dt="2021-05-17T12:08:44.079" v="7920" actId="13926"/>
        <pc:sldMkLst>
          <pc:docMk/>
          <pc:sldMk cId="1678534720" sldId="744"/>
        </pc:sldMkLst>
        <pc:spChg chg="mod">
          <ac:chgData name="Carlos Cano Ladera" userId="f7608b54312ebc88" providerId="LiveId" clId="{9DC751D8-B0D3-4A0B-B70D-95A4455C1AA7}" dt="2021-04-29T10:22:01.304" v="3619" actId="20577"/>
          <ac:spMkLst>
            <pc:docMk/>
            <pc:sldMk cId="1678534720" sldId="744"/>
            <ac:spMk id="2" creationId="{D4A986A6-29EE-4548-8495-7FB627527C46}"/>
          </ac:spMkLst>
        </pc:spChg>
        <pc:spChg chg="add del mod">
          <ac:chgData name="Carlos Cano Ladera" userId="f7608b54312ebc88" providerId="LiveId" clId="{9DC751D8-B0D3-4A0B-B70D-95A4455C1AA7}" dt="2021-05-17T12:08:44.079" v="7920" actId="13926"/>
          <ac:spMkLst>
            <pc:docMk/>
            <pc:sldMk cId="1678534720" sldId="744"/>
            <ac:spMk id="3" creationId="{4F936298-4FDC-4556-9D49-72C7A3AE8F43}"/>
          </ac:spMkLst>
        </pc:spChg>
        <pc:picChg chg="add del mod ord">
          <ac:chgData name="Carlos Cano Ladera" userId="f7608b54312ebc88" providerId="LiveId" clId="{9DC751D8-B0D3-4A0B-B70D-95A4455C1AA7}" dt="2021-04-29T10:22:04.290" v="3621" actId="22"/>
          <ac:picMkLst>
            <pc:docMk/>
            <pc:sldMk cId="1678534720" sldId="744"/>
            <ac:picMk id="5" creationId="{2C5B6B8A-0FF0-4C35-A78F-1D0187325D1D}"/>
          </ac:picMkLst>
        </pc:picChg>
        <pc:picChg chg="add del mod ord">
          <ac:chgData name="Carlos Cano Ladera" userId="f7608b54312ebc88" providerId="LiveId" clId="{9DC751D8-B0D3-4A0B-B70D-95A4455C1AA7}" dt="2021-04-29T10:22:28.004" v="3623" actId="22"/>
          <ac:picMkLst>
            <pc:docMk/>
            <pc:sldMk cId="1678534720" sldId="744"/>
            <ac:picMk id="7" creationId="{04331754-6192-4240-81ED-2F3C2F5F8B0A}"/>
          </ac:picMkLst>
        </pc:picChg>
        <pc:picChg chg="add mod">
          <ac:chgData name="Carlos Cano Ladera" userId="f7608b54312ebc88" providerId="LiveId" clId="{9DC751D8-B0D3-4A0B-B70D-95A4455C1AA7}" dt="2021-04-29T10:24:34.555" v="3748" actId="1076"/>
          <ac:picMkLst>
            <pc:docMk/>
            <pc:sldMk cId="1678534720" sldId="744"/>
            <ac:picMk id="9" creationId="{CA85D8CB-9619-431A-95DF-158AC0EF2656}"/>
          </ac:picMkLst>
        </pc:picChg>
      </pc:sldChg>
      <pc:sldChg chg="addSp delSp modSp new mod setBg">
        <pc:chgData name="Carlos Cano Ladera" userId="f7608b54312ebc88" providerId="LiveId" clId="{9DC751D8-B0D3-4A0B-B70D-95A4455C1AA7}" dt="2021-05-17T12:08:57.203" v="7922" actId="13926"/>
        <pc:sldMkLst>
          <pc:docMk/>
          <pc:sldMk cId="4026117017" sldId="745"/>
        </pc:sldMkLst>
        <pc:spChg chg="mod">
          <ac:chgData name="Carlos Cano Ladera" userId="f7608b54312ebc88" providerId="LiveId" clId="{9DC751D8-B0D3-4A0B-B70D-95A4455C1AA7}" dt="2021-04-29T10:27:07.719" v="3922" actId="26606"/>
          <ac:spMkLst>
            <pc:docMk/>
            <pc:sldMk cId="4026117017" sldId="745"/>
            <ac:spMk id="2" creationId="{8380FD1B-BF2F-4B11-90D8-5E39765E7117}"/>
          </ac:spMkLst>
        </pc:spChg>
        <pc:spChg chg="add del mod">
          <ac:chgData name="Carlos Cano Ladera" userId="f7608b54312ebc88" providerId="LiveId" clId="{9DC751D8-B0D3-4A0B-B70D-95A4455C1AA7}" dt="2021-05-17T12:08:57.203" v="7922" actId="13926"/>
          <ac:spMkLst>
            <pc:docMk/>
            <pc:sldMk cId="4026117017" sldId="745"/>
            <ac:spMk id="3" creationId="{8FC1448B-89F7-44F6-A13C-01DB844F8D86}"/>
          </ac:spMkLst>
        </pc:spChg>
        <pc:spChg chg="add">
          <ac:chgData name="Carlos Cano Ladera" userId="f7608b54312ebc88" providerId="LiveId" clId="{9DC751D8-B0D3-4A0B-B70D-95A4455C1AA7}" dt="2021-04-29T10:27:07.719" v="3922" actId="26606"/>
          <ac:spMkLst>
            <pc:docMk/>
            <pc:sldMk cId="4026117017" sldId="745"/>
            <ac:spMk id="14" creationId="{46F7435D-E3DB-47B1-BA61-B00ACC83A9DE}"/>
          </ac:spMkLst>
        </pc:spChg>
        <pc:spChg chg="add">
          <ac:chgData name="Carlos Cano Ladera" userId="f7608b54312ebc88" providerId="LiveId" clId="{9DC751D8-B0D3-4A0B-B70D-95A4455C1AA7}" dt="2021-04-29T10:27:07.719" v="3922" actId="26606"/>
          <ac:spMkLst>
            <pc:docMk/>
            <pc:sldMk cId="4026117017" sldId="745"/>
            <ac:spMk id="16" creationId="{F263A0B5-F8C4-4116-809F-78A768EA79A6}"/>
          </ac:spMkLst>
        </pc:spChg>
        <pc:picChg chg="add del mod ord">
          <ac:chgData name="Carlos Cano Ladera" userId="f7608b54312ebc88" providerId="LiveId" clId="{9DC751D8-B0D3-4A0B-B70D-95A4455C1AA7}" dt="2021-04-29T10:26:32.553" v="3806" actId="22"/>
          <ac:picMkLst>
            <pc:docMk/>
            <pc:sldMk cId="4026117017" sldId="745"/>
            <ac:picMk id="5" creationId="{86717829-ED1E-4DE3-A747-9E05A409F612}"/>
          </ac:picMkLst>
        </pc:picChg>
        <pc:picChg chg="add del mod ord">
          <ac:chgData name="Carlos Cano Ladera" userId="f7608b54312ebc88" providerId="LiveId" clId="{9DC751D8-B0D3-4A0B-B70D-95A4455C1AA7}" dt="2021-04-29T10:26:49.284" v="3840" actId="22"/>
          <ac:picMkLst>
            <pc:docMk/>
            <pc:sldMk cId="4026117017" sldId="745"/>
            <ac:picMk id="7" creationId="{FAFDF6F6-6062-46AB-A8F2-2B55AAAB2526}"/>
          </ac:picMkLst>
        </pc:picChg>
        <pc:picChg chg="add mod">
          <ac:chgData name="Carlos Cano Ladera" userId="f7608b54312ebc88" providerId="LiveId" clId="{9DC751D8-B0D3-4A0B-B70D-95A4455C1AA7}" dt="2021-04-29T10:27:07.719" v="3922" actId="26606"/>
          <ac:picMkLst>
            <pc:docMk/>
            <pc:sldMk cId="4026117017" sldId="745"/>
            <ac:picMk id="9" creationId="{8237E2E7-9646-4A9E-9E9A-94B451A6EDB8}"/>
          </ac:picMkLst>
        </pc:picChg>
      </pc:sldChg>
      <pc:sldChg chg="addSp modSp new mod setBg">
        <pc:chgData name="Carlos Cano Ladera" userId="f7608b54312ebc88" providerId="LiveId" clId="{9DC751D8-B0D3-4A0B-B70D-95A4455C1AA7}" dt="2021-05-17T12:09:04.267" v="7924" actId="13926"/>
        <pc:sldMkLst>
          <pc:docMk/>
          <pc:sldMk cId="651726578" sldId="746"/>
        </pc:sldMkLst>
        <pc:spChg chg="mod">
          <ac:chgData name="Carlos Cano Ladera" userId="f7608b54312ebc88" providerId="LiveId" clId="{9DC751D8-B0D3-4A0B-B70D-95A4455C1AA7}" dt="2021-04-29T10:28:54.022" v="4038" actId="26606"/>
          <ac:spMkLst>
            <pc:docMk/>
            <pc:sldMk cId="651726578" sldId="746"/>
            <ac:spMk id="2" creationId="{FF2E54D4-D39C-4860-940A-C453926507B0}"/>
          </ac:spMkLst>
        </pc:spChg>
        <pc:spChg chg="mod">
          <ac:chgData name="Carlos Cano Ladera" userId="f7608b54312ebc88" providerId="LiveId" clId="{9DC751D8-B0D3-4A0B-B70D-95A4455C1AA7}" dt="2021-05-17T12:09:04.267" v="7924" actId="13926"/>
          <ac:spMkLst>
            <pc:docMk/>
            <pc:sldMk cId="651726578" sldId="746"/>
            <ac:spMk id="3" creationId="{2FEED731-E0E1-4751-876B-D9CD6602FCDF}"/>
          </ac:spMkLst>
        </pc:spChg>
        <pc:spChg chg="add">
          <ac:chgData name="Carlos Cano Ladera" userId="f7608b54312ebc88" providerId="LiveId" clId="{9DC751D8-B0D3-4A0B-B70D-95A4455C1AA7}" dt="2021-04-29T10:28:54.022" v="4038" actId="26606"/>
          <ac:spMkLst>
            <pc:docMk/>
            <pc:sldMk cId="651726578" sldId="746"/>
            <ac:spMk id="10" creationId="{46F7435D-E3DB-47B1-BA61-B00ACC83A9DE}"/>
          </ac:spMkLst>
        </pc:spChg>
        <pc:spChg chg="add">
          <ac:chgData name="Carlos Cano Ladera" userId="f7608b54312ebc88" providerId="LiveId" clId="{9DC751D8-B0D3-4A0B-B70D-95A4455C1AA7}" dt="2021-04-29T10:28:54.022" v="4038" actId="26606"/>
          <ac:spMkLst>
            <pc:docMk/>
            <pc:sldMk cId="651726578" sldId="746"/>
            <ac:spMk id="12" creationId="{F263A0B5-F8C4-4116-809F-78A768EA79A6}"/>
          </ac:spMkLst>
        </pc:spChg>
        <pc:picChg chg="add mod">
          <ac:chgData name="Carlos Cano Ladera" userId="f7608b54312ebc88" providerId="LiveId" clId="{9DC751D8-B0D3-4A0B-B70D-95A4455C1AA7}" dt="2021-04-29T10:28:54.022" v="4038" actId="26606"/>
          <ac:picMkLst>
            <pc:docMk/>
            <pc:sldMk cId="651726578" sldId="746"/>
            <ac:picMk id="5" creationId="{F5E1646D-BC5C-4FF1-93C8-7AFA7912509F}"/>
          </ac:picMkLst>
        </pc:picChg>
      </pc:sldChg>
      <pc:sldChg chg="addSp delSp modSp new mod setBg">
        <pc:chgData name="Carlos Cano Ladera" userId="f7608b54312ebc88" providerId="LiveId" clId="{9DC751D8-B0D3-4A0B-B70D-95A4455C1AA7}" dt="2021-05-17T12:09:19.305" v="7928" actId="13926"/>
        <pc:sldMkLst>
          <pc:docMk/>
          <pc:sldMk cId="2532729206" sldId="747"/>
        </pc:sldMkLst>
        <pc:spChg chg="mod">
          <ac:chgData name="Carlos Cano Ladera" userId="f7608b54312ebc88" providerId="LiveId" clId="{9DC751D8-B0D3-4A0B-B70D-95A4455C1AA7}" dt="2021-04-29T10:30:11.297" v="4168" actId="26606"/>
          <ac:spMkLst>
            <pc:docMk/>
            <pc:sldMk cId="2532729206" sldId="747"/>
            <ac:spMk id="2" creationId="{CFC6CF56-1B62-43B9-98B9-F7C78EF1712E}"/>
          </ac:spMkLst>
        </pc:spChg>
        <pc:spChg chg="mod">
          <ac:chgData name="Carlos Cano Ladera" userId="f7608b54312ebc88" providerId="LiveId" clId="{9DC751D8-B0D3-4A0B-B70D-95A4455C1AA7}" dt="2021-05-17T12:09:19.305" v="7928" actId="13926"/>
          <ac:spMkLst>
            <pc:docMk/>
            <pc:sldMk cId="2532729206" sldId="747"/>
            <ac:spMk id="3" creationId="{BBCAB198-91A0-4BB8-8024-F94776A25E18}"/>
          </ac:spMkLst>
        </pc:spChg>
        <pc:spChg chg="add">
          <ac:chgData name="Carlos Cano Ladera" userId="f7608b54312ebc88" providerId="LiveId" clId="{9DC751D8-B0D3-4A0B-B70D-95A4455C1AA7}" dt="2021-04-29T10:30:11.297" v="4168" actId="26606"/>
          <ac:spMkLst>
            <pc:docMk/>
            <pc:sldMk cId="2532729206" sldId="747"/>
            <ac:spMk id="12" creationId="{46F7435D-E3DB-47B1-BA61-B00ACC83A9DE}"/>
          </ac:spMkLst>
        </pc:spChg>
        <pc:spChg chg="add">
          <ac:chgData name="Carlos Cano Ladera" userId="f7608b54312ebc88" providerId="LiveId" clId="{9DC751D8-B0D3-4A0B-B70D-95A4455C1AA7}" dt="2021-04-29T10:30:11.297" v="4168" actId="26606"/>
          <ac:spMkLst>
            <pc:docMk/>
            <pc:sldMk cId="2532729206" sldId="747"/>
            <ac:spMk id="14" creationId="{F263A0B5-F8C4-4116-809F-78A768EA79A6}"/>
          </ac:spMkLst>
        </pc:spChg>
        <pc:picChg chg="add del">
          <ac:chgData name="Carlos Cano Ladera" userId="f7608b54312ebc88" providerId="LiveId" clId="{9DC751D8-B0D3-4A0B-B70D-95A4455C1AA7}" dt="2021-04-29T10:29:52.331" v="4166" actId="22"/>
          <ac:picMkLst>
            <pc:docMk/>
            <pc:sldMk cId="2532729206" sldId="747"/>
            <ac:picMk id="5" creationId="{7980CC61-0B2A-42E5-8AF3-592C6A2FE3AD}"/>
          </ac:picMkLst>
        </pc:picChg>
        <pc:picChg chg="add mod">
          <ac:chgData name="Carlos Cano Ladera" userId="f7608b54312ebc88" providerId="LiveId" clId="{9DC751D8-B0D3-4A0B-B70D-95A4455C1AA7}" dt="2021-04-29T10:30:11.297" v="4168" actId="26606"/>
          <ac:picMkLst>
            <pc:docMk/>
            <pc:sldMk cId="2532729206" sldId="747"/>
            <ac:picMk id="7" creationId="{19BE3966-FCF9-4EAE-8E18-09C660E18DA5}"/>
          </ac:picMkLst>
        </pc:picChg>
      </pc:sldChg>
      <pc:sldChg chg="modSp new mod">
        <pc:chgData name="Carlos Cano Ladera" userId="f7608b54312ebc88" providerId="LiveId" clId="{9DC751D8-B0D3-4A0B-B70D-95A4455C1AA7}" dt="2021-04-29T10:30:42.206" v="4195" actId="20577"/>
        <pc:sldMkLst>
          <pc:docMk/>
          <pc:sldMk cId="2606643967" sldId="748"/>
        </pc:sldMkLst>
        <pc:spChg chg="mod">
          <ac:chgData name="Carlos Cano Ladera" userId="f7608b54312ebc88" providerId="LiveId" clId="{9DC751D8-B0D3-4A0B-B70D-95A4455C1AA7}" dt="2021-04-29T10:30:42.206" v="4195" actId="20577"/>
          <ac:spMkLst>
            <pc:docMk/>
            <pc:sldMk cId="2606643967" sldId="748"/>
            <ac:spMk id="2" creationId="{2CED7E59-E7BF-4AF7-BB77-B8FD68381247}"/>
          </ac:spMkLst>
        </pc:spChg>
      </pc:sldChg>
      <pc:sldChg chg="modSp new mod">
        <pc:chgData name="Carlos Cano Ladera" userId="f7608b54312ebc88" providerId="LiveId" clId="{9DC751D8-B0D3-4A0B-B70D-95A4455C1AA7}" dt="2021-05-17T12:10:25.269" v="7997" actId="20577"/>
        <pc:sldMkLst>
          <pc:docMk/>
          <pc:sldMk cId="2382548858" sldId="749"/>
        </pc:sldMkLst>
        <pc:spChg chg="mod">
          <ac:chgData name="Carlos Cano Ladera" userId="f7608b54312ebc88" providerId="LiveId" clId="{9DC751D8-B0D3-4A0B-B70D-95A4455C1AA7}" dt="2021-04-29T10:30:53.071" v="4237" actId="20577"/>
          <ac:spMkLst>
            <pc:docMk/>
            <pc:sldMk cId="2382548858" sldId="749"/>
            <ac:spMk id="2" creationId="{528A2E1A-BDD6-43FC-87CA-D8DBFE447BA0}"/>
          </ac:spMkLst>
        </pc:spChg>
        <pc:spChg chg="mod">
          <ac:chgData name="Carlos Cano Ladera" userId="f7608b54312ebc88" providerId="LiveId" clId="{9DC751D8-B0D3-4A0B-B70D-95A4455C1AA7}" dt="2021-05-17T12:10:25.269" v="7997" actId="20577"/>
          <ac:spMkLst>
            <pc:docMk/>
            <pc:sldMk cId="2382548858" sldId="749"/>
            <ac:spMk id="3" creationId="{AC447F82-463A-4E43-AD0A-571D2DC64E9B}"/>
          </ac:spMkLst>
        </pc:spChg>
      </pc:sldChg>
      <pc:sldChg chg="addSp delSp modSp new mod">
        <pc:chgData name="Carlos Cano Ladera" userId="f7608b54312ebc88" providerId="LiveId" clId="{9DC751D8-B0D3-4A0B-B70D-95A4455C1AA7}" dt="2021-04-29T10:54:51.105" v="4745" actId="20577"/>
        <pc:sldMkLst>
          <pc:docMk/>
          <pc:sldMk cId="2645986406" sldId="750"/>
        </pc:sldMkLst>
        <pc:spChg chg="mod">
          <ac:chgData name="Carlos Cano Ladera" userId="f7608b54312ebc88" providerId="LiveId" clId="{9DC751D8-B0D3-4A0B-B70D-95A4455C1AA7}" dt="2021-04-29T10:47:06.617" v="4555" actId="20577"/>
          <ac:spMkLst>
            <pc:docMk/>
            <pc:sldMk cId="2645986406" sldId="750"/>
            <ac:spMk id="2" creationId="{9E72A365-01B4-434B-8CC8-D7DEF2DDCD3C}"/>
          </ac:spMkLst>
        </pc:spChg>
        <pc:spChg chg="add del mod">
          <ac:chgData name="Carlos Cano Ladera" userId="f7608b54312ebc88" providerId="LiveId" clId="{9DC751D8-B0D3-4A0B-B70D-95A4455C1AA7}" dt="2021-04-29T10:54:51.105" v="4745" actId="20577"/>
          <ac:spMkLst>
            <pc:docMk/>
            <pc:sldMk cId="2645986406" sldId="750"/>
            <ac:spMk id="3" creationId="{AF6D3E07-D183-4303-98AE-0D48DD19B89B}"/>
          </ac:spMkLst>
        </pc:spChg>
        <pc:picChg chg="add mod">
          <ac:chgData name="Carlos Cano Ladera" userId="f7608b54312ebc88" providerId="LiveId" clId="{9DC751D8-B0D3-4A0B-B70D-95A4455C1AA7}" dt="2021-04-29T10:54:44.420" v="4720" actId="1076"/>
          <ac:picMkLst>
            <pc:docMk/>
            <pc:sldMk cId="2645986406" sldId="750"/>
            <ac:picMk id="5" creationId="{2069EB55-B630-4AE4-AED3-EBFF343DCF66}"/>
          </ac:picMkLst>
        </pc:picChg>
        <pc:picChg chg="add del mod ord">
          <ac:chgData name="Carlos Cano Ladera" userId="f7608b54312ebc88" providerId="LiveId" clId="{9DC751D8-B0D3-4A0B-B70D-95A4455C1AA7}" dt="2021-04-29T10:47:10.082" v="4557" actId="22"/>
          <ac:picMkLst>
            <pc:docMk/>
            <pc:sldMk cId="2645986406" sldId="750"/>
            <ac:picMk id="5" creationId="{AEEF1BC2-50BC-476D-BD44-E83A3CE83410}"/>
          </ac:picMkLst>
        </pc:picChg>
        <pc:picChg chg="add del mod">
          <ac:chgData name="Carlos Cano Ladera" userId="f7608b54312ebc88" providerId="LiveId" clId="{9DC751D8-B0D3-4A0B-B70D-95A4455C1AA7}" dt="2021-04-29T10:54:42.328" v="4718" actId="478"/>
          <ac:picMkLst>
            <pc:docMk/>
            <pc:sldMk cId="2645986406" sldId="750"/>
            <ac:picMk id="7" creationId="{6490EBA6-CED0-421A-A5C5-E7F5328DFB2F}"/>
          </ac:picMkLst>
        </pc:picChg>
      </pc:sldChg>
      <pc:sldChg chg="modSp new mod">
        <pc:chgData name="Carlos Cano Ladera" userId="f7608b54312ebc88" providerId="LiveId" clId="{9DC751D8-B0D3-4A0B-B70D-95A4455C1AA7}" dt="2021-05-17T12:09:36.440" v="7931" actId="13926"/>
        <pc:sldMkLst>
          <pc:docMk/>
          <pc:sldMk cId="3317609518" sldId="751"/>
        </pc:sldMkLst>
        <pc:spChg chg="mod">
          <ac:chgData name="Carlos Cano Ladera" userId="f7608b54312ebc88" providerId="LiveId" clId="{9DC751D8-B0D3-4A0B-B70D-95A4455C1AA7}" dt="2021-04-29T10:48:00.613" v="4608" actId="20577"/>
          <ac:spMkLst>
            <pc:docMk/>
            <pc:sldMk cId="3317609518" sldId="751"/>
            <ac:spMk id="2" creationId="{403F2B83-2AE9-4EBC-AFC3-07961DAA0EDB}"/>
          </ac:spMkLst>
        </pc:spChg>
        <pc:spChg chg="mod">
          <ac:chgData name="Carlos Cano Ladera" userId="f7608b54312ebc88" providerId="LiveId" clId="{9DC751D8-B0D3-4A0B-B70D-95A4455C1AA7}" dt="2021-05-17T12:09:36.440" v="7931" actId="13926"/>
          <ac:spMkLst>
            <pc:docMk/>
            <pc:sldMk cId="3317609518" sldId="751"/>
            <ac:spMk id="3" creationId="{7AEDB762-BB6A-47ED-8FE5-F1C4652AD4D0}"/>
          </ac:spMkLst>
        </pc:spChg>
      </pc:sldChg>
      <pc:sldChg chg="addSp modSp new mod setBg">
        <pc:chgData name="Carlos Cano Ladera" userId="f7608b54312ebc88" providerId="LiveId" clId="{9DC751D8-B0D3-4A0B-B70D-95A4455C1AA7}" dt="2021-05-17T19:56:04.370" v="8555" actId="13926"/>
        <pc:sldMkLst>
          <pc:docMk/>
          <pc:sldMk cId="154458922" sldId="752"/>
        </pc:sldMkLst>
        <pc:spChg chg="mod">
          <ac:chgData name="Carlos Cano Ladera" userId="f7608b54312ebc88" providerId="LiveId" clId="{9DC751D8-B0D3-4A0B-B70D-95A4455C1AA7}" dt="2021-04-29T10:55:53.396" v="4867" actId="26606"/>
          <ac:spMkLst>
            <pc:docMk/>
            <pc:sldMk cId="154458922" sldId="752"/>
            <ac:spMk id="2" creationId="{7B9BC750-1AF1-44F6-9EAE-72B3956EF1E4}"/>
          </ac:spMkLst>
        </pc:spChg>
        <pc:spChg chg="mod">
          <ac:chgData name="Carlos Cano Ladera" userId="f7608b54312ebc88" providerId="LiveId" clId="{9DC751D8-B0D3-4A0B-B70D-95A4455C1AA7}" dt="2021-05-17T19:56:04.370" v="8555" actId="13926"/>
          <ac:spMkLst>
            <pc:docMk/>
            <pc:sldMk cId="154458922" sldId="752"/>
            <ac:spMk id="3" creationId="{64A0F6A8-64C9-4C82-BC51-65646A6FFD43}"/>
          </ac:spMkLst>
        </pc:spChg>
        <pc:spChg chg="add">
          <ac:chgData name="Carlos Cano Ladera" userId="f7608b54312ebc88" providerId="LiveId" clId="{9DC751D8-B0D3-4A0B-B70D-95A4455C1AA7}" dt="2021-04-29T10:55:53.396" v="4867" actId="26606"/>
          <ac:spMkLst>
            <pc:docMk/>
            <pc:sldMk cId="154458922" sldId="752"/>
            <ac:spMk id="10" creationId="{5E39A796-BE83-48B1-B33F-35C4A32AAB57}"/>
          </ac:spMkLst>
        </pc:spChg>
        <pc:spChg chg="add">
          <ac:chgData name="Carlos Cano Ladera" userId="f7608b54312ebc88" providerId="LiveId" clId="{9DC751D8-B0D3-4A0B-B70D-95A4455C1AA7}" dt="2021-04-29T10:55:53.396" v="4867" actId="26606"/>
          <ac:spMkLst>
            <pc:docMk/>
            <pc:sldMk cId="154458922" sldId="752"/>
            <ac:spMk id="12" creationId="{72F84B47-E267-4194-8194-831DB7B5547F}"/>
          </ac:spMkLst>
        </pc:spChg>
        <pc:picChg chg="add mod">
          <ac:chgData name="Carlos Cano Ladera" userId="f7608b54312ebc88" providerId="LiveId" clId="{9DC751D8-B0D3-4A0B-B70D-95A4455C1AA7}" dt="2021-04-29T10:55:53.396" v="4867" actId="26606"/>
          <ac:picMkLst>
            <pc:docMk/>
            <pc:sldMk cId="154458922" sldId="752"/>
            <ac:picMk id="5" creationId="{E6C9B1E5-4F53-4A8A-AA1B-C74965C45F6D}"/>
          </ac:picMkLst>
        </pc:picChg>
      </pc:sldChg>
      <pc:sldChg chg="addSp delSp modSp new mod setBg">
        <pc:chgData name="Carlos Cano Ladera" userId="f7608b54312ebc88" providerId="LiveId" clId="{9DC751D8-B0D3-4A0B-B70D-95A4455C1AA7}" dt="2021-04-29T11:04:38.176" v="5262" actId="20577"/>
        <pc:sldMkLst>
          <pc:docMk/>
          <pc:sldMk cId="3952569593" sldId="753"/>
        </pc:sldMkLst>
        <pc:spChg chg="mod">
          <ac:chgData name="Carlos Cano Ladera" userId="f7608b54312ebc88" providerId="LiveId" clId="{9DC751D8-B0D3-4A0B-B70D-95A4455C1AA7}" dt="2021-04-29T11:01:43.578" v="4991" actId="26606"/>
          <ac:spMkLst>
            <pc:docMk/>
            <pc:sldMk cId="3952569593" sldId="753"/>
            <ac:spMk id="2" creationId="{03B2C5CC-EAC7-4689-B98A-8D5EC3A7BBF9}"/>
          </ac:spMkLst>
        </pc:spChg>
        <pc:spChg chg="mod">
          <ac:chgData name="Carlos Cano Ladera" userId="f7608b54312ebc88" providerId="LiveId" clId="{9DC751D8-B0D3-4A0B-B70D-95A4455C1AA7}" dt="2021-04-29T11:04:38.176" v="5262" actId="20577"/>
          <ac:spMkLst>
            <pc:docMk/>
            <pc:sldMk cId="3952569593" sldId="753"/>
            <ac:spMk id="3" creationId="{AAF1BDEB-B0F5-43FF-9EFE-6F9634570E11}"/>
          </ac:spMkLst>
        </pc:spChg>
        <pc:spChg chg="add">
          <ac:chgData name="Carlos Cano Ladera" userId="f7608b54312ebc88" providerId="LiveId" clId="{9DC751D8-B0D3-4A0B-B70D-95A4455C1AA7}" dt="2021-04-29T11:01:43.578" v="4991" actId="26606"/>
          <ac:spMkLst>
            <pc:docMk/>
            <pc:sldMk cId="3952569593" sldId="753"/>
            <ac:spMk id="12" creationId="{5AAE9118-0436-4488-AC4A-C14DF6A7B6B1}"/>
          </ac:spMkLst>
        </pc:spChg>
        <pc:spChg chg="add">
          <ac:chgData name="Carlos Cano Ladera" userId="f7608b54312ebc88" providerId="LiveId" clId="{9DC751D8-B0D3-4A0B-B70D-95A4455C1AA7}" dt="2021-04-29T11:01:43.578" v="4991" actId="26606"/>
          <ac:spMkLst>
            <pc:docMk/>
            <pc:sldMk cId="3952569593" sldId="753"/>
            <ac:spMk id="14" creationId="{1B10F861-B8F1-49C7-BD58-EAB20CEE7F93}"/>
          </ac:spMkLst>
        </pc:spChg>
        <pc:spChg chg="add">
          <ac:chgData name="Carlos Cano Ladera" userId="f7608b54312ebc88" providerId="LiveId" clId="{9DC751D8-B0D3-4A0B-B70D-95A4455C1AA7}" dt="2021-04-29T11:01:43.578" v="4991" actId="26606"/>
          <ac:spMkLst>
            <pc:docMk/>
            <pc:sldMk cId="3952569593" sldId="753"/>
            <ac:spMk id="16" creationId="{61F6E425-22AB-4DA2-8FAC-58ADB58EF6C3}"/>
          </ac:spMkLst>
        </pc:spChg>
        <pc:picChg chg="add mod">
          <ac:chgData name="Carlos Cano Ladera" userId="f7608b54312ebc88" providerId="LiveId" clId="{9DC751D8-B0D3-4A0B-B70D-95A4455C1AA7}" dt="2021-04-29T11:01:43.578" v="4991" actId="26606"/>
          <ac:picMkLst>
            <pc:docMk/>
            <pc:sldMk cId="3952569593" sldId="753"/>
            <ac:picMk id="5" creationId="{BB2D8069-142A-408A-82AD-BFAD54B594E4}"/>
          </ac:picMkLst>
        </pc:picChg>
        <pc:picChg chg="add del mod">
          <ac:chgData name="Carlos Cano Ladera" userId="f7608b54312ebc88" providerId="LiveId" clId="{9DC751D8-B0D3-4A0B-B70D-95A4455C1AA7}" dt="2021-04-29T11:03:27.579" v="5101" actId="21"/>
          <ac:picMkLst>
            <pc:docMk/>
            <pc:sldMk cId="3952569593" sldId="753"/>
            <ac:picMk id="7" creationId="{7507D3B5-C935-4928-9BEA-DD6A9BE7F659}"/>
          </ac:picMkLst>
        </pc:picChg>
        <pc:picChg chg="add mod">
          <ac:chgData name="Carlos Cano Ladera" userId="f7608b54312ebc88" providerId="LiveId" clId="{9DC751D8-B0D3-4A0B-B70D-95A4455C1AA7}" dt="2021-04-29T11:04:21.260" v="5203" actId="1076"/>
          <ac:picMkLst>
            <pc:docMk/>
            <pc:sldMk cId="3952569593" sldId="753"/>
            <ac:picMk id="9" creationId="{8C43C08B-F21B-4A93-80F0-F0A05CB1C934}"/>
          </ac:picMkLst>
        </pc:picChg>
      </pc:sldChg>
      <pc:sldChg chg="addSp modSp new mod">
        <pc:chgData name="Carlos Cano Ladera" userId="f7608b54312ebc88" providerId="LiveId" clId="{9DC751D8-B0D3-4A0B-B70D-95A4455C1AA7}" dt="2021-05-17T19:56:08.910" v="8556" actId="13926"/>
        <pc:sldMkLst>
          <pc:docMk/>
          <pc:sldMk cId="2636724167" sldId="754"/>
        </pc:sldMkLst>
        <pc:spChg chg="mod">
          <ac:chgData name="Carlos Cano Ladera" userId="f7608b54312ebc88" providerId="LiveId" clId="{9DC751D8-B0D3-4A0B-B70D-95A4455C1AA7}" dt="2021-04-29T11:02:13.431" v="5098" actId="20577"/>
          <ac:spMkLst>
            <pc:docMk/>
            <pc:sldMk cId="2636724167" sldId="754"/>
            <ac:spMk id="2" creationId="{196E1E8B-EBFC-4980-8E3B-21C95960A76E}"/>
          </ac:spMkLst>
        </pc:spChg>
        <pc:spChg chg="mod">
          <ac:chgData name="Carlos Cano Ladera" userId="f7608b54312ebc88" providerId="LiveId" clId="{9DC751D8-B0D3-4A0B-B70D-95A4455C1AA7}" dt="2021-05-17T19:56:08.910" v="8556" actId="13926"/>
          <ac:spMkLst>
            <pc:docMk/>
            <pc:sldMk cId="2636724167" sldId="754"/>
            <ac:spMk id="3" creationId="{10525D5A-7850-473D-9A11-AF6F2BCEAC92}"/>
          </ac:spMkLst>
        </pc:spChg>
        <pc:picChg chg="add mod">
          <ac:chgData name="Carlos Cano Ladera" userId="f7608b54312ebc88" providerId="LiveId" clId="{9DC751D8-B0D3-4A0B-B70D-95A4455C1AA7}" dt="2021-04-29T11:03:51.781" v="5201" actId="1076"/>
          <ac:picMkLst>
            <pc:docMk/>
            <pc:sldMk cId="2636724167" sldId="754"/>
            <ac:picMk id="4" creationId="{F1216FD1-205B-47B6-BB1F-BB0B3F37E014}"/>
          </ac:picMkLst>
        </pc:picChg>
      </pc:sldChg>
      <pc:sldChg chg="addSp delSp modSp new mod setBg">
        <pc:chgData name="Carlos Cano Ladera" userId="f7608b54312ebc88" providerId="LiveId" clId="{9DC751D8-B0D3-4A0B-B70D-95A4455C1AA7}" dt="2021-04-29T11:06:24.811" v="5352" actId="20577"/>
        <pc:sldMkLst>
          <pc:docMk/>
          <pc:sldMk cId="1303926602" sldId="755"/>
        </pc:sldMkLst>
        <pc:spChg chg="mod">
          <ac:chgData name="Carlos Cano Ladera" userId="f7608b54312ebc88" providerId="LiveId" clId="{9DC751D8-B0D3-4A0B-B70D-95A4455C1AA7}" dt="2021-04-29T11:06:17.449" v="5332" actId="26606"/>
          <ac:spMkLst>
            <pc:docMk/>
            <pc:sldMk cId="1303926602" sldId="755"/>
            <ac:spMk id="2" creationId="{73E2E53E-6846-4FD7-A70D-2B7E515A1D38}"/>
          </ac:spMkLst>
        </pc:spChg>
        <pc:spChg chg="mod">
          <ac:chgData name="Carlos Cano Ladera" userId="f7608b54312ebc88" providerId="LiveId" clId="{9DC751D8-B0D3-4A0B-B70D-95A4455C1AA7}" dt="2021-04-29T11:06:24.811" v="5352" actId="20577"/>
          <ac:spMkLst>
            <pc:docMk/>
            <pc:sldMk cId="1303926602" sldId="755"/>
            <ac:spMk id="3" creationId="{F7F7E70C-FFEB-4C1F-A5E8-4D4EB91B4DD1}"/>
          </ac:spMkLst>
        </pc:spChg>
        <pc:spChg chg="add del">
          <ac:chgData name="Carlos Cano Ladera" userId="f7608b54312ebc88" providerId="LiveId" clId="{9DC751D8-B0D3-4A0B-B70D-95A4455C1AA7}" dt="2021-04-29T11:06:15.631" v="5329" actId="26606"/>
          <ac:spMkLst>
            <pc:docMk/>
            <pc:sldMk cId="1303926602" sldId="755"/>
            <ac:spMk id="10" creationId="{1A95671B-3CC6-4792-9114-B74FAEA224E6}"/>
          </ac:spMkLst>
        </pc:spChg>
        <pc:spChg chg="add del">
          <ac:chgData name="Carlos Cano Ladera" userId="f7608b54312ebc88" providerId="LiveId" clId="{9DC751D8-B0D3-4A0B-B70D-95A4455C1AA7}" dt="2021-04-29T11:06:17.444" v="5331" actId="26606"/>
          <ac:spMkLst>
            <pc:docMk/>
            <pc:sldMk cId="1303926602" sldId="755"/>
            <ac:spMk id="12" creationId="{F263A0B5-F8C4-4116-809F-78A768EA79A6}"/>
          </ac:spMkLst>
        </pc:spChg>
        <pc:spChg chg="add del">
          <ac:chgData name="Carlos Cano Ladera" userId="f7608b54312ebc88" providerId="LiveId" clId="{9DC751D8-B0D3-4A0B-B70D-95A4455C1AA7}" dt="2021-04-29T11:06:17.444" v="5331" actId="26606"/>
          <ac:spMkLst>
            <pc:docMk/>
            <pc:sldMk cId="1303926602" sldId="755"/>
            <ac:spMk id="13" creationId="{46F7435D-E3DB-47B1-BA61-B00ACC83A9DE}"/>
          </ac:spMkLst>
        </pc:spChg>
        <pc:spChg chg="add">
          <ac:chgData name="Carlos Cano Ladera" userId="f7608b54312ebc88" providerId="LiveId" clId="{9DC751D8-B0D3-4A0B-B70D-95A4455C1AA7}" dt="2021-04-29T11:06:17.449" v="5332" actId="26606"/>
          <ac:spMkLst>
            <pc:docMk/>
            <pc:sldMk cId="1303926602" sldId="755"/>
            <ac:spMk id="15" creationId="{1A95671B-3CC6-4792-9114-B74FAEA224E6}"/>
          </ac:spMkLst>
        </pc:spChg>
        <pc:picChg chg="add mod">
          <ac:chgData name="Carlos Cano Ladera" userId="f7608b54312ebc88" providerId="LiveId" clId="{9DC751D8-B0D3-4A0B-B70D-95A4455C1AA7}" dt="2021-04-29T11:06:17.449" v="5332" actId="26606"/>
          <ac:picMkLst>
            <pc:docMk/>
            <pc:sldMk cId="1303926602" sldId="755"/>
            <ac:picMk id="5" creationId="{39483A32-EAF6-4C4D-A891-8C9960288B9D}"/>
          </ac:picMkLst>
        </pc:picChg>
      </pc:sldChg>
      <pc:sldChg chg="addSp modSp new mod">
        <pc:chgData name="Carlos Cano Ladera" userId="f7608b54312ebc88" providerId="LiveId" clId="{9DC751D8-B0D3-4A0B-B70D-95A4455C1AA7}" dt="2021-05-17T12:11:53.153" v="8010" actId="20577"/>
        <pc:sldMkLst>
          <pc:docMk/>
          <pc:sldMk cId="1408304943" sldId="756"/>
        </pc:sldMkLst>
        <pc:spChg chg="mod">
          <ac:chgData name="Carlos Cano Ladera" userId="f7608b54312ebc88" providerId="LiveId" clId="{9DC751D8-B0D3-4A0B-B70D-95A4455C1AA7}" dt="2021-04-29T11:13:50.499" v="5814" actId="20577"/>
          <ac:spMkLst>
            <pc:docMk/>
            <pc:sldMk cId="1408304943" sldId="756"/>
            <ac:spMk id="2" creationId="{F7CE740F-29F2-4DAE-85E9-90780F2671F5}"/>
          </ac:spMkLst>
        </pc:spChg>
        <pc:spChg chg="mod">
          <ac:chgData name="Carlos Cano Ladera" userId="f7608b54312ebc88" providerId="LiveId" clId="{9DC751D8-B0D3-4A0B-B70D-95A4455C1AA7}" dt="2021-05-17T12:11:53.153" v="8010" actId="20577"/>
          <ac:spMkLst>
            <pc:docMk/>
            <pc:sldMk cId="1408304943" sldId="756"/>
            <ac:spMk id="3" creationId="{A9CC3E0B-2BAC-4487-B1B6-6C01A07E543A}"/>
          </ac:spMkLst>
        </pc:spChg>
        <pc:picChg chg="add mod">
          <ac:chgData name="Carlos Cano Ladera" userId="f7608b54312ebc88" providerId="LiveId" clId="{9DC751D8-B0D3-4A0B-B70D-95A4455C1AA7}" dt="2021-04-29T11:15:02.873" v="6007" actId="14100"/>
          <ac:picMkLst>
            <pc:docMk/>
            <pc:sldMk cId="1408304943" sldId="756"/>
            <ac:picMk id="5" creationId="{B9B3AA05-1807-480E-AB63-B242C15B8FEA}"/>
          </ac:picMkLst>
        </pc:picChg>
      </pc:sldChg>
      <pc:sldChg chg="addSp modSp new mod setBg">
        <pc:chgData name="Carlos Cano Ladera" userId="f7608b54312ebc88" providerId="LiveId" clId="{9DC751D8-B0D3-4A0B-B70D-95A4455C1AA7}" dt="2021-05-17T12:11:36.831" v="8007" actId="13926"/>
        <pc:sldMkLst>
          <pc:docMk/>
          <pc:sldMk cId="2649049540" sldId="757"/>
        </pc:sldMkLst>
        <pc:spChg chg="mod">
          <ac:chgData name="Carlos Cano Ladera" userId="f7608b54312ebc88" providerId="LiveId" clId="{9DC751D8-B0D3-4A0B-B70D-95A4455C1AA7}" dt="2021-04-29T11:13:13.417" v="5776" actId="26606"/>
          <ac:spMkLst>
            <pc:docMk/>
            <pc:sldMk cId="2649049540" sldId="757"/>
            <ac:spMk id="2" creationId="{654AAB6D-AA4E-4B95-A84B-1241568F8C6D}"/>
          </ac:spMkLst>
        </pc:spChg>
        <pc:spChg chg="mod">
          <ac:chgData name="Carlos Cano Ladera" userId="f7608b54312ebc88" providerId="LiveId" clId="{9DC751D8-B0D3-4A0B-B70D-95A4455C1AA7}" dt="2021-05-17T12:11:36.831" v="8007" actId="13926"/>
          <ac:spMkLst>
            <pc:docMk/>
            <pc:sldMk cId="2649049540" sldId="757"/>
            <ac:spMk id="3" creationId="{778478CC-BC6B-48A0-B764-53079949599D}"/>
          </ac:spMkLst>
        </pc:spChg>
        <pc:spChg chg="add">
          <ac:chgData name="Carlos Cano Ladera" userId="f7608b54312ebc88" providerId="LiveId" clId="{9DC751D8-B0D3-4A0B-B70D-95A4455C1AA7}" dt="2021-04-29T11:13:13.417" v="5776" actId="26606"/>
          <ac:spMkLst>
            <pc:docMk/>
            <pc:sldMk cId="2649049540" sldId="757"/>
            <ac:spMk id="10" creationId="{46F7435D-E3DB-47B1-BA61-B00ACC83A9DE}"/>
          </ac:spMkLst>
        </pc:spChg>
        <pc:spChg chg="add">
          <ac:chgData name="Carlos Cano Ladera" userId="f7608b54312ebc88" providerId="LiveId" clId="{9DC751D8-B0D3-4A0B-B70D-95A4455C1AA7}" dt="2021-04-29T11:13:13.417" v="5776" actId="26606"/>
          <ac:spMkLst>
            <pc:docMk/>
            <pc:sldMk cId="2649049540" sldId="757"/>
            <ac:spMk id="12" creationId="{F263A0B5-F8C4-4116-809F-78A768EA79A6}"/>
          </ac:spMkLst>
        </pc:spChg>
        <pc:picChg chg="add mod">
          <ac:chgData name="Carlos Cano Ladera" userId="f7608b54312ebc88" providerId="LiveId" clId="{9DC751D8-B0D3-4A0B-B70D-95A4455C1AA7}" dt="2021-04-29T11:13:13.417" v="5776" actId="26606"/>
          <ac:picMkLst>
            <pc:docMk/>
            <pc:sldMk cId="2649049540" sldId="757"/>
            <ac:picMk id="5" creationId="{A483C506-5B8A-41E4-86DC-B743CD6AE1AD}"/>
          </ac:picMkLst>
        </pc:picChg>
      </pc:sldChg>
      <pc:sldChg chg="modSp new mod">
        <pc:chgData name="Carlos Cano Ladera" userId="f7608b54312ebc88" providerId="LiveId" clId="{9DC751D8-B0D3-4A0B-B70D-95A4455C1AA7}" dt="2021-04-29T11:15:24.097" v="6081" actId="20577"/>
        <pc:sldMkLst>
          <pc:docMk/>
          <pc:sldMk cId="3853738931" sldId="758"/>
        </pc:sldMkLst>
        <pc:spChg chg="mod">
          <ac:chgData name="Carlos Cano Ladera" userId="f7608b54312ebc88" providerId="LiveId" clId="{9DC751D8-B0D3-4A0B-B70D-95A4455C1AA7}" dt="2021-04-29T11:15:10.020" v="6016" actId="20577"/>
          <ac:spMkLst>
            <pc:docMk/>
            <pc:sldMk cId="3853738931" sldId="758"/>
            <ac:spMk id="2" creationId="{8E8EC3CD-D3D9-4A90-9CF6-7EF2BEE74D0B}"/>
          </ac:spMkLst>
        </pc:spChg>
        <pc:spChg chg="mod">
          <ac:chgData name="Carlos Cano Ladera" userId="f7608b54312ebc88" providerId="LiveId" clId="{9DC751D8-B0D3-4A0B-B70D-95A4455C1AA7}" dt="2021-04-29T11:15:24.097" v="6081" actId="20577"/>
          <ac:spMkLst>
            <pc:docMk/>
            <pc:sldMk cId="3853738931" sldId="758"/>
            <ac:spMk id="3" creationId="{58FE5DF2-11DE-4585-BE8F-8EED4544B9FB}"/>
          </ac:spMkLst>
        </pc:spChg>
      </pc:sldChg>
      <pc:sldChg chg="modSp new mod">
        <pc:chgData name="Carlos Cano Ladera" userId="f7608b54312ebc88" providerId="LiveId" clId="{9DC751D8-B0D3-4A0B-B70D-95A4455C1AA7}" dt="2021-04-29T11:16:13.650" v="6111" actId="20577"/>
        <pc:sldMkLst>
          <pc:docMk/>
          <pc:sldMk cId="2615727230" sldId="759"/>
        </pc:sldMkLst>
        <pc:spChg chg="mod">
          <ac:chgData name="Carlos Cano Ladera" userId="f7608b54312ebc88" providerId="LiveId" clId="{9DC751D8-B0D3-4A0B-B70D-95A4455C1AA7}" dt="2021-04-29T11:16:13.650" v="6111" actId="20577"/>
          <ac:spMkLst>
            <pc:docMk/>
            <pc:sldMk cId="2615727230" sldId="759"/>
            <ac:spMk id="2" creationId="{2DA9F8D1-1FBB-4F04-BD0F-85A60068DE13}"/>
          </ac:spMkLst>
        </pc:spChg>
      </pc:sldChg>
      <pc:sldChg chg="addSp delSp modSp new mod setBg">
        <pc:chgData name="Carlos Cano Ladera" userId="f7608b54312ebc88" providerId="LiveId" clId="{9DC751D8-B0D3-4A0B-B70D-95A4455C1AA7}" dt="2021-05-17T12:12:34.609" v="8016" actId="13926"/>
        <pc:sldMkLst>
          <pc:docMk/>
          <pc:sldMk cId="272377023" sldId="760"/>
        </pc:sldMkLst>
        <pc:spChg chg="mod">
          <ac:chgData name="Carlos Cano Ladera" userId="f7608b54312ebc88" providerId="LiveId" clId="{9DC751D8-B0D3-4A0B-B70D-95A4455C1AA7}" dt="2021-04-29T11:30:27.115" v="6992" actId="26606"/>
          <ac:spMkLst>
            <pc:docMk/>
            <pc:sldMk cId="272377023" sldId="760"/>
            <ac:spMk id="2" creationId="{96277E29-D0CE-4C20-8E15-5355F965F12B}"/>
          </ac:spMkLst>
        </pc:spChg>
        <pc:spChg chg="mod">
          <ac:chgData name="Carlos Cano Ladera" userId="f7608b54312ebc88" providerId="LiveId" clId="{9DC751D8-B0D3-4A0B-B70D-95A4455C1AA7}" dt="2021-05-17T12:12:34.609" v="8016" actId="13926"/>
          <ac:spMkLst>
            <pc:docMk/>
            <pc:sldMk cId="272377023" sldId="760"/>
            <ac:spMk id="3" creationId="{24043BBD-3117-4833-BF95-BAB97C2F30E8}"/>
          </ac:spMkLst>
        </pc:spChg>
        <pc:spChg chg="add del">
          <ac:chgData name="Carlos Cano Ladera" userId="f7608b54312ebc88" providerId="LiveId" clId="{9DC751D8-B0D3-4A0B-B70D-95A4455C1AA7}" dt="2021-04-29T11:21:36.844" v="6514" actId="26606"/>
          <ac:spMkLst>
            <pc:docMk/>
            <pc:sldMk cId="272377023" sldId="760"/>
            <ac:spMk id="10" creationId="{46F7435D-E3DB-47B1-BA61-B00ACC83A9DE}"/>
          </ac:spMkLst>
        </pc:spChg>
        <pc:spChg chg="add del">
          <ac:chgData name="Carlos Cano Ladera" userId="f7608b54312ebc88" providerId="LiveId" clId="{9DC751D8-B0D3-4A0B-B70D-95A4455C1AA7}" dt="2021-04-29T11:21:36.844" v="6514" actId="26606"/>
          <ac:spMkLst>
            <pc:docMk/>
            <pc:sldMk cId="272377023" sldId="760"/>
            <ac:spMk id="12" creationId="{F263A0B5-F8C4-4116-809F-78A768EA79A6}"/>
          </ac:spMkLst>
        </pc:spChg>
        <pc:spChg chg="add del">
          <ac:chgData name="Carlos Cano Ladera" userId="f7608b54312ebc88" providerId="LiveId" clId="{9DC751D8-B0D3-4A0B-B70D-95A4455C1AA7}" dt="2021-04-29T11:30:27.115" v="6992" actId="26606"/>
          <ac:spMkLst>
            <pc:docMk/>
            <pc:sldMk cId="272377023" sldId="760"/>
            <ac:spMk id="17" creationId="{46F7435D-E3DB-47B1-BA61-B00ACC83A9DE}"/>
          </ac:spMkLst>
        </pc:spChg>
        <pc:spChg chg="add del">
          <ac:chgData name="Carlos Cano Ladera" userId="f7608b54312ebc88" providerId="LiveId" clId="{9DC751D8-B0D3-4A0B-B70D-95A4455C1AA7}" dt="2021-04-29T11:30:27.115" v="6992" actId="26606"/>
          <ac:spMkLst>
            <pc:docMk/>
            <pc:sldMk cId="272377023" sldId="760"/>
            <ac:spMk id="19" creationId="{F263A0B5-F8C4-4116-809F-78A768EA79A6}"/>
          </ac:spMkLst>
        </pc:spChg>
        <pc:spChg chg="add">
          <ac:chgData name="Carlos Cano Ladera" userId="f7608b54312ebc88" providerId="LiveId" clId="{9DC751D8-B0D3-4A0B-B70D-95A4455C1AA7}" dt="2021-04-29T11:30:27.115" v="6992" actId="26606"/>
          <ac:spMkLst>
            <pc:docMk/>
            <pc:sldMk cId="272377023" sldId="760"/>
            <ac:spMk id="24" creationId="{1A95671B-3CC6-4792-9114-B74FAEA224E6}"/>
          </ac:spMkLst>
        </pc:spChg>
        <pc:picChg chg="add del mod">
          <ac:chgData name="Carlos Cano Ladera" userId="f7608b54312ebc88" providerId="LiveId" clId="{9DC751D8-B0D3-4A0B-B70D-95A4455C1AA7}" dt="2021-04-29T11:21:33.803" v="6512" actId="478"/>
          <ac:picMkLst>
            <pc:docMk/>
            <pc:sldMk cId="272377023" sldId="760"/>
            <ac:picMk id="5" creationId="{3BA1932A-D3EF-43A2-882F-FC0CC0E6DDAA}"/>
          </ac:picMkLst>
        </pc:picChg>
        <pc:picChg chg="add del mod">
          <ac:chgData name="Carlos Cano Ladera" userId="f7608b54312ebc88" providerId="LiveId" clId="{9DC751D8-B0D3-4A0B-B70D-95A4455C1AA7}" dt="2021-04-29T11:29:33.120" v="6990" actId="478"/>
          <ac:picMkLst>
            <pc:docMk/>
            <pc:sldMk cId="272377023" sldId="760"/>
            <ac:picMk id="7" creationId="{56DCF6EF-13FD-4F3D-90BF-6470C960BED4}"/>
          </ac:picMkLst>
        </pc:picChg>
        <pc:picChg chg="add mod">
          <ac:chgData name="Carlos Cano Ladera" userId="f7608b54312ebc88" providerId="LiveId" clId="{9DC751D8-B0D3-4A0B-B70D-95A4455C1AA7}" dt="2021-04-29T11:30:27.115" v="6992" actId="26606"/>
          <ac:picMkLst>
            <pc:docMk/>
            <pc:sldMk cId="272377023" sldId="760"/>
            <ac:picMk id="9" creationId="{D1614129-E764-444E-B86D-6BB36A80B62B}"/>
          </ac:picMkLst>
        </pc:picChg>
      </pc:sldChg>
      <pc:sldChg chg="addSp delSp modSp new mod setBg">
        <pc:chgData name="Carlos Cano Ladera" userId="f7608b54312ebc88" providerId="LiveId" clId="{9DC751D8-B0D3-4A0B-B70D-95A4455C1AA7}" dt="2021-04-29T11:32:48.369" v="7152" actId="20577"/>
        <pc:sldMkLst>
          <pc:docMk/>
          <pc:sldMk cId="3580056260" sldId="761"/>
        </pc:sldMkLst>
        <pc:spChg chg="mod">
          <ac:chgData name="Carlos Cano Ladera" userId="f7608b54312ebc88" providerId="LiveId" clId="{9DC751D8-B0D3-4A0B-B70D-95A4455C1AA7}" dt="2021-04-29T11:22:58.530" v="6673" actId="26606"/>
          <ac:spMkLst>
            <pc:docMk/>
            <pc:sldMk cId="3580056260" sldId="761"/>
            <ac:spMk id="2" creationId="{12ED479B-E642-4964-B772-69AD99A0052D}"/>
          </ac:spMkLst>
        </pc:spChg>
        <pc:spChg chg="mod">
          <ac:chgData name="Carlos Cano Ladera" userId="f7608b54312ebc88" providerId="LiveId" clId="{9DC751D8-B0D3-4A0B-B70D-95A4455C1AA7}" dt="2021-04-29T11:32:48.369" v="7152" actId="20577"/>
          <ac:spMkLst>
            <pc:docMk/>
            <pc:sldMk cId="3580056260" sldId="761"/>
            <ac:spMk id="3" creationId="{4608BA25-FA7F-444D-BB54-421754D97A54}"/>
          </ac:spMkLst>
        </pc:spChg>
        <pc:spChg chg="add del">
          <ac:chgData name="Carlos Cano Ladera" userId="f7608b54312ebc88" providerId="LiveId" clId="{9DC751D8-B0D3-4A0B-B70D-95A4455C1AA7}" dt="2021-04-29T11:31:45.546" v="7056" actId="26606"/>
          <ac:spMkLst>
            <pc:docMk/>
            <pc:sldMk cId="3580056260" sldId="761"/>
            <ac:spMk id="10" creationId="{46F7435D-E3DB-47B1-BA61-B00ACC83A9DE}"/>
          </ac:spMkLst>
        </pc:spChg>
        <pc:spChg chg="add del">
          <ac:chgData name="Carlos Cano Ladera" userId="f7608b54312ebc88" providerId="LiveId" clId="{9DC751D8-B0D3-4A0B-B70D-95A4455C1AA7}" dt="2021-04-29T11:31:45.546" v="7056" actId="26606"/>
          <ac:spMkLst>
            <pc:docMk/>
            <pc:sldMk cId="3580056260" sldId="761"/>
            <ac:spMk id="12" creationId="{F263A0B5-F8C4-4116-809F-78A768EA79A6}"/>
          </ac:spMkLst>
        </pc:spChg>
        <pc:spChg chg="add">
          <ac:chgData name="Carlos Cano Ladera" userId="f7608b54312ebc88" providerId="LiveId" clId="{9DC751D8-B0D3-4A0B-B70D-95A4455C1AA7}" dt="2021-04-29T11:31:45.546" v="7056" actId="26606"/>
          <ac:spMkLst>
            <pc:docMk/>
            <pc:sldMk cId="3580056260" sldId="761"/>
            <ac:spMk id="17" creationId="{46F7435D-E3DB-47B1-BA61-B00ACC83A9DE}"/>
          </ac:spMkLst>
        </pc:spChg>
        <pc:spChg chg="add">
          <ac:chgData name="Carlos Cano Ladera" userId="f7608b54312ebc88" providerId="LiveId" clId="{9DC751D8-B0D3-4A0B-B70D-95A4455C1AA7}" dt="2021-04-29T11:31:45.546" v="7056" actId="26606"/>
          <ac:spMkLst>
            <pc:docMk/>
            <pc:sldMk cId="3580056260" sldId="761"/>
            <ac:spMk id="19" creationId="{F263A0B5-F8C4-4116-809F-78A768EA79A6}"/>
          </ac:spMkLst>
        </pc:spChg>
        <pc:picChg chg="add del mod">
          <ac:chgData name="Carlos Cano Ladera" userId="f7608b54312ebc88" providerId="LiveId" clId="{9DC751D8-B0D3-4A0B-B70D-95A4455C1AA7}" dt="2021-04-29T11:31:41.975" v="7054" actId="478"/>
          <ac:picMkLst>
            <pc:docMk/>
            <pc:sldMk cId="3580056260" sldId="761"/>
            <ac:picMk id="5" creationId="{41344CC7-981E-4592-9ADB-A06F22908ED8}"/>
          </ac:picMkLst>
        </pc:picChg>
        <pc:picChg chg="add mod">
          <ac:chgData name="Carlos Cano Ladera" userId="f7608b54312ebc88" providerId="LiveId" clId="{9DC751D8-B0D3-4A0B-B70D-95A4455C1AA7}" dt="2021-04-29T11:31:45.546" v="7056" actId="26606"/>
          <ac:picMkLst>
            <pc:docMk/>
            <pc:sldMk cId="3580056260" sldId="761"/>
            <ac:picMk id="7" creationId="{88FCB105-D22E-4BF7-8571-B527B440E259}"/>
          </ac:picMkLst>
        </pc:picChg>
      </pc:sldChg>
      <pc:sldChg chg="addSp modSp new mod setBg">
        <pc:chgData name="Carlos Cano Ladera" userId="f7608b54312ebc88" providerId="LiveId" clId="{9DC751D8-B0D3-4A0B-B70D-95A4455C1AA7}" dt="2021-04-29T11:24:48.291" v="6901" actId="20577"/>
        <pc:sldMkLst>
          <pc:docMk/>
          <pc:sldMk cId="1600186902" sldId="762"/>
        </pc:sldMkLst>
        <pc:spChg chg="mod">
          <ac:chgData name="Carlos Cano Ladera" userId="f7608b54312ebc88" providerId="LiveId" clId="{9DC751D8-B0D3-4A0B-B70D-95A4455C1AA7}" dt="2021-04-29T11:24:39.814" v="6876" actId="26606"/>
          <ac:spMkLst>
            <pc:docMk/>
            <pc:sldMk cId="1600186902" sldId="762"/>
            <ac:spMk id="2" creationId="{9F8247DB-03B3-436D-9797-A3F74AE81A9B}"/>
          </ac:spMkLst>
        </pc:spChg>
        <pc:spChg chg="mod">
          <ac:chgData name="Carlos Cano Ladera" userId="f7608b54312ebc88" providerId="LiveId" clId="{9DC751D8-B0D3-4A0B-B70D-95A4455C1AA7}" dt="2021-04-29T11:24:48.291" v="6901" actId="20577"/>
          <ac:spMkLst>
            <pc:docMk/>
            <pc:sldMk cId="1600186902" sldId="762"/>
            <ac:spMk id="3" creationId="{8E13DDF8-E5AE-4973-9007-06673B6888B0}"/>
          </ac:spMkLst>
        </pc:spChg>
        <pc:spChg chg="add">
          <ac:chgData name="Carlos Cano Ladera" userId="f7608b54312ebc88" providerId="LiveId" clId="{9DC751D8-B0D3-4A0B-B70D-95A4455C1AA7}" dt="2021-04-29T11:24:39.814" v="6876" actId="26606"/>
          <ac:spMkLst>
            <pc:docMk/>
            <pc:sldMk cId="1600186902" sldId="762"/>
            <ac:spMk id="10" creationId="{46F7435D-E3DB-47B1-BA61-B00ACC83A9DE}"/>
          </ac:spMkLst>
        </pc:spChg>
        <pc:spChg chg="add">
          <ac:chgData name="Carlos Cano Ladera" userId="f7608b54312ebc88" providerId="LiveId" clId="{9DC751D8-B0D3-4A0B-B70D-95A4455C1AA7}" dt="2021-04-29T11:24:39.814" v="6876" actId="26606"/>
          <ac:spMkLst>
            <pc:docMk/>
            <pc:sldMk cId="1600186902" sldId="762"/>
            <ac:spMk id="12" creationId="{F263A0B5-F8C4-4116-809F-78A768EA79A6}"/>
          </ac:spMkLst>
        </pc:spChg>
        <pc:picChg chg="add mod">
          <ac:chgData name="Carlos Cano Ladera" userId="f7608b54312ebc88" providerId="LiveId" clId="{9DC751D8-B0D3-4A0B-B70D-95A4455C1AA7}" dt="2021-04-29T11:24:39.814" v="6876" actId="26606"/>
          <ac:picMkLst>
            <pc:docMk/>
            <pc:sldMk cId="1600186902" sldId="762"/>
            <ac:picMk id="5" creationId="{06FE4B12-522B-45C9-B128-C064300217CF}"/>
          </ac:picMkLst>
        </pc:picChg>
      </pc:sldChg>
      <pc:sldChg chg="addSp modSp new del mod setBg">
        <pc:chgData name="Carlos Cano Ladera" userId="f7608b54312ebc88" providerId="LiveId" clId="{9DC751D8-B0D3-4A0B-B70D-95A4455C1AA7}" dt="2021-04-29T11:34:34.190" v="7229" actId="47"/>
        <pc:sldMkLst>
          <pc:docMk/>
          <pc:sldMk cId="341412295" sldId="763"/>
        </pc:sldMkLst>
        <pc:spChg chg="mod">
          <ac:chgData name="Carlos Cano Ladera" userId="f7608b54312ebc88" providerId="LiveId" clId="{9DC751D8-B0D3-4A0B-B70D-95A4455C1AA7}" dt="2021-04-29T11:27:03.424" v="6987" actId="26606"/>
          <ac:spMkLst>
            <pc:docMk/>
            <pc:sldMk cId="341412295" sldId="763"/>
            <ac:spMk id="2" creationId="{0C8AE4D7-77AB-4950-A7EA-5BF66F745F92}"/>
          </ac:spMkLst>
        </pc:spChg>
        <pc:spChg chg="mod">
          <ac:chgData name="Carlos Cano Ladera" userId="f7608b54312ebc88" providerId="LiveId" clId="{9DC751D8-B0D3-4A0B-B70D-95A4455C1AA7}" dt="2021-04-29T11:27:03.424" v="6987" actId="26606"/>
          <ac:spMkLst>
            <pc:docMk/>
            <pc:sldMk cId="341412295" sldId="763"/>
            <ac:spMk id="3" creationId="{58E8FDAB-5AD1-4E2D-87A1-22C9188302B8}"/>
          </ac:spMkLst>
        </pc:spChg>
        <pc:spChg chg="add">
          <ac:chgData name="Carlos Cano Ladera" userId="f7608b54312ebc88" providerId="LiveId" clId="{9DC751D8-B0D3-4A0B-B70D-95A4455C1AA7}" dt="2021-04-29T11:27:03.424" v="6987" actId="26606"/>
          <ac:spMkLst>
            <pc:docMk/>
            <pc:sldMk cId="341412295" sldId="763"/>
            <ac:spMk id="10" creationId="{1A95671B-3CC6-4792-9114-B74FAEA224E6}"/>
          </ac:spMkLst>
        </pc:spChg>
        <pc:picChg chg="add mod">
          <ac:chgData name="Carlos Cano Ladera" userId="f7608b54312ebc88" providerId="LiveId" clId="{9DC751D8-B0D3-4A0B-B70D-95A4455C1AA7}" dt="2021-04-29T11:27:03.424" v="6987" actId="26606"/>
          <ac:picMkLst>
            <pc:docMk/>
            <pc:sldMk cId="341412295" sldId="763"/>
            <ac:picMk id="5" creationId="{07113B68-E682-416C-904B-6DEB1B7622AA}"/>
          </ac:picMkLst>
        </pc:picChg>
      </pc:sldChg>
      <pc:sldChg chg="addSp modSp new mod setBg">
        <pc:chgData name="Carlos Cano Ladera" userId="f7608b54312ebc88" providerId="LiveId" clId="{9DC751D8-B0D3-4A0B-B70D-95A4455C1AA7}" dt="2021-04-29T11:33:14.421" v="7228" actId="26606"/>
        <pc:sldMkLst>
          <pc:docMk/>
          <pc:sldMk cId="2608031567" sldId="764"/>
        </pc:sldMkLst>
        <pc:spChg chg="mod">
          <ac:chgData name="Carlos Cano Ladera" userId="f7608b54312ebc88" providerId="LiveId" clId="{9DC751D8-B0D3-4A0B-B70D-95A4455C1AA7}" dt="2021-04-29T11:33:14.421" v="7228" actId="26606"/>
          <ac:spMkLst>
            <pc:docMk/>
            <pc:sldMk cId="2608031567" sldId="764"/>
            <ac:spMk id="2" creationId="{F482BCC7-BA07-451F-9931-E39B9070D664}"/>
          </ac:spMkLst>
        </pc:spChg>
        <pc:spChg chg="mod">
          <ac:chgData name="Carlos Cano Ladera" userId="f7608b54312ebc88" providerId="LiveId" clId="{9DC751D8-B0D3-4A0B-B70D-95A4455C1AA7}" dt="2021-04-29T11:33:14.421" v="7228" actId="26606"/>
          <ac:spMkLst>
            <pc:docMk/>
            <pc:sldMk cId="2608031567" sldId="764"/>
            <ac:spMk id="3" creationId="{603C9B88-78B5-435C-88A7-49B9E523FB16}"/>
          </ac:spMkLst>
        </pc:spChg>
        <pc:spChg chg="add">
          <ac:chgData name="Carlos Cano Ladera" userId="f7608b54312ebc88" providerId="LiveId" clId="{9DC751D8-B0D3-4A0B-B70D-95A4455C1AA7}" dt="2021-04-29T11:33:14.421" v="7228" actId="26606"/>
          <ac:spMkLst>
            <pc:docMk/>
            <pc:sldMk cId="2608031567" sldId="764"/>
            <ac:spMk id="10" creationId="{5E39A796-BE83-48B1-B33F-35C4A32AAB57}"/>
          </ac:spMkLst>
        </pc:spChg>
        <pc:spChg chg="add">
          <ac:chgData name="Carlos Cano Ladera" userId="f7608b54312ebc88" providerId="LiveId" clId="{9DC751D8-B0D3-4A0B-B70D-95A4455C1AA7}" dt="2021-04-29T11:33:14.421" v="7228" actId="26606"/>
          <ac:spMkLst>
            <pc:docMk/>
            <pc:sldMk cId="2608031567" sldId="764"/>
            <ac:spMk id="12" creationId="{72F84B47-E267-4194-8194-831DB7B5547F}"/>
          </ac:spMkLst>
        </pc:spChg>
        <pc:picChg chg="add mod">
          <ac:chgData name="Carlos Cano Ladera" userId="f7608b54312ebc88" providerId="LiveId" clId="{9DC751D8-B0D3-4A0B-B70D-95A4455C1AA7}" dt="2021-04-29T11:33:14.421" v="7228" actId="26606"/>
          <ac:picMkLst>
            <pc:docMk/>
            <pc:sldMk cId="2608031567" sldId="764"/>
            <ac:picMk id="5" creationId="{AAC70070-79D6-4C3E-99B9-C4F88366910A}"/>
          </ac:picMkLst>
        </pc:picChg>
      </pc:sldChg>
      <pc:sldChg chg="addSp modSp new mod">
        <pc:chgData name="Carlos Cano Ladera" userId="f7608b54312ebc88" providerId="LiveId" clId="{9DC751D8-B0D3-4A0B-B70D-95A4455C1AA7}" dt="2021-04-29T11:51:19.206" v="7633" actId="1076"/>
        <pc:sldMkLst>
          <pc:docMk/>
          <pc:sldMk cId="3504137026" sldId="765"/>
        </pc:sldMkLst>
        <pc:spChg chg="mod">
          <ac:chgData name="Carlos Cano Ladera" userId="f7608b54312ebc88" providerId="LiveId" clId="{9DC751D8-B0D3-4A0B-B70D-95A4455C1AA7}" dt="2021-04-29T11:50:47.583" v="7515" actId="20577"/>
          <ac:spMkLst>
            <pc:docMk/>
            <pc:sldMk cId="3504137026" sldId="765"/>
            <ac:spMk id="2" creationId="{72C7C776-DB63-40A6-B8F3-89E85458E981}"/>
          </ac:spMkLst>
        </pc:spChg>
        <pc:spChg chg="mod">
          <ac:chgData name="Carlos Cano Ladera" userId="f7608b54312ebc88" providerId="LiveId" clId="{9DC751D8-B0D3-4A0B-B70D-95A4455C1AA7}" dt="2021-04-29T11:51:15.790" v="7631" actId="5793"/>
          <ac:spMkLst>
            <pc:docMk/>
            <pc:sldMk cId="3504137026" sldId="765"/>
            <ac:spMk id="3" creationId="{B6708D17-72E7-49A9-B74C-FDDFF671AAC0}"/>
          </ac:spMkLst>
        </pc:spChg>
        <pc:picChg chg="add mod">
          <ac:chgData name="Carlos Cano Ladera" userId="f7608b54312ebc88" providerId="LiveId" clId="{9DC751D8-B0D3-4A0B-B70D-95A4455C1AA7}" dt="2021-04-29T11:51:19.206" v="7633" actId="1076"/>
          <ac:picMkLst>
            <pc:docMk/>
            <pc:sldMk cId="3504137026" sldId="765"/>
            <ac:picMk id="5" creationId="{1F15E15E-D4D1-4804-87A6-DA49A69453C0}"/>
          </ac:picMkLst>
        </pc:picChg>
      </pc:sldChg>
      <pc:sldChg chg="addSp delSp modSp new mod setBg">
        <pc:chgData name="Carlos Cano Ladera" userId="f7608b54312ebc88" providerId="LiveId" clId="{9DC751D8-B0D3-4A0B-B70D-95A4455C1AA7}" dt="2021-04-29T11:46:38.482" v="7340" actId="20577"/>
        <pc:sldMkLst>
          <pc:docMk/>
          <pc:sldMk cId="1304250338" sldId="766"/>
        </pc:sldMkLst>
        <pc:spChg chg="mod">
          <ac:chgData name="Carlos Cano Ladera" userId="f7608b54312ebc88" providerId="LiveId" clId="{9DC751D8-B0D3-4A0B-B70D-95A4455C1AA7}" dt="2021-04-29T11:46:27.874" v="7316" actId="26606"/>
          <ac:spMkLst>
            <pc:docMk/>
            <pc:sldMk cId="1304250338" sldId="766"/>
            <ac:spMk id="2" creationId="{5FFD921B-99EA-4CEF-A01D-2BEBA574E714}"/>
          </ac:spMkLst>
        </pc:spChg>
        <pc:spChg chg="mod">
          <ac:chgData name="Carlos Cano Ladera" userId="f7608b54312ebc88" providerId="LiveId" clId="{9DC751D8-B0D3-4A0B-B70D-95A4455C1AA7}" dt="2021-04-29T11:46:38.482" v="7340" actId="20577"/>
          <ac:spMkLst>
            <pc:docMk/>
            <pc:sldMk cId="1304250338" sldId="766"/>
            <ac:spMk id="3" creationId="{2E915C21-9E52-4A5F-8F07-26356A0D4445}"/>
          </ac:spMkLst>
        </pc:spChg>
        <pc:spChg chg="add">
          <ac:chgData name="Carlos Cano Ladera" userId="f7608b54312ebc88" providerId="LiveId" clId="{9DC751D8-B0D3-4A0B-B70D-95A4455C1AA7}" dt="2021-04-29T11:46:27.874" v="7316" actId="26606"/>
          <ac:spMkLst>
            <pc:docMk/>
            <pc:sldMk cId="1304250338" sldId="766"/>
            <ac:spMk id="12" creationId="{46F7435D-E3DB-47B1-BA61-B00ACC83A9DE}"/>
          </ac:spMkLst>
        </pc:spChg>
        <pc:spChg chg="add">
          <ac:chgData name="Carlos Cano Ladera" userId="f7608b54312ebc88" providerId="LiveId" clId="{9DC751D8-B0D3-4A0B-B70D-95A4455C1AA7}" dt="2021-04-29T11:46:27.874" v="7316" actId="26606"/>
          <ac:spMkLst>
            <pc:docMk/>
            <pc:sldMk cId="1304250338" sldId="766"/>
            <ac:spMk id="14" creationId="{F263A0B5-F8C4-4116-809F-78A768EA79A6}"/>
          </ac:spMkLst>
        </pc:spChg>
        <pc:picChg chg="add del">
          <ac:chgData name="Carlos Cano Ladera" userId="f7608b54312ebc88" providerId="LiveId" clId="{9DC751D8-B0D3-4A0B-B70D-95A4455C1AA7}" dt="2021-04-29T11:46:24.711" v="7314" actId="478"/>
          <ac:picMkLst>
            <pc:docMk/>
            <pc:sldMk cId="1304250338" sldId="766"/>
            <ac:picMk id="5" creationId="{C70C9B00-1219-4AC1-A4FF-31EAF70F0160}"/>
          </ac:picMkLst>
        </pc:picChg>
        <pc:picChg chg="add mod">
          <ac:chgData name="Carlos Cano Ladera" userId="f7608b54312ebc88" providerId="LiveId" clId="{9DC751D8-B0D3-4A0B-B70D-95A4455C1AA7}" dt="2021-04-29T11:46:27.874" v="7316" actId="26606"/>
          <ac:picMkLst>
            <pc:docMk/>
            <pc:sldMk cId="1304250338" sldId="766"/>
            <ac:picMk id="7" creationId="{2CC1B0FD-B2E4-4190-B4A3-62633C55FC51}"/>
          </ac:picMkLst>
        </pc:picChg>
      </pc:sldChg>
      <pc:sldChg chg="addSp delSp modSp add mod">
        <pc:chgData name="Carlos Cano Ladera" userId="f7608b54312ebc88" providerId="LiveId" clId="{9DC751D8-B0D3-4A0B-B70D-95A4455C1AA7}" dt="2021-04-29T11:48:02.748" v="7401" actId="20577"/>
        <pc:sldMkLst>
          <pc:docMk/>
          <pc:sldMk cId="52340833" sldId="767"/>
        </pc:sldMkLst>
        <pc:spChg chg="mod">
          <ac:chgData name="Carlos Cano Ladera" userId="f7608b54312ebc88" providerId="LiveId" clId="{9DC751D8-B0D3-4A0B-B70D-95A4455C1AA7}" dt="2021-04-29T11:48:02.748" v="7401" actId="20577"/>
          <ac:spMkLst>
            <pc:docMk/>
            <pc:sldMk cId="52340833" sldId="767"/>
            <ac:spMk id="3" creationId="{2E915C21-9E52-4A5F-8F07-26356A0D4445}"/>
          </ac:spMkLst>
        </pc:spChg>
        <pc:spChg chg="del">
          <ac:chgData name="Carlos Cano Ladera" userId="f7608b54312ebc88" providerId="LiveId" clId="{9DC751D8-B0D3-4A0B-B70D-95A4455C1AA7}" dt="2021-04-29T11:47:39.536" v="7358" actId="26606"/>
          <ac:spMkLst>
            <pc:docMk/>
            <pc:sldMk cId="52340833" sldId="767"/>
            <ac:spMk id="12" creationId="{46F7435D-E3DB-47B1-BA61-B00ACC83A9DE}"/>
          </ac:spMkLst>
        </pc:spChg>
        <pc:spChg chg="del">
          <ac:chgData name="Carlos Cano Ladera" userId="f7608b54312ebc88" providerId="LiveId" clId="{9DC751D8-B0D3-4A0B-B70D-95A4455C1AA7}" dt="2021-04-29T11:47:39.536" v="7358" actId="26606"/>
          <ac:spMkLst>
            <pc:docMk/>
            <pc:sldMk cId="52340833" sldId="767"/>
            <ac:spMk id="14" creationId="{F263A0B5-F8C4-4116-809F-78A768EA79A6}"/>
          </ac:spMkLst>
        </pc:spChg>
        <pc:spChg chg="add">
          <ac:chgData name="Carlos Cano Ladera" userId="f7608b54312ebc88" providerId="LiveId" clId="{9DC751D8-B0D3-4A0B-B70D-95A4455C1AA7}" dt="2021-04-29T11:47:39.536" v="7358" actId="26606"/>
          <ac:spMkLst>
            <pc:docMk/>
            <pc:sldMk cId="52340833" sldId="767"/>
            <ac:spMk id="19" creationId="{46F7435D-E3DB-47B1-BA61-B00ACC83A9DE}"/>
          </ac:spMkLst>
        </pc:spChg>
        <pc:spChg chg="add">
          <ac:chgData name="Carlos Cano Ladera" userId="f7608b54312ebc88" providerId="LiveId" clId="{9DC751D8-B0D3-4A0B-B70D-95A4455C1AA7}" dt="2021-04-29T11:47:39.536" v="7358" actId="26606"/>
          <ac:spMkLst>
            <pc:docMk/>
            <pc:sldMk cId="52340833" sldId="767"/>
            <ac:spMk id="21" creationId="{F263A0B5-F8C4-4116-809F-78A768EA79A6}"/>
          </ac:spMkLst>
        </pc:spChg>
        <pc:picChg chg="add mod">
          <ac:chgData name="Carlos Cano Ladera" userId="f7608b54312ebc88" providerId="LiveId" clId="{9DC751D8-B0D3-4A0B-B70D-95A4455C1AA7}" dt="2021-04-29T11:47:39.536" v="7358" actId="26606"/>
          <ac:picMkLst>
            <pc:docMk/>
            <pc:sldMk cId="52340833" sldId="767"/>
            <ac:picMk id="5" creationId="{A544600C-EAEA-4299-A7C9-0840ED4F77A1}"/>
          </ac:picMkLst>
        </pc:picChg>
        <pc:picChg chg="del">
          <ac:chgData name="Carlos Cano Ladera" userId="f7608b54312ebc88" providerId="LiveId" clId="{9DC751D8-B0D3-4A0B-B70D-95A4455C1AA7}" dt="2021-04-29T11:47:36.782" v="7356" actId="478"/>
          <ac:picMkLst>
            <pc:docMk/>
            <pc:sldMk cId="52340833" sldId="767"/>
            <ac:picMk id="7" creationId="{2CC1B0FD-B2E4-4190-B4A3-62633C55FC51}"/>
          </ac:picMkLst>
        </pc:picChg>
      </pc:sldChg>
      <pc:sldChg chg="addSp delSp modSp add mod">
        <pc:chgData name="Carlos Cano Ladera" userId="f7608b54312ebc88" providerId="LiveId" clId="{9DC751D8-B0D3-4A0B-B70D-95A4455C1AA7}" dt="2021-04-29T11:49:13.707" v="7457" actId="26606"/>
        <pc:sldMkLst>
          <pc:docMk/>
          <pc:sldMk cId="3807729336" sldId="768"/>
        </pc:sldMkLst>
        <pc:spChg chg="mod">
          <ac:chgData name="Carlos Cano Ladera" userId="f7608b54312ebc88" providerId="LiveId" clId="{9DC751D8-B0D3-4A0B-B70D-95A4455C1AA7}" dt="2021-04-29T11:48:33.173" v="7454" actId="20577"/>
          <ac:spMkLst>
            <pc:docMk/>
            <pc:sldMk cId="3807729336" sldId="768"/>
            <ac:spMk id="3" creationId="{2E915C21-9E52-4A5F-8F07-26356A0D4445}"/>
          </ac:spMkLst>
        </pc:spChg>
        <pc:spChg chg="del">
          <ac:chgData name="Carlos Cano Ladera" userId="f7608b54312ebc88" providerId="LiveId" clId="{9DC751D8-B0D3-4A0B-B70D-95A4455C1AA7}" dt="2021-04-29T11:49:13.707" v="7457" actId="26606"/>
          <ac:spMkLst>
            <pc:docMk/>
            <pc:sldMk cId="3807729336" sldId="768"/>
            <ac:spMk id="19" creationId="{46F7435D-E3DB-47B1-BA61-B00ACC83A9DE}"/>
          </ac:spMkLst>
        </pc:spChg>
        <pc:spChg chg="del">
          <ac:chgData name="Carlos Cano Ladera" userId="f7608b54312ebc88" providerId="LiveId" clId="{9DC751D8-B0D3-4A0B-B70D-95A4455C1AA7}" dt="2021-04-29T11:49:13.707" v="7457" actId="26606"/>
          <ac:spMkLst>
            <pc:docMk/>
            <pc:sldMk cId="3807729336" sldId="768"/>
            <ac:spMk id="21" creationId="{F263A0B5-F8C4-4116-809F-78A768EA79A6}"/>
          </ac:spMkLst>
        </pc:spChg>
        <pc:spChg chg="add">
          <ac:chgData name="Carlos Cano Ladera" userId="f7608b54312ebc88" providerId="LiveId" clId="{9DC751D8-B0D3-4A0B-B70D-95A4455C1AA7}" dt="2021-04-29T11:49:13.707" v="7457" actId="26606"/>
          <ac:spMkLst>
            <pc:docMk/>
            <pc:sldMk cId="3807729336" sldId="768"/>
            <ac:spMk id="26" creationId="{46F7435D-E3DB-47B1-BA61-B00ACC83A9DE}"/>
          </ac:spMkLst>
        </pc:spChg>
        <pc:spChg chg="add">
          <ac:chgData name="Carlos Cano Ladera" userId="f7608b54312ebc88" providerId="LiveId" clId="{9DC751D8-B0D3-4A0B-B70D-95A4455C1AA7}" dt="2021-04-29T11:49:13.707" v="7457" actId="26606"/>
          <ac:spMkLst>
            <pc:docMk/>
            <pc:sldMk cId="3807729336" sldId="768"/>
            <ac:spMk id="28" creationId="{F263A0B5-F8C4-4116-809F-78A768EA79A6}"/>
          </ac:spMkLst>
        </pc:spChg>
        <pc:picChg chg="del">
          <ac:chgData name="Carlos Cano Ladera" userId="f7608b54312ebc88" providerId="LiveId" clId="{9DC751D8-B0D3-4A0B-B70D-95A4455C1AA7}" dt="2021-04-29T11:49:08.568" v="7455" actId="478"/>
          <ac:picMkLst>
            <pc:docMk/>
            <pc:sldMk cId="3807729336" sldId="768"/>
            <ac:picMk id="5" creationId="{A544600C-EAEA-4299-A7C9-0840ED4F77A1}"/>
          </ac:picMkLst>
        </pc:picChg>
        <pc:picChg chg="add mod">
          <ac:chgData name="Carlos Cano Ladera" userId="f7608b54312ebc88" providerId="LiveId" clId="{9DC751D8-B0D3-4A0B-B70D-95A4455C1AA7}" dt="2021-04-29T11:49:13.707" v="7457" actId="26606"/>
          <ac:picMkLst>
            <pc:docMk/>
            <pc:sldMk cId="3807729336" sldId="768"/>
            <ac:picMk id="6" creationId="{43FA83D2-BB55-4D9D-9BF9-BB5584FD7C7B}"/>
          </ac:picMkLst>
        </pc:picChg>
      </pc:sldChg>
      <pc:sldChg chg="addSp delSp modSp add mod">
        <pc:chgData name="Carlos Cano Ladera" userId="f7608b54312ebc88" providerId="LiveId" clId="{9DC751D8-B0D3-4A0B-B70D-95A4455C1AA7}" dt="2021-04-29T11:50:12.438" v="7499" actId="26606"/>
        <pc:sldMkLst>
          <pc:docMk/>
          <pc:sldMk cId="3470735725" sldId="769"/>
        </pc:sldMkLst>
        <pc:spChg chg="mod">
          <ac:chgData name="Carlos Cano Ladera" userId="f7608b54312ebc88" providerId="LiveId" clId="{9DC751D8-B0D3-4A0B-B70D-95A4455C1AA7}" dt="2021-04-29T11:50:07.983" v="7496" actId="20577"/>
          <ac:spMkLst>
            <pc:docMk/>
            <pc:sldMk cId="3470735725" sldId="769"/>
            <ac:spMk id="3" creationId="{8E13DDF8-E5AE-4973-9007-06673B6888B0}"/>
          </ac:spMkLst>
        </pc:spChg>
        <pc:spChg chg="del">
          <ac:chgData name="Carlos Cano Ladera" userId="f7608b54312ebc88" providerId="LiveId" clId="{9DC751D8-B0D3-4A0B-B70D-95A4455C1AA7}" dt="2021-04-29T11:50:12.438" v="7499" actId="26606"/>
          <ac:spMkLst>
            <pc:docMk/>
            <pc:sldMk cId="3470735725" sldId="769"/>
            <ac:spMk id="10" creationId="{46F7435D-E3DB-47B1-BA61-B00ACC83A9DE}"/>
          </ac:spMkLst>
        </pc:spChg>
        <pc:spChg chg="del">
          <ac:chgData name="Carlos Cano Ladera" userId="f7608b54312ebc88" providerId="LiveId" clId="{9DC751D8-B0D3-4A0B-B70D-95A4455C1AA7}" dt="2021-04-29T11:50:12.438" v="7499" actId="26606"/>
          <ac:spMkLst>
            <pc:docMk/>
            <pc:sldMk cId="3470735725" sldId="769"/>
            <ac:spMk id="12" creationId="{F263A0B5-F8C4-4116-809F-78A768EA79A6}"/>
          </ac:spMkLst>
        </pc:spChg>
        <pc:spChg chg="add">
          <ac:chgData name="Carlos Cano Ladera" userId="f7608b54312ebc88" providerId="LiveId" clId="{9DC751D8-B0D3-4A0B-B70D-95A4455C1AA7}" dt="2021-04-29T11:50:12.438" v="7499" actId="26606"/>
          <ac:spMkLst>
            <pc:docMk/>
            <pc:sldMk cId="3470735725" sldId="769"/>
            <ac:spMk id="17" creationId="{46F7435D-E3DB-47B1-BA61-B00ACC83A9DE}"/>
          </ac:spMkLst>
        </pc:spChg>
        <pc:spChg chg="add">
          <ac:chgData name="Carlos Cano Ladera" userId="f7608b54312ebc88" providerId="LiveId" clId="{9DC751D8-B0D3-4A0B-B70D-95A4455C1AA7}" dt="2021-04-29T11:50:12.438" v="7499" actId="26606"/>
          <ac:spMkLst>
            <pc:docMk/>
            <pc:sldMk cId="3470735725" sldId="769"/>
            <ac:spMk id="19" creationId="{F263A0B5-F8C4-4116-809F-78A768EA79A6}"/>
          </ac:spMkLst>
        </pc:spChg>
        <pc:picChg chg="del">
          <ac:chgData name="Carlos Cano Ladera" userId="f7608b54312ebc88" providerId="LiveId" clId="{9DC751D8-B0D3-4A0B-B70D-95A4455C1AA7}" dt="2021-04-29T11:50:10.119" v="7497" actId="478"/>
          <ac:picMkLst>
            <pc:docMk/>
            <pc:sldMk cId="3470735725" sldId="769"/>
            <ac:picMk id="5" creationId="{06FE4B12-522B-45C9-B128-C064300217CF}"/>
          </ac:picMkLst>
        </pc:picChg>
        <pc:picChg chg="add mod">
          <ac:chgData name="Carlos Cano Ladera" userId="f7608b54312ebc88" providerId="LiveId" clId="{9DC751D8-B0D3-4A0B-B70D-95A4455C1AA7}" dt="2021-04-29T11:50:12.438" v="7499" actId="26606"/>
          <ac:picMkLst>
            <pc:docMk/>
            <pc:sldMk cId="3470735725" sldId="769"/>
            <ac:picMk id="6" creationId="{BBCE5150-9497-4F69-A12D-ED1851358278}"/>
          </ac:picMkLst>
        </pc:picChg>
      </pc:sldChg>
      <pc:sldChg chg="modSp new mod">
        <pc:chgData name="Carlos Cano Ladera" userId="f7608b54312ebc88" providerId="LiveId" clId="{9DC751D8-B0D3-4A0B-B70D-95A4455C1AA7}" dt="2021-05-17T12:17:26.646" v="8423" actId="20577"/>
        <pc:sldMkLst>
          <pc:docMk/>
          <pc:sldMk cId="427836680" sldId="770"/>
        </pc:sldMkLst>
        <pc:spChg chg="mod">
          <ac:chgData name="Carlos Cano Ladera" userId="f7608b54312ebc88" providerId="LiveId" clId="{9DC751D8-B0D3-4A0B-B70D-95A4455C1AA7}" dt="2021-05-17T12:13:06.060" v="8063" actId="20577"/>
          <ac:spMkLst>
            <pc:docMk/>
            <pc:sldMk cId="427836680" sldId="770"/>
            <ac:spMk id="2" creationId="{953D2A71-6C4D-40A0-BDC5-35831C09B5FB}"/>
          </ac:spMkLst>
        </pc:spChg>
        <pc:spChg chg="mod">
          <ac:chgData name="Carlos Cano Ladera" userId="f7608b54312ebc88" providerId="LiveId" clId="{9DC751D8-B0D3-4A0B-B70D-95A4455C1AA7}" dt="2021-05-17T12:17:26.646" v="8423" actId="20577"/>
          <ac:spMkLst>
            <pc:docMk/>
            <pc:sldMk cId="427836680" sldId="770"/>
            <ac:spMk id="3" creationId="{6E55F765-0315-44BA-AB47-8ADD057789C9}"/>
          </ac:spMkLst>
        </pc:spChg>
      </pc:sldChg>
    </pc:docChg>
  </pc:docChgLst>
  <pc:docChgLst>
    <pc:chgData name="Carlos Cano Ladera" userId="f7608b54312ebc88" providerId="LiveId" clId="{E41260AE-9DC4-4C5A-9F59-A60FE2E3FA7D}"/>
    <pc:docChg chg="undo custSel addSld delSld modSld sldOrd">
      <pc:chgData name="Carlos Cano Ladera" userId="f7608b54312ebc88" providerId="LiveId" clId="{E41260AE-9DC4-4C5A-9F59-A60FE2E3FA7D}" dt="2021-04-12T22:09:52.369" v="3862" actId="20577"/>
      <pc:docMkLst>
        <pc:docMk/>
      </pc:docMkLst>
      <pc:sldChg chg="del">
        <pc:chgData name="Carlos Cano Ladera" userId="f7608b54312ebc88" providerId="LiveId" clId="{E41260AE-9DC4-4C5A-9F59-A60FE2E3FA7D}" dt="2021-04-12T15:01:44.376" v="1270" actId="2696"/>
        <pc:sldMkLst>
          <pc:docMk/>
          <pc:sldMk cId="2347243264" sldId="256"/>
        </pc:sldMkLst>
      </pc:sldChg>
      <pc:sldChg chg="add">
        <pc:chgData name="Carlos Cano Ladera" userId="f7608b54312ebc88" providerId="LiveId" clId="{E41260AE-9DC4-4C5A-9F59-A60FE2E3FA7D}" dt="2021-04-12T15:01:56.770" v="1271"/>
        <pc:sldMkLst>
          <pc:docMk/>
          <pc:sldMk cId="2625439507" sldId="256"/>
        </pc:sldMkLst>
      </pc:sldChg>
      <pc:sldChg chg="modSp mod">
        <pc:chgData name="Carlos Cano Ladera" userId="f7608b54312ebc88" providerId="LiveId" clId="{E41260AE-9DC4-4C5A-9F59-A60FE2E3FA7D}" dt="2021-04-12T21:08:19.982" v="1963" actId="113"/>
        <pc:sldMkLst>
          <pc:docMk/>
          <pc:sldMk cId="3485087911" sldId="267"/>
        </pc:sldMkLst>
        <pc:spChg chg="mod">
          <ac:chgData name="Carlos Cano Ladera" userId="f7608b54312ebc88" providerId="LiveId" clId="{E41260AE-9DC4-4C5A-9F59-A60FE2E3FA7D}" dt="2021-04-12T21:08:19.982" v="1963" actId="113"/>
          <ac:spMkLst>
            <pc:docMk/>
            <pc:sldMk cId="3485087911" sldId="267"/>
            <ac:spMk id="3" creationId="{AC624467-D874-4A57-9699-7F3B6863F5EF}"/>
          </ac:spMkLst>
        </pc:spChg>
      </pc:sldChg>
      <pc:sldChg chg="modSp mod">
        <pc:chgData name="Carlos Cano Ladera" userId="f7608b54312ebc88" providerId="LiveId" clId="{E41260AE-9DC4-4C5A-9F59-A60FE2E3FA7D}" dt="2021-04-12T21:08:29.146" v="1964" actId="113"/>
        <pc:sldMkLst>
          <pc:docMk/>
          <pc:sldMk cId="1996494962" sldId="271"/>
        </pc:sldMkLst>
        <pc:spChg chg="mod">
          <ac:chgData name="Carlos Cano Ladera" userId="f7608b54312ebc88" providerId="LiveId" clId="{E41260AE-9DC4-4C5A-9F59-A60FE2E3FA7D}" dt="2021-04-12T21:08:29.146" v="1964" actId="113"/>
          <ac:spMkLst>
            <pc:docMk/>
            <pc:sldMk cId="1996494962" sldId="271"/>
            <ac:spMk id="3" creationId="{7761ACB1-637B-44B9-BE8C-B8A6792C3394}"/>
          </ac:spMkLst>
        </pc:spChg>
      </pc:sldChg>
      <pc:sldChg chg="modSp mod">
        <pc:chgData name="Carlos Cano Ladera" userId="f7608b54312ebc88" providerId="LiveId" clId="{E41260AE-9DC4-4C5A-9F59-A60FE2E3FA7D}" dt="2021-04-12T21:16:33.344" v="2008" actId="20577"/>
        <pc:sldMkLst>
          <pc:docMk/>
          <pc:sldMk cId="3268126125" sldId="273"/>
        </pc:sldMkLst>
        <pc:spChg chg="mod">
          <ac:chgData name="Carlos Cano Ladera" userId="f7608b54312ebc88" providerId="LiveId" clId="{E41260AE-9DC4-4C5A-9F59-A60FE2E3FA7D}" dt="2021-04-12T21:09:52" v="1965"/>
          <ac:spMkLst>
            <pc:docMk/>
            <pc:sldMk cId="3268126125" sldId="273"/>
            <ac:spMk id="2" creationId="{500BF504-F7E8-4121-97C3-B7DE99C29A82}"/>
          </ac:spMkLst>
        </pc:spChg>
        <pc:spChg chg="mod">
          <ac:chgData name="Carlos Cano Ladera" userId="f7608b54312ebc88" providerId="LiveId" clId="{E41260AE-9DC4-4C5A-9F59-A60FE2E3FA7D}" dt="2021-04-12T21:16:33.344" v="2008" actId="20577"/>
          <ac:spMkLst>
            <pc:docMk/>
            <pc:sldMk cId="3268126125" sldId="273"/>
            <ac:spMk id="3" creationId="{91132094-F231-443D-ADBE-74C7A05D6DA2}"/>
          </ac:spMkLst>
        </pc:spChg>
      </pc:sldChg>
      <pc:sldChg chg="add">
        <pc:chgData name="Carlos Cano Ladera" userId="f7608b54312ebc88" providerId="LiveId" clId="{E41260AE-9DC4-4C5A-9F59-A60FE2E3FA7D}" dt="2021-04-12T15:00:01.614" v="1210"/>
        <pc:sldMkLst>
          <pc:docMk/>
          <pc:sldMk cId="2681646911" sldId="291"/>
        </pc:sldMkLst>
      </pc:sldChg>
      <pc:sldChg chg="delSp add setBg delDesignElem">
        <pc:chgData name="Carlos Cano Ladera" userId="f7608b54312ebc88" providerId="LiveId" clId="{E41260AE-9DC4-4C5A-9F59-A60FE2E3FA7D}" dt="2021-04-12T15:00:01.614" v="1210"/>
        <pc:sldMkLst>
          <pc:docMk/>
          <pc:sldMk cId="1220074434" sldId="292"/>
        </pc:sldMkLst>
        <pc:spChg chg="del">
          <ac:chgData name="Carlos Cano Ladera" userId="f7608b54312ebc88" providerId="LiveId" clId="{E41260AE-9DC4-4C5A-9F59-A60FE2E3FA7D}" dt="2021-04-12T15:00:01.614" v="1210"/>
          <ac:spMkLst>
            <pc:docMk/>
            <pc:sldMk cId="1220074434" sldId="292"/>
            <ac:spMk id="11" creationId="{A4AC5506-6312-4701-8D3C-40187889A947}"/>
          </ac:spMkLst>
        </pc:spChg>
      </pc:sldChg>
      <pc:sldChg chg="delSp add setBg delDesignElem">
        <pc:chgData name="Carlos Cano Ladera" userId="f7608b54312ebc88" providerId="LiveId" clId="{E41260AE-9DC4-4C5A-9F59-A60FE2E3FA7D}" dt="2021-04-12T15:00:01.614" v="1210"/>
        <pc:sldMkLst>
          <pc:docMk/>
          <pc:sldMk cId="2341991082" sldId="293"/>
        </pc:sldMkLst>
        <pc:spChg chg="del">
          <ac:chgData name="Carlos Cano Ladera" userId="f7608b54312ebc88" providerId="LiveId" clId="{E41260AE-9DC4-4C5A-9F59-A60FE2E3FA7D}" dt="2021-04-12T15:00:01.614" v="1210"/>
          <ac:spMkLst>
            <pc:docMk/>
            <pc:sldMk cId="2341991082" sldId="293"/>
            <ac:spMk id="13" creationId="{73DE2CFE-42F2-48F0-8706-5264E012B10C}"/>
          </ac:spMkLst>
        </pc:spChg>
      </pc:sldChg>
      <pc:sldChg chg="delSp add setBg delDesignElem">
        <pc:chgData name="Carlos Cano Ladera" userId="f7608b54312ebc88" providerId="LiveId" clId="{E41260AE-9DC4-4C5A-9F59-A60FE2E3FA7D}" dt="2021-04-12T15:00:01.614" v="1210"/>
        <pc:sldMkLst>
          <pc:docMk/>
          <pc:sldMk cId="922713996" sldId="294"/>
        </pc:sldMkLst>
        <pc:spChg chg="del">
          <ac:chgData name="Carlos Cano Ladera" userId="f7608b54312ebc88" providerId="LiveId" clId="{E41260AE-9DC4-4C5A-9F59-A60FE2E3FA7D}" dt="2021-04-12T15:00:01.614" v="1210"/>
          <ac:spMkLst>
            <pc:docMk/>
            <pc:sldMk cId="922713996" sldId="294"/>
            <ac:spMk id="9" creationId="{6753252F-4873-4F63-801D-CC719279A7D5}"/>
          </ac:spMkLst>
        </pc:spChg>
        <pc:spChg chg="del">
          <ac:chgData name="Carlos Cano Ladera" userId="f7608b54312ebc88" providerId="LiveId" clId="{E41260AE-9DC4-4C5A-9F59-A60FE2E3FA7D}" dt="2021-04-12T15:00:01.614" v="1210"/>
          <ac:spMkLst>
            <pc:docMk/>
            <pc:sldMk cId="922713996" sldId="294"/>
            <ac:spMk id="11" creationId="{047C8CCB-F95D-4249-92DD-651249D3535A}"/>
          </ac:spMkLst>
        </pc:spChg>
      </pc:sldChg>
      <pc:sldChg chg="delSp modSp add mod setBg delDesignElem">
        <pc:chgData name="Carlos Cano Ladera" userId="f7608b54312ebc88" providerId="LiveId" clId="{E41260AE-9DC4-4C5A-9F59-A60FE2E3FA7D}" dt="2021-04-12T22:05:03.528" v="3730" actId="113"/>
        <pc:sldMkLst>
          <pc:docMk/>
          <pc:sldMk cId="1146668994" sldId="299"/>
        </pc:sldMkLst>
        <pc:spChg chg="mod">
          <ac:chgData name="Carlos Cano Ladera" userId="f7608b54312ebc88" providerId="LiveId" clId="{E41260AE-9DC4-4C5A-9F59-A60FE2E3FA7D}" dt="2021-04-12T22:05:03.528" v="3730" actId="113"/>
          <ac:spMkLst>
            <pc:docMk/>
            <pc:sldMk cId="1146668994" sldId="299"/>
            <ac:spMk id="2" creationId="{8212D371-3478-4BFE-B5A0-5018BB1FD9D3}"/>
          </ac:spMkLst>
        </pc:spChg>
        <pc:spChg chg="del">
          <ac:chgData name="Carlos Cano Ladera" userId="f7608b54312ebc88" providerId="LiveId" clId="{E41260AE-9DC4-4C5A-9F59-A60FE2E3FA7D}" dt="2021-04-12T15:00:01.614" v="1210"/>
          <ac:spMkLst>
            <pc:docMk/>
            <pc:sldMk cId="1146668994" sldId="299"/>
            <ac:spMk id="10" creationId="{73DE2CFE-42F2-48F0-8706-5264E012B10C}"/>
          </ac:spMkLst>
        </pc:spChg>
      </pc:sldChg>
      <pc:sldChg chg="delSp add setBg delDesignElem">
        <pc:chgData name="Carlos Cano Ladera" userId="f7608b54312ebc88" providerId="LiveId" clId="{E41260AE-9DC4-4C5A-9F59-A60FE2E3FA7D}" dt="2021-04-12T15:00:01.614" v="1210"/>
        <pc:sldMkLst>
          <pc:docMk/>
          <pc:sldMk cId="2070874793" sldId="300"/>
        </pc:sldMkLst>
        <pc:spChg chg="del">
          <ac:chgData name="Carlos Cano Ladera" userId="f7608b54312ebc88" providerId="LiveId" clId="{E41260AE-9DC4-4C5A-9F59-A60FE2E3FA7D}" dt="2021-04-12T15:00:01.614" v="1210"/>
          <ac:spMkLst>
            <pc:docMk/>
            <pc:sldMk cId="2070874793" sldId="300"/>
            <ac:spMk id="9" creationId="{6753252F-4873-4F63-801D-CC719279A7D5}"/>
          </ac:spMkLst>
        </pc:spChg>
        <pc:spChg chg="del">
          <ac:chgData name="Carlos Cano Ladera" userId="f7608b54312ebc88" providerId="LiveId" clId="{E41260AE-9DC4-4C5A-9F59-A60FE2E3FA7D}" dt="2021-04-12T15:00:01.614" v="1210"/>
          <ac:spMkLst>
            <pc:docMk/>
            <pc:sldMk cId="2070874793" sldId="300"/>
            <ac:spMk id="11" creationId="{047C8CCB-F95D-4249-92DD-651249D3535A}"/>
          </ac:spMkLst>
        </pc:spChg>
      </pc:sldChg>
      <pc:sldChg chg="delSp add setBg delDesignElem">
        <pc:chgData name="Carlos Cano Ladera" userId="f7608b54312ebc88" providerId="LiveId" clId="{E41260AE-9DC4-4C5A-9F59-A60FE2E3FA7D}" dt="2021-04-12T15:00:01.614" v="1210"/>
        <pc:sldMkLst>
          <pc:docMk/>
          <pc:sldMk cId="2646679307" sldId="301"/>
        </pc:sldMkLst>
        <pc:spChg chg="del">
          <ac:chgData name="Carlos Cano Ladera" userId="f7608b54312ebc88" providerId="LiveId" clId="{E41260AE-9DC4-4C5A-9F59-A60FE2E3FA7D}" dt="2021-04-12T15:00:01.614" v="1210"/>
          <ac:spMkLst>
            <pc:docMk/>
            <pc:sldMk cId="2646679307" sldId="301"/>
            <ac:spMk id="9" creationId="{6753252F-4873-4F63-801D-CC719279A7D5}"/>
          </ac:spMkLst>
        </pc:spChg>
        <pc:spChg chg="del">
          <ac:chgData name="Carlos Cano Ladera" userId="f7608b54312ebc88" providerId="LiveId" clId="{E41260AE-9DC4-4C5A-9F59-A60FE2E3FA7D}" dt="2021-04-12T15:00:01.614" v="1210"/>
          <ac:spMkLst>
            <pc:docMk/>
            <pc:sldMk cId="2646679307" sldId="301"/>
            <ac:spMk id="11" creationId="{047C8CCB-F95D-4249-92DD-651249D3535A}"/>
          </ac:spMkLst>
        </pc:spChg>
      </pc:sldChg>
      <pc:sldChg chg="delSp add setBg delDesignElem">
        <pc:chgData name="Carlos Cano Ladera" userId="f7608b54312ebc88" providerId="LiveId" clId="{E41260AE-9DC4-4C5A-9F59-A60FE2E3FA7D}" dt="2021-04-12T15:00:01.614" v="1210"/>
        <pc:sldMkLst>
          <pc:docMk/>
          <pc:sldMk cId="4049690442" sldId="318"/>
        </pc:sldMkLst>
        <pc:spChg chg="del">
          <ac:chgData name="Carlos Cano Ladera" userId="f7608b54312ebc88" providerId="LiveId" clId="{E41260AE-9DC4-4C5A-9F59-A60FE2E3FA7D}" dt="2021-04-12T15:00:01.614" v="1210"/>
          <ac:spMkLst>
            <pc:docMk/>
            <pc:sldMk cId="4049690442" sldId="318"/>
            <ac:spMk id="7" creationId="{32BC26D8-82FB-445E-AA49-62A77D7C1EE0}"/>
          </ac:spMkLst>
        </pc:spChg>
        <pc:spChg chg="del">
          <ac:chgData name="Carlos Cano Ladera" userId="f7608b54312ebc88" providerId="LiveId" clId="{E41260AE-9DC4-4C5A-9F59-A60FE2E3FA7D}" dt="2021-04-12T15:00:01.614" v="1210"/>
          <ac:spMkLst>
            <pc:docMk/>
            <pc:sldMk cId="4049690442" sldId="318"/>
            <ac:spMk id="9" creationId="{CB44330D-EA18-4254-AA95-EB49948539B8}"/>
          </ac:spMkLst>
        </pc:spChg>
      </pc:sldChg>
      <pc:sldChg chg="delSp modSp add mod setBg delDesignElem">
        <pc:chgData name="Carlos Cano Ladera" userId="f7608b54312ebc88" providerId="LiveId" clId="{E41260AE-9DC4-4C5A-9F59-A60FE2E3FA7D}" dt="2021-04-12T15:02:25.800" v="1273" actId="1076"/>
        <pc:sldMkLst>
          <pc:docMk/>
          <pc:sldMk cId="1633541379" sldId="328"/>
        </pc:sldMkLst>
        <pc:spChg chg="mod">
          <ac:chgData name="Carlos Cano Ladera" userId="f7608b54312ebc88" providerId="LiveId" clId="{E41260AE-9DC4-4C5A-9F59-A60FE2E3FA7D}" dt="2021-04-12T15:02:23.586" v="1272" actId="1076"/>
          <ac:spMkLst>
            <pc:docMk/>
            <pc:sldMk cId="1633541379" sldId="328"/>
            <ac:spMk id="2" creationId="{EEFE6686-0389-4CDE-8E2F-99FE2BC12089}"/>
          </ac:spMkLst>
        </pc:spChg>
        <pc:spChg chg="mod">
          <ac:chgData name="Carlos Cano Ladera" userId="f7608b54312ebc88" providerId="LiveId" clId="{E41260AE-9DC4-4C5A-9F59-A60FE2E3FA7D}" dt="2021-04-12T15:02:25.800" v="1273" actId="1076"/>
          <ac:spMkLst>
            <pc:docMk/>
            <pc:sldMk cId="1633541379" sldId="328"/>
            <ac:spMk id="3" creationId="{BD0BFB27-9ADD-458D-B23D-4AB96A9BA1C5}"/>
          </ac:spMkLst>
        </pc:spChg>
        <pc:spChg chg="del">
          <ac:chgData name="Carlos Cano Ladera" userId="f7608b54312ebc88" providerId="LiveId" clId="{E41260AE-9DC4-4C5A-9F59-A60FE2E3FA7D}" dt="2021-04-12T14:48:54.546" v="9"/>
          <ac:spMkLst>
            <pc:docMk/>
            <pc:sldMk cId="1633541379" sldId="328"/>
            <ac:spMk id="10" creationId="{59A309A7-1751-4ABE-A3C1-EEC40366AD89}"/>
          </ac:spMkLst>
        </pc:spChg>
        <pc:spChg chg="del">
          <ac:chgData name="Carlos Cano Ladera" userId="f7608b54312ebc88" providerId="LiveId" clId="{E41260AE-9DC4-4C5A-9F59-A60FE2E3FA7D}" dt="2021-04-12T14:48:54.546" v="9"/>
          <ac:spMkLst>
            <pc:docMk/>
            <pc:sldMk cId="1633541379" sldId="328"/>
            <ac:spMk id="12" creationId="{967D8EB6-EAE1-4F9C-B398-83321E287204}"/>
          </ac:spMkLst>
        </pc:spChg>
      </pc:sldChg>
      <pc:sldChg chg="delSp modSp add mod setBg delDesignElem">
        <pc:chgData name="Carlos Cano Ladera" userId="f7608b54312ebc88" providerId="LiveId" clId="{E41260AE-9DC4-4C5A-9F59-A60FE2E3FA7D}" dt="2021-04-12T18:58:49.461" v="1909" actId="1076"/>
        <pc:sldMkLst>
          <pc:docMk/>
          <pc:sldMk cId="1572369030" sldId="361"/>
        </pc:sldMkLst>
        <pc:spChg chg="mod">
          <ac:chgData name="Carlos Cano Ladera" userId="f7608b54312ebc88" providerId="LiveId" clId="{E41260AE-9DC4-4C5A-9F59-A60FE2E3FA7D}" dt="2021-04-12T18:58:49.461" v="1909" actId="1076"/>
          <ac:spMkLst>
            <pc:docMk/>
            <pc:sldMk cId="1572369030" sldId="361"/>
            <ac:spMk id="2" creationId="{67F0379D-63BA-4C43-8DE7-68BFF7C43A79}"/>
          </ac:spMkLst>
        </pc:spChg>
        <pc:spChg chg="mod">
          <ac:chgData name="Carlos Cano Ladera" userId="f7608b54312ebc88" providerId="LiveId" clId="{E41260AE-9DC4-4C5A-9F59-A60FE2E3FA7D}" dt="2021-04-12T18:58:44.452" v="1908" actId="1076"/>
          <ac:spMkLst>
            <pc:docMk/>
            <pc:sldMk cId="1572369030" sldId="361"/>
            <ac:spMk id="3" creationId="{FCBDA388-95A1-4D08-A871-65CCFE3011AD}"/>
          </ac:spMkLst>
        </pc:spChg>
        <pc:spChg chg="del">
          <ac:chgData name="Carlos Cano Ladera" userId="f7608b54312ebc88" providerId="LiveId" clId="{E41260AE-9DC4-4C5A-9F59-A60FE2E3FA7D}" dt="2021-04-12T14:48:54.546" v="9"/>
          <ac:spMkLst>
            <pc:docMk/>
            <pc:sldMk cId="1572369030" sldId="361"/>
            <ac:spMk id="10" creationId="{59A309A7-1751-4ABE-A3C1-EEC40366AD89}"/>
          </ac:spMkLst>
        </pc:spChg>
        <pc:spChg chg="del">
          <ac:chgData name="Carlos Cano Ladera" userId="f7608b54312ebc88" providerId="LiveId" clId="{E41260AE-9DC4-4C5A-9F59-A60FE2E3FA7D}" dt="2021-04-12T14:48:54.546" v="9"/>
          <ac:spMkLst>
            <pc:docMk/>
            <pc:sldMk cId="1572369030" sldId="361"/>
            <ac:spMk id="12" creationId="{967D8EB6-EAE1-4F9C-B398-83321E287204}"/>
          </ac:spMkLst>
        </pc:spChg>
        <pc:picChg chg="mod">
          <ac:chgData name="Carlos Cano Ladera" userId="f7608b54312ebc88" providerId="LiveId" clId="{E41260AE-9DC4-4C5A-9F59-A60FE2E3FA7D}" dt="2021-04-12T18:58:41.785" v="1907" actId="1076"/>
          <ac:picMkLst>
            <pc:docMk/>
            <pc:sldMk cId="1572369030" sldId="361"/>
            <ac:picMk id="7" creationId="{2366B31C-E7BD-440A-B771-E89123E59F72}"/>
          </ac:picMkLst>
        </pc:picChg>
      </pc:sldChg>
      <pc:sldChg chg="add">
        <pc:chgData name="Carlos Cano Ladera" userId="f7608b54312ebc88" providerId="LiveId" clId="{E41260AE-9DC4-4C5A-9F59-A60FE2E3FA7D}" dt="2021-04-12T14:48:54.546" v="9"/>
        <pc:sldMkLst>
          <pc:docMk/>
          <pc:sldMk cId="1004138666" sldId="362"/>
        </pc:sldMkLst>
      </pc:sldChg>
      <pc:sldChg chg="modSp add mod">
        <pc:chgData name="Carlos Cano Ladera" userId="f7608b54312ebc88" providerId="LiveId" clId="{E41260AE-9DC4-4C5A-9F59-A60FE2E3FA7D}" dt="2021-04-12T14:49:23.575" v="12" actId="20577"/>
        <pc:sldMkLst>
          <pc:docMk/>
          <pc:sldMk cId="3237002228" sldId="363"/>
        </pc:sldMkLst>
        <pc:spChg chg="mod">
          <ac:chgData name="Carlos Cano Ladera" userId="f7608b54312ebc88" providerId="LiveId" clId="{E41260AE-9DC4-4C5A-9F59-A60FE2E3FA7D}" dt="2021-04-12T14:49:23.575" v="12" actId="20577"/>
          <ac:spMkLst>
            <pc:docMk/>
            <pc:sldMk cId="3237002228" sldId="363"/>
            <ac:spMk id="3" creationId="{C2B2BABD-5EBA-4429-865C-1D3780E4C433}"/>
          </ac:spMkLst>
        </pc:spChg>
      </pc:sldChg>
      <pc:sldChg chg="delSp add setBg delDesignElem">
        <pc:chgData name="Carlos Cano Ladera" userId="f7608b54312ebc88" providerId="LiveId" clId="{E41260AE-9DC4-4C5A-9F59-A60FE2E3FA7D}" dt="2021-04-12T14:48:54.546" v="9"/>
        <pc:sldMkLst>
          <pc:docMk/>
          <pc:sldMk cId="2602654108" sldId="366"/>
        </pc:sldMkLst>
        <pc:spChg chg="del">
          <ac:chgData name="Carlos Cano Ladera" userId="f7608b54312ebc88" providerId="LiveId" clId="{E41260AE-9DC4-4C5A-9F59-A60FE2E3FA7D}" dt="2021-04-12T14:48:54.546" v="9"/>
          <ac:spMkLst>
            <pc:docMk/>
            <pc:sldMk cId="2602654108" sldId="366"/>
            <ac:spMk id="9" creationId="{59A309A7-1751-4ABE-A3C1-EEC40366AD89}"/>
          </ac:spMkLst>
        </pc:spChg>
        <pc:spChg chg="del">
          <ac:chgData name="Carlos Cano Ladera" userId="f7608b54312ebc88" providerId="LiveId" clId="{E41260AE-9DC4-4C5A-9F59-A60FE2E3FA7D}" dt="2021-04-12T14:48:54.546" v="9"/>
          <ac:spMkLst>
            <pc:docMk/>
            <pc:sldMk cId="2602654108" sldId="366"/>
            <ac:spMk id="14" creationId="{967D8EB6-EAE1-4F9C-B398-83321E287204}"/>
          </ac:spMkLst>
        </pc:spChg>
      </pc:sldChg>
      <pc:sldChg chg="delSp add setBg delDesignElem">
        <pc:chgData name="Carlos Cano Ladera" userId="f7608b54312ebc88" providerId="LiveId" clId="{E41260AE-9DC4-4C5A-9F59-A60FE2E3FA7D}" dt="2021-04-12T14:48:54.546" v="9"/>
        <pc:sldMkLst>
          <pc:docMk/>
          <pc:sldMk cId="1770853400" sldId="367"/>
        </pc:sldMkLst>
        <pc:spChg chg="del">
          <ac:chgData name="Carlos Cano Ladera" userId="f7608b54312ebc88" providerId="LiveId" clId="{E41260AE-9DC4-4C5A-9F59-A60FE2E3FA7D}" dt="2021-04-12T14:48:54.546" v="9"/>
          <ac:spMkLst>
            <pc:docMk/>
            <pc:sldMk cId="1770853400" sldId="367"/>
            <ac:spMk id="9" creationId="{59A309A7-1751-4ABE-A3C1-EEC40366AD89}"/>
          </ac:spMkLst>
        </pc:spChg>
        <pc:spChg chg="del">
          <ac:chgData name="Carlos Cano Ladera" userId="f7608b54312ebc88" providerId="LiveId" clId="{E41260AE-9DC4-4C5A-9F59-A60FE2E3FA7D}" dt="2021-04-12T14:48:54.546" v="9"/>
          <ac:spMkLst>
            <pc:docMk/>
            <pc:sldMk cId="1770853400" sldId="367"/>
            <ac:spMk id="14" creationId="{967D8EB6-EAE1-4F9C-B398-83321E287204}"/>
          </ac:spMkLst>
        </pc:spChg>
      </pc:sldChg>
      <pc:sldChg chg="add">
        <pc:chgData name="Carlos Cano Ladera" userId="f7608b54312ebc88" providerId="LiveId" clId="{E41260AE-9DC4-4C5A-9F59-A60FE2E3FA7D}" dt="2021-04-12T14:48:54.546" v="9"/>
        <pc:sldMkLst>
          <pc:docMk/>
          <pc:sldMk cId="3323703087" sldId="369"/>
        </pc:sldMkLst>
      </pc:sldChg>
      <pc:sldChg chg="add setBg">
        <pc:chgData name="Carlos Cano Ladera" userId="f7608b54312ebc88" providerId="LiveId" clId="{E41260AE-9DC4-4C5A-9F59-A60FE2E3FA7D}" dt="2021-04-12T14:48:54.546" v="9"/>
        <pc:sldMkLst>
          <pc:docMk/>
          <pc:sldMk cId="1848715838" sldId="370"/>
        </pc:sldMkLst>
      </pc:sldChg>
      <pc:sldChg chg="add">
        <pc:chgData name="Carlos Cano Ladera" userId="f7608b54312ebc88" providerId="LiveId" clId="{E41260AE-9DC4-4C5A-9F59-A60FE2E3FA7D}" dt="2021-04-12T14:48:54.546" v="9"/>
        <pc:sldMkLst>
          <pc:docMk/>
          <pc:sldMk cId="3032062705" sldId="371"/>
        </pc:sldMkLst>
      </pc:sldChg>
      <pc:sldChg chg="delSp add setBg delDesignElem">
        <pc:chgData name="Carlos Cano Ladera" userId="f7608b54312ebc88" providerId="LiveId" clId="{E41260AE-9DC4-4C5A-9F59-A60FE2E3FA7D}" dt="2021-04-12T14:48:54.546" v="9"/>
        <pc:sldMkLst>
          <pc:docMk/>
          <pc:sldMk cId="84803382" sldId="372"/>
        </pc:sldMkLst>
        <pc:spChg chg="del">
          <ac:chgData name="Carlos Cano Ladera" userId="f7608b54312ebc88" providerId="LiveId" clId="{E41260AE-9DC4-4C5A-9F59-A60FE2E3FA7D}" dt="2021-04-12T14:48:54.546" v="9"/>
          <ac:spMkLst>
            <pc:docMk/>
            <pc:sldMk cId="84803382" sldId="372"/>
            <ac:spMk id="22" creationId="{59A309A7-1751-4ABE-A3C1-EEC40366AD89}"/>
          </ac:spMkLst>
        </pc:spChg>
        <pc:spChg chg="del">
          <ac:chgData name="Carlos Cano Ladera" userId="f7608b54312ebc88" providerId="LiveId" clId="{E41260AE-9DC4-4C5A-9F59-A60FE2E3FA7D}" dt="2021-04-12T14:48:54.546" v="9"/>
          <ac:spMkLst>
            <pc:docMk/>
            <pc:sldMk cId="84803382" sldId="372"/>
            <ac:spMk id="27" creationId="{967D8EB6-EAE1-4F9C-B398-83321E287204}"/>
          </ac:spMkLst>
        </pc:spChg>
      </pc:sldChg>
      <pc:sldChg chg="delSp add setBg delDesignElem">
        <pc:chgData name="Carlos Cano Ladera" userId="f7608b54312ebc88" providerId="LiveId" clId="{E41260AE-9DC4-4C5A-9F59-A60FE2E3FA7D}" dt="2021-04-12T14:48:54.546" v="9"/>
        <pc:sldMkLst>
          <pc:docMk/>
          <pc:sldMk cId="471466990" sldId="373"/>
        </pc:sldMkLst>
        <pc:spChg chg="del">
          <ac:chgData name="Carlos Cano Ladera" userId="f7608b54312ebc88" providerId="LiveId" clId="{E41260AE-9DC4-4C5A-9F59-A60FE2E3FA7D}" dt="2021-04-12T14:48:54.546" v="9"/>
          <ac:spMkLst>
            <pc:docMk/>
            <pc:sldMk cId="471466990" sldId="373"/>
            <ac:spMk id="10" creationId="{59A309A7-1751-4ABE-A3C1-EEC40366AD89}"/>
          </ac:spMkLst>
        </pc:spChg>
        <pc:spChg chg="del">
          <ac:chgData name="Carlos Cano Ladera" userId="f7608b54312ebc88" providerId="LiveId" clId="{E41260AE-9DC4-4C5A-9F59-A60FE2E3FA7D}" dt="2021-04-12T14:48:54.546" v="9"/>
          <ac:spMkLst>
            <pc:docMk/>
            <pc:sldMk cId="471466990" sldId="373"/>
            <ac:spMk id="12" creationId="{967D8EB6-EAE1-4F9C-B398-83321E287204}"/>
          </ac:spMkLst>
        </pc:spChg>
      </pc:sldChg>
      <pc:sldChg chg="add">
        <pc:chgData name="Carlos Cano Ladera" userId="f7608b54312ebc88" providerId="LiveId" clId="{E41260AE-9DC4-4C5A-9F59-A60FE2E3FA7D}" dt="2021-04-12T14:48:54.546" v="9"/>
        <pc:sldMkLst>
          <pc:docMk/>
          <pc:sldMk cId="2228088474" sldId="374"/>
        </pc:sldMkLst>
      </pc:sldChg>
      <pc:sldChg chg="delSp modSp add mod setBg delDesignElem">
        <pc:chgData name="Carlos Cano Ladera" userId="f7608b54312ebc88" providerId="LiveId" clId="{E41260AE-9DC4-4C5A-9F59-A60FE2E3FA7D}" dt="2021-04-12T15:02:36.542" v="1276" actId="1076"/>
        <pc:sldMkLst>
          <pc:docMk/>
          <pc:sldMk cId="2321333094" sldId="375"/>
        </pc:sldMkLst>
        <pc:spChg chg="mod">
          <ac:chgData name="Carlos Cano Ladera" userId="f7608b54312ebc88" providerId="LiveId" clId="{E41260AE-9DC4-4C5A-9F59-A60FE2E3FA7D}" dt="2021-04-12T15:02:33.731" v="1275" actId="14100"/>
          <ac:spMkLst>
            <pc:docMk/>
            <pc:sldMk cId="2321333094" sldId="375"/>
            <ac:spMk id="2" creationId="{E59B8DA7-90E4-47C1-B264-E742BE7FF655}"/>
          </ac:spMkLst>
        </pc:spChg>
        <pc:spChg chg="mod">
          <ac:chgData name="Carlos Cano Ladera" userId="f7608b54312ebc88" providerId="LiveId" clId="{E41260AE-9DC4-4C5A-9F59-A60FE2E3FA7D}" dt="2021-04-12T15:02:36.542" v="1276" actId="1076"/>
          <ac:spMkLst>
            <pc:docMk/>
            <pc:sldMk cId="2321333094" sldId="375"/>
            <ac:spMk id="3" creationId="{504C0BC7-6A80-4674-BD2D-7336E532C156}"/>
          </ac:spMkLst>
        </pc:spChg>
        <pc:spChg chg="del">
          <ac:chgData name="Carlos Cano Ladera" userId="f7608b54312ebc88" providerId="LiveId" clId="{E41260AE-9DC4-4C5A-9F59-A60FE2E3FA7D}" dt="2021-04-12T14:48:54.546" v="9"/>
          <ac:spMkLst>
            <pc:docMk/>
            <pc:sldMk cId="2321333094" sldId="375"/>
            <ac:spMk id="10" creationId="{59A309A7-1751-4ABE-A3C1-EEC40366AD89}"/>
          </ac:spMkLst>
        </pc:spChg>
        <pc:spChg chg="del">
          <ac:chgData name="Carlos Cano Ladera" userId="f7608b54312ebc88" providerId="LiveId" clId="{E41260AE-9DC4-4C5A-9F59-A60FE2E3FA7D}" dt="2021-04-12T14:48:54.546" v="9"/>
          <ac:spMkLst>
            <pc:docMk/>
            <pc:sldMk cId="2321333094" sldId="375"/>
            <ac:spMk id="12" creationId="{967D8EB6-EAE1-4F9C-B398-83321E287204}"/>
          </ac:spMkLst>
        </pc:spChg>
      </pc:sldChg>
      <pc:sldChg chg="delSp modSp add del mod setBg delDesignElem">
        <pc:chgData name="Carlos Cano Ladera" userId="f7608b54312ebc88" providerId="LiveId" clId="{E41260AE-9DC4-4C5A-9F59-A60FE2E3FA7D}" dt="2021-04-12T14:57:50.339" v="1199" actId="2696"/>
        <pc:sldMkLst>
          <pc:docMk/>
          <pc:sldMk cId="330597937" sldId="376"/>
        </pc:sldMkLst>
        <pc:spChg chg="mod">
          <ac:chgData name="Carlos Cano Ladera" userId="f7608b54312ebc88" providerId="LiveId" clId="{E41260AE-9DC4-4C5A-9F59-A60FE2E3FA7D}" dt="2021-04-12T14:57:34.857" v="1196" actId="27636"/>
          <ac:spMkLst>
            <pc:docMk/>
            <pc:sldMk cId="330597937" sldId="376"/>
            <ac:spMk id="2" creationId="{27C19110-B404-4169-A5AF-48F94C5E68B8}"/>
          </ac:spMkLst>
        </pc:spChg>
        <pc:spChg chg="mod">
          <ac:chgData name="Carlos Cano Ladera" userId="f7608b54312ebc88" providerId="LiveId" clId="{E41260AE-9DC4-4C5A-9F59-A60FE2E3FA7D}" dt="2021-04-12T14:57:40.780" v="1198" actId="1076"/>
          <ac:spMkLst>
            <pc:docMk/>
            <pc:sldMk cId="330597937" sldId="376"/>
            <ac:spMk id="3" creationId="{EEB95C4A-46B9-4E26-95BA-3A14614FF0E9}"/>
          </ac:spMkLst>
        </pc:spChg>
        <pc:spChg chg="del">
          <ac:chgData name="Carlos Cano Ladera" userId="f7608b54312ebc88" providerId="LiveId" clId="{E41260AE-9DC4-4C5A-9F59-A60FE2E3FA7D}" dt="2021-04-12T14:48:54.546" v="9"/>
          <ac:spMkLst>
            <pc:docMk/>
            <pc:sldMk cId="330597937" sldId="376"/>
            <ac:spMk id="10" creationId="{59A309A7-1751-4ABE-A3C1-EEC40366AD89}"/>
          </ac:spMkLst>
        </pc:spChg>
        <pc:spChg chg="del">
          <ac:chgData name="Carlos Cano Ladera" userId="f7608b54312ebc88" providerId="LiveId" clId="{E41260AE-9DC4-4C5A-9F59-A60FE2E3FA7D}" dt="2021-04-12T14:48:54.546" v="9"/>
          <ac:spMkLst>
            <pc:docMk/>
            <pc:sldMk cId="330597937" sldId="376"/>
            <ac:spMk id="12" creationId="{967D8EB6-EAE1-4F9C-B398-83321E287204}"/>
          </ac:spMkLst>
        </pc:spChg>
      </pc:sldChg>
      <pc:sldChg chg="add">
        <pc:chgData name="Carlos Cano Ladera" userId="f7608b54312ebc88" providerId="LiveId" clId="{E41260AE-9DC4-4C5A-9F59-A60FE2E3FA7D}" dt="2021-04-12T14:57:53.021" v="1200"/>
        <pc:sldMkLst>
          <pc:docMk/>
          <pc:sldMk cId="2872112143" sldId="376"/>
        </pc:sldMkLst>
      </pc:sldChg>
      <pc:sldChg chg="add">
        <pc:chgData name="Carlos Cano Ladera" userId="f7608b54312ebc88" providerId="LiveId" clId="{E41260AE-9DC4-4C5A-9F59-A60FE2E3FA7D}" dt="2021-04-12T15:00:01.614" v="1210"/>
        <pc:sldMkLst>
          <pc:docMk/>
          <pc:sldMk cId="1978912409" sldId="654"/>
        </pc:sldMkLst>
      </pc:sldChg>
      <pc:sldChg chg="delSp add setBg delDesignElem">
        <pc:chgData name="Carlos Cano Ladera" userId="f7608b54312ebc88" providerId="LiveId" clId="{E41260AE-9DC4-4C5A-9F59-A60FE2E3FA7D}" dt="2021-04-12T15:00:01.614" v="1210"/>
        <pc:sldMkLst>
          <pc:docMk/>
          <pc:sldMk cId="3148967173" sldId="665"/>
        </pc:sldMkLst>
        <pc:spChg chg="del">
          <ac:chgData name="Carlos Cano Ladera" userId="f7608b54312ebc88" providerId="LiveId" clId="{E41260AE-9DC4-4C5A-9F59-A60FE2E3FA7D}" dt="2021-04-12T15:00:01.614" v="1210"/>
          <ac:spMkLst>
            <pc:docMk/>
            <pc:sldMk cId="3148967173" sldId="665"/>
            <ac:spMk id="10" creationId="{E02F3C71-C981-4614-98EA-D6C494F8091E}"/>
          </ac:spMkLst>
        </pc:spChg>
      </pc:sldChg>
      <pc:sldChg chg="delSp add setBg delDesignElem">
        <pc:chgData name="Carlos Cano Ladera" userId="f7608b54312ebc88" providerId="LiveId" clId="{E41260AE-9DC4-4C5A-9F59-A60FE2E3FA7D}" dt="2021-04-12T15:00:01.614" v="1210"/>
        <pc:sldMkLst>
          <pc:docMk/>
          <pc:sldMk cId="568157459" sldId="666"/>
        </pc:sldMkLst>
        <pc:spChg chg="del">
          <ac:chgData name="Carlos Cano Ladera" userId="f7608b54312ebc88" providerId="LiveId" clId="{E41260AE-9DC4-4C5A-9F59-A60FE2E3FA7D}" dt="2021-04-12T15:00:01.614" v="1210"/>
          <ac:spMkLst>
            <pc:docMk/>
            <pc:sldMk cId="568157459" sldId="666"/>
            <ac:spMk id="8" creationId="{8D70B121-56F4-4848-B38B-182089D909FA}"/>
          </ac:spMkLst>
        </pc:spChg>
        <pc:cxnChg chg="del">
          <ac:chgData name="Carlos Cano Ladera" userId="f7608b54312ebc88" providerId="LiveId" clId="{E41260AE-9DC4-4C5A-9F59-A60FE2E3FA7D}" dt="2021-04-12T15:00:01.614" v="1210"/>
          <ac:cxnSpMkLst>
            <pc:docMk/>
            <pc:sldMk cId="568157459" sldId="666"/>
            <ac:cxnSpMk id="10" creationId="{2D72A2C9-F3CA-4216-8BAD-FA4C970C3C4E}"/>
          </ac:cxnSpMkLst>
        </pc:cxnChg>
      </pc:sldChg>
      <pc:sldChg chg="delSp add setBg delDesignElem">
        <pc:chgData name="Carlos Cano Ladera" userId="f7608b54312ebc88" providerId="LiveId" clId="{E41260AE-9DC4-4C5A-9F59-A60FE2E3FA7D}" dt="2021-04-12T14:48:54.546" v="9"/>
        <pc:sldMkLst>
          <pc:docMk/>
          <pc:sldMk cId="4276687783" sldId="708"/>
        </pc:sldMkLst>
        <pc:spChg chg="del">
          <ac:chgData name="Carlos Cano Ladera" userId="f7608b54312ebc88" providerId="LiveId" clId="{E41260AE-9DC4-4C5A-9F59-A60FE2E3FA7D}" dt="2021-04-12T14:48:54.546" v="9"/>
          <ac:spMkLst>
            <pc:docMk/>
            <pc:sldMk cId="4276687783" sldId="708"/>
            <ac:spMk id="22" creationId="{59A309A7-1751-4ABE-A3C1-EEC40366AD89}"/>
          </ac:spMkLst>
        </pc:spChg>
        <pc:spChg chg="del">
          <ac:chgData name="Carlos Cano Ladera" userId="f7608b54312ebc88" providerId="LiveId" clId="{E41260AE-9DC4-4C5A-9F59-A60FE2E3FA7D}" dt="2021-04-12T14:48:54.546" v="9"/>
          <ac:spMkLst>
            <pc:docMk/>
            <pc:sldMk cId="4276687783" sldId="708"/>
            <ac:spMk id="27" creationId="{967D8EB6-EAE1-4F9C-B398-83321E287204}"/>
          </ac:spMkLst>
        </pc:spChg>
      </pc:sldChg>
      <pc:sldChg chg="modSp new mod">
        <pc:chgData name="Carlos Cano Ladera" userId="f7608b54312ebc88" providerId="LiveId" clId="{E41260AE-9DC4-4C5A-9F59-A60FE2E3FA7D}" dt="2021-04-12T18:59:20.892" v="1916" actId="113"/>
        <pc:sldMkLst>
          <pc:docMk/>
          <pc:sldMk cId="3733284439" sldId="709"/>
        </pc:sldMkLst>
        <pc:spChg chg="mod">
          <ac:chgData name="Carlos Cano Ladera" userId="f7608b54312ebc88" providerId="LiveId" clId="{E41260AE-9DC4-4C5A-9F59-A60FE2E3FA7D}" dt="2021-04-12T14:49:53.960" v="25" actId="20577"/>
          <ac:spMkLst>
            <pc:docMk/>
            <pc:sldMk cId="3733284439" sldId="709"/>
            <ac:spMk id="2" creationId="{F1176B7F-B62E-4AD3-A86B-566F4D5AC536}"/>
          </ac:spMkLst>
        </pc:spChg>
        <pc:spChg chg="mod">
          <ac:chgData name="Carlos Cano Ladera" userId="f7608b54312ebc88" providerId="LiveId" clId="{E41260AE-9DC4-4C5A-9F59-A60FE2E3FA7D}" dt="2021-04-12T18:59:20.892" v="1916" actId="113"/>
          <ac:spMkLst>
            <pc:docMk/>
            <pc:sldMk cId="3733284439" sldId="709"/>
            <ac:spMk id="3" creationId="{9C0C69E8-5871-4E81-9CAC-E8C462D677A5}"/>
          </ac:spMkLst>
        </pc:spChg>
      </pc:sldChg>
      <pc:sldChg chg="addSp delSp modSp add mod">
        <pc:chgData name="Carlos Cano Ladera" userId="f7608b54312ebc88" providerId="LiveId" clId="{E41260AE-9DC4-4C5A-9F59-A60FE2E3FA7D}" dt="2021-04-12T19:00:04.764" v="1954" actId="113"/>
        <pc:sldMkLst>
          <pc:docMk/>
          <pc:sldMk cId="1487197044" sldId="710"/>
        </pc:sldMkLst>
        <pc:spChg chg="mod">
          <ac:chgData name="Carlos Cano Ladera" userId="f7608b54312ebc88" providerId="LiveId" clId="{E41260AE-9DC4-4C5A-9F59-A60FE2E3FA7D}" dt="2021-04-12T19:00:04.764" v="1954" actId="113"/>
          <ac:spMkLst>
            <pc:docMk/>
            <pc:sldMk cId="1487197044" sldId="710"/>
            <ac:spMk id="3" creationId="{9C0C69E8-5871-4E81-9CAC-E8C462D677A5}"/>
          </ac:spMkLst>
        </pc:spChg>
        <pc:spChg chg="add del">
          <ac:chgData name="Carlos Cano Ladera" userId="f7608b54312ebc88" providerId="LiveId" clId="{E41260AE-9DC4-4C5A-9F59-A60FE2E3FA7D}" dt="2021-04-12T14:55:45.517" v="959" actId="22"/>
          <ac:spMkLst>
            <pc:docMk/>
            <pc:sldMk cId="1487197044" sldId="710"/>
            <ac:spMk id="5" creationId="{5679196E-A1A3-4811-89D1-49C82B85CD83}"/>
          </ac:spMkLst>
        </pc:spChg>
      </pc:sldChg>
      <pc:sldChg chg="addSp delSp modSp new mod">
        <pc:chgData name="Carlos Cano Ladera" userId="f7608b54312ebc88" providerId="LiveId" clId="{E41260AE-9DC4-4C5A-9F59-A60FE2E3FA7D}" dt="2021-04-12T19:00:19.516" v="1958" actId="113"/>
        <pc:sldMkLst>
          <pc:docMk/>
          <pc:sldMk cId="1881173064" sldId="711"/>
        </pc:sldMkLst>
        <pc:spChg chg="mod">
          <ac:chgData name="Carlos Cano Ladera" userId="f7608b54312ebc88" providerId="LiveId" clId="{E41260AE-9DC4-4C5A-9F59-A60FE2E3FA7D}" dt="2021-04-12T15:03:39.166" v="1370"/>
          <ac:spMkLst>
            <pc:docMk/>
            <pc:sldMk cId="1881173064" sldId="711"/>
            <ac:spMk id="2" creationId="{569A209A-49D3-4907-ABCE-0A29A7DA1924}"/>
          </ac:spMkLst>
        </pc:spChg>
        <pc:spChg chg="mod">
          <ac:chgData name="Carlos Cano Ladera" userId="f7608b54312ebc88" providerId="LiveId" clId="{E41260AE-9DC4-4C5A-9F59-A60FE2E3FA7D}" dt="2021-04-12T19:00:19.516" v="1958" actId="113"/>
          <ac:spMkLst>
            <pc:docMk/>
            <pc:sldMk cId="1881173064" sldId="711"/>
            <ac:spMk id="3" creationId="{0E3B80FB-B8A6-4DF4-AF95-C1B0CE243033}"/>
          </ac:spMkLst>
        </pc:spChg>
        <pc:spChg chg="add del">
          <ac:chgData name="Carlos Cano Ladera" userId="f7608b54312ebc88" providerId="LiveId" clId="{E41260AE-9DC4-4C5A-9F59-A60FE2E3FA7D}" dt="2021-04-12T15:05:09.600" v="1372" actId="22"/>
          <ac:spMkLst>
            <pc:docMk/>
            <pc:sldMk cId="1881173064" sldId="711"/>
            <ac:spMk id="5" creationId="{E9E1E9AD-B1B4-45BF-AD6E-51B0F3AAEC23}"/>
          </ac:spMkLst>
        </pc:spChg>
      </pc:sldChg>
      <pc:sldChg chg="new del">
        <pc:chgData name="Carlos Cano Ladera" userId="f7608b54312ebc88" providerId="LiveId" clId="{E41260AE-9DC4-4C5A-9F59-A60FE2E3FA7D}" dt="2021-04-12T15:09:26.450" v="1906" actId="47"/>
        <pc:sldMkLst>
          <pc:docMk/>
          <pc:sldMk cId="2943655625" sldId="712"/>
        </pc:sldMkLst>
      </pc:sldChg>
      <pc:sldChg chg="new del">
        <pc:chgData name="Carlos Cano Ladera" userId="f7608b54312ebc88" providerId="LiveId" clId="{E41260AE-9DC4-4C5A-9F59-A60FE2E3FA7D}" dt="2021-04-12T15:00:59.149" v="1213" actId="47"/>
        <pc:sldMkLst>
          <pc:docMk/>
          <pc:sldMk cId="1519863053" sldId="713"/>
        </pc:sldMkLst>
      </pc:sldChg>
      <pc:sldChg chg="modSp new mod">
        <pc:chgData name="Carlos Cano Ladera" userId="f7608b54312ebc88" providerId="LiveId" clId="{E41260AE-9DC4-4C5A-9F59-A60FE2E3FA7D}" dt="2021-04-12T15:01:14.846" v="1240" actId="122"/>
        <pc:sldMkLst>
          <pc:docMk/>
          <pc:sldMk cId="3279994970" sldId="713"/>
        </pc:sldMkLst>
        <pc:spChg chg="mod">
          <ac:chgData name="Carlos Cano Ladera" userId="f7608b54312ebc88" providerId="LiveId" clId="{E41260AE-9DC4-4C5A-9F59-A60FE2E3FA7D}" dt="2021-04-12T15:01:14.846" v="1240" actId="122"/>
          <ac:spMkLst>
            <pc:docMk/>
            <pc:sldMk cId="3279994970" sldId="713"/>
            <ac:spMk id="2" creationId="{0D16E3A3-097E-4BAA-AC8C-DC91AC6D0EBE}"/>
          </ac:spMkLst>
        </pc:spChg>
      </pc:sldChg>
      <pc:sldChg chg="modSp new mod">
        <pc:chgData name="Carlos Cano Ladera" userId="f7608b54312ebc88" providerId="LiveId" clId="{E41260AE-9DC4-4C5A-9F59-A60FE2E3FA7D}" dt="2021-04-12T22:09:52.369" v="3862" actId="20577"/>
        <pc:sldMkLst>
          <pc:docMk/>
          <pc:sldMk cId="24913265" sldId="714"/>
        </pc:sldMkLst>
        <pc:spChg chg="mod">
          <ac:chgData name="Carlos Cano Ladera" userId="f7608b54312ebc88" providerId="LiveId" clId="{E41260AE-9DC4-4C5A-9F59-A60FE2E3FA7D}" dt="2021-04-12T15:01:42.365" v="1269" actId="122"/>
          <ac:spMkLst>
            <pc:docMk/>
            <pc:sldMk cId="24913265" sldId="714"/>
            <ac:spMk id="2" creationId="{DB4BA2CF-BC05-4CEA-AB20-C1996512A288}"/>
          </ac:spMkLst>
        </pc:spChg>
        <pc:spChg chg="mod">
          <ac:chgData name="Carlos Cano Ladera" userId="f7608b54312ebc88" providerId="LiveId" clId="{E41260AE-9DC4-4C5A-9F59-A60FE2E3FA7D}" dt="2021-04-12T22:09:52.369" v="3862" actId="20577"/>
          <ac:spMkLst>
            <pc:docMk/>
            <pc:sldMk cId="24913265" sldId="714"/>
            <ac:spMk id="3" creationId="{22B167BB-4783-462F-BCEC-EF014CBE0FE7}"/>
          </ac:spMkLst>
        </pc:spChg>
      </pc:sldChg>
      <pc:sldChg chg="modSp new mod">
        <pc:chgData name="Carlos Cano Ladera" userId="f7608b54312ebc88" providerId="LiveId" clId="{E41260AE-9DC4-4C5A-9F59-A60FE2E3FA7D}" dt="2021-04-12T15:02:56.865" v="1290" actId="20577"/>
        <pc:sldMkLst>
          <pc:docMk/>
          <pc:sldMk cId="2515963176" sldId="715"/>
        </pc:sldMkLst>
        <pc:spChg chg="mod">
          <ac:chgData name="Carlos Cano Ladera" userId="f7608b54312ebc88" providerId="LiveId" clId="{E41260AE-9DC4-4C5A-9F59-A60FE2E3FA7D}" dt="2021-04-12T15:02:56.865" v="1290" actId="20577"/>
          <ac:spMkLst>
            <pc:docMk/>
            <pc:sldMk cId="2515963176" sldId="715"/>
            <ac:spMk id="2" creationId="{55D9F5B8-8959-4477-A610-6A6E7516C1FC}"/>
          </ac:spMkLst>
        </pc:spChg>
      </pc:sldChg>
      <pc:sldChg chg="modSp new mod">
        <pc:chgData name="Carlos Cano Ladera" userId="f7608b54312ebc88" providerId="LiveId" clId="{E41260AE-9DC4-4C5A-9F59-A60FE2E3FA7D}" dt="2021-04-12T15:03:10.708" v="1309" actId="20577"/>
        <pc:sldMkLst>
          <pc:docMk/>
          <pc:sldMk cId="3299266419" sldId="716"/>
        </pc:sldMkLst>
        <pc:spChg chg="mod">
          <ac:chgData name="Carlos Cano Ladera" userId="f7608b54312ebc88" providerId="LiveId" clId="{E41260AE-9DC4-4C5A-9F59-A60FE2E3FA7D}" dt="2021-04-12T15:03:10.708" v="1309" actId="20577"/>
          <ac:spMkLst>
            <pc:docMk/>
            <pc:sldMk cId="3299266419" sldId="716"/>
            <ac:spMk id="2" creationId="{99411C2D-4E82-44FC-B088-EAA250DD4241}"/>
          </ac:spMkLst>
        </pc:spChg>
      </pc:sldChg>
      <pc:sldChg chg="modSp new mod">
        <pc:chgData name="Carlos Cano Ladera" userId="f7608b54312ebc88" providerId="LiveId" clId="{E41260AE-9DC4-4C5A-9F59-A60FE2E3FA7D}" dt="2021-04-12T21:55:33.997" v="3227" actId="113"/>
        <pc:sldMkLst>
          <pc:docMk/>
          <pc:sldMk cId="2948213942" sldId="717"/>
        </pc:sldMkLst>
        <pc:spChg chg="mod">
          <ac:chgData name="Carlos Cano Ladera" userId="f7608b54312ebc88" providerId="LiveId" clId="{E41260AE-9DC4-4C5A-9F59-A60FE2E3FA7D}" dt="2021-04-12T15:05:17.413" v="1393" actId="20577"/>
          <ac:spMkLst>
            <pc:docMk/>
            <pc:sldMk cId="2948213942" sldId="717"/>
            <ac:spMk id="2" creationId="{AB5BBB42-6473-4DAF-9C4C-8CA956D446AA}"/>
          </ac:spMkLst>
        </pc:spChg>
        <pc:spChg chg="mod">
          <ac:chgData name="Carlos Cano Ladera" userId="f7608b54312ebc88" providerId="LiveId" clId="{E41260AE-9DC4-4C5A-9F59-A60FE2E3FA7D}" dt="2021-04-12T21:55:33.997" v="3227" actId="113"/>
          <ac:spMkLst>
            <pc:docMk/>
            <pc:sldMk cId="2948213942" sldId="717"/>
            <ac:spMk id="3" creationId="{CB0F942B-8421-4848-8262-E7F205AFF7D6}"/>
          </ac:spMkLst>
        </pc:spChg>
      </pc:sldChg>
      <pc:sldChg chg="modSp new mod">
        <pc:chgData name="Carlos Cano Ladera" userId="f7608b54312ebc88" providerId="LiveId" clId="{E41260AE-9DC4-4C5A-9F59-A60FE2E3FA7D}" dt="2021-04-12T21:20:48.009" v="2250" actId="6549"/>
        <pc:sldMkLst>
          <pc:docMk/>
          <pc:sldMk cId="1936913436" sldId="718"/>
        </pc:sldMkLst>
        <pc:spChg chg="mod">
          <ac:chgData name="Carlos Cano Ladera" userId="f7608b54312ebc88" providerId="LiveId" clId="{E41260AE-9DC4-4C5A-9F59-A60FE2E3FA7D}" dt="2021-04-12T21:17:23.811" v="2064" actId="20577"/>
          <ac:spMkLst>
            <pc:docMk/>
            <pc:sldMk cId="1936913436" sldId="718"/>
            <ac:spMk id="2" creationId="{952660F1-14A5-4AFD-B430-95361F0A2F4C}"/>
          </ac:spMkLst>
        </pc:spChg>
        <pc:spChg chg="mod">
          <ac:chgData name="Carlos Cano Ladera" userId="f7608b54312ebc88" providerId="LiveId" clId="{E41260AE-9DC4-4C5A-9F59-A60FE2E3FA7D}" dt="2021-04-12T21:20:48.009" v="2250" actId="6549"/>
          <ac:spMkLst>
            <pc:docMk/>
            <pc:sldMk cId="1936913436" sldId="718"/>
            <ac:spMk id="3" creationId="{EEED9011-B50C-4290-8157-4CDC7C1CC41C}"/>
          </ac:spMkLst>
        </pc:spChg>
      </pc:sldChg>
      <pc:sldChg chg="modSp new mod">
        <pc:chgData name="Carlos Cano Ladera" userId="f7608b54312ebc88" providerId="LiveId" clId="{E41260AE-9DC4-4C5A-9F59-A60FE2E3FA7D}" dt="2021-04-12T21:22:23.551" v="2369" actId="20577"/>
        <pc:sldMkLst>
          <pc:docMk/>
          <pc:sldMk cId="3710382653" sldId="719"/>
        </pc:sldMkLst>
        <pc:spChg chg="mod">
          <ac:chgData name="Carlos Cano Ladera" userId="f7608b54312ebc88" providerId="LiveId" clId="{E41260AE-9DC4-4C5A-9F59-A60FE2E3FA7D}" dt="2021-04-12T21:21:16.731" v="2275" actId="122"/>
          <ac:spMkLst>
            <pc:docMk/>
            <pc:sldMk cId="3710382653" sldId="719"/>
            <ac:spMk id="2" creationId="{FD108410-856F-47EF-8970-CF9AB00158DA}"/>
          </ac:spMkLst>
        </pc:spChg>
        <pc:spChg chg="mod">
          <ac:chgData name="Carlos Cano Ladera" userId="f7608b54312ebc88" providerId="LiveId" clId="{E41260AE-9DC4-4C5A-9F59-A60FE2E3FA7D}" dt="2021-04-12T21:22:23.551" v="2369" actId="20577"/>
          <ac:spMkLst>
            <pc:docMk/>
            <pc:sldMk cId="3710382653" sldId="719"/>
            <ac:spMk id="3" creationId="{4E7E75D5-31BB-4437-9D65-B5E1C59563DF}"/>
          </ac:spMkLst>
        </pc:spChg>
      </pc:sldChg>
      <pc:sldChg chg="modSp new mod">
        <pc:chgData name="Carlos Cano Ladera" userId="f7608b54312ebc88" providerId="LiveId" clId="{E41260AE-9DC4-4C5A-9F59-A60FE2E3FA7D}" dt="2021-04-12T21:27:17.743" v="2483" actId="20577"/>
        <pc:sldMkLst>
          <pc:docMk/>
          <pc:sldMk cId="4096189518" sldId="720"/>
        </pc:sldMkLst>
        <pc:spChg chg="mod">
          <ac:chgData name="Carlos Cano Ladera" userId="f7608b54312ebc88" providerId="LiveId" clId="{E41260AE-9DC4-4C5A-9F59-A60FE2E3FA7D}" dt="2021-04-12T21:26:47.548" v="2382" actId="122"/>
          <ac:spMkLst>
            <pc:docMk/>
            <pc:sldMk cId="4096189518" sldId="720"/>
            <ac:spMk id="2" creationId="{B630D7CF-3789-4C33-AFC3-B8F945F4E0A6}"/>
          </ac:spMkLst>
        </pc:spChg>
        <pc:spChg chg="mod">
          <ac:chgData name="Carlos Cano Ladera" userId="f7608b54312ebc88" providerId="LiveId" clId="{E41260AE-9DC4-4C5A-9F59-A60FE2E3FA7D}" dt="2021-04-12T21:27:17.743" v="2483" actId="20577"/>
          <ac:spMkLst>
            <pc:docMk/>
            <pc:sldMk cId="4096189518" sldId="720"/>
            <ac:spMk id="3" creationId="{5F6FA7EE-115D-437C-A83E-61BA1ADCA377}"/>
          </ac:spMkLst>
        </pc:spChg>
      </pc:sldChg>
      <pc:sldChg chg="modSp new mod">
        <pc:chgData name="Carlos Cano Ladera" userId="f7608b54312ebc88" providerId="LiveId" clId="{E41260AE-9DC4-4C5A-9F59-A60FE2E3FA7D}" dt="2021-04-12T21:33:07.751" v="2794" actId="20577"/>
        <pc:sldMkLst>
          <pc:docMk/>
          <pc:sldMk cId="1546780244" sldId="721"/>
        </pc:sldMkLst>
        <pc:spChg chg="mod">
          <ac:chgData name="Carlos Cano Ladera" userId="f7608b54312ebc88" providerId="LiveId" clId="{E41260AE-9DC4-4C5A-9F59-A60FE2E3FA7D}" dt="2021-04-12T21:27:51.142" v="2511" actId="20577"/>
          <ac:spMkLst>
            <pc:docMk/>
            <pc:sldMk cId="1546780244" sldId="721"/>
            <ac:spMk id="2" creationId="{12B53649-EA5A-4E5D-9AD9-00D4F030500A}"/>
          </ac:spMkLst>
        </pc:spChg>
        <pc:spChg chg="mod">
          <ac:chgData name="Carlos Cano Ladera" userId="f7608b54312ebc88" providerId="LiveId" clId="{E41260AE-9DC4-4C5A-9F59-A60FE2E3FA7D}" dt="2021-04-12T21:33:07.751" v="2794" actId="20577"/>
          <ac:spMkLst>
            <pc:docMk/>
            <pc:sldMk cId="1546780244" sldId="721"/>
            <ac:spMk id="3" creationId="{C7CDE42D-E688-4260-A3C3-5A84B3BB1705}"/>
          </ac:spMkLst>
        </pc:spChg>
      </pc:sldChg>
      <pc:sldChg chg="modSp new mod">
        <pc:chgData name="Carlos Cano Ladera" userId="f7608b54312ebc88" providerId="LiveId" clId="{E41260AE-9DC4-4C5A-9F59-A60FE2E3FA7D}" dt="2021-04-12T21:51:45.878" v="3102" actId="20577"/>
        <pc:sldMkLst>
          <pc:docMk/>
          <pc:sldMk cId="4054073440" sldId="722"/>
        </pc:sldMkLst>
        <pc:spChg chg="mod">
          <ac:chgData name="Carlos Cano Ladera" userId="f7608b54312ebc88" providerId="LiveId" clId="{E41260AE-9DC4-4C5A-9F59-A60FE2E3FA7D}" dt="2021-04-12T21:33:26.934" v="2829" actId="20577"/>
          <ac:spMkLst>
            <pc:docMk/>
            <pc:sldMk cId="4054073440" sldId="722"/>
            <ac:spMk id="2" creationId="{E68AD648-FE38-4FAA-801E-C80A80C42F36}"/>
          </ac:spMkLst>
        </pc:spChg>
        <pc:spChg chg="mod">
          <ac:chgData name="Carlos Cano Ladera" userId="f7608b54312ebc88" providerId="LiveId" clId="{E41260AE-9DC4-4C5A-9F59-A60FE2E3FA7D}" dt="2021-04-12T21:51:45.878" v="3102" actId="20577"/>
          <ac:spMkLst>
            <pc:docMk/>
            <pc:sldMk cId="4054073440" sldId="722"/>
            <ac:spMk id="3" creationId="{AEB297DE-8448-4C63-91CA-420F0B0FF691}"/>
          </ac:spMkLst>
        </pc:spChg>
      </pc:sldChg>
      <pc:sldChg chg="modSp new mod">
        <pc:chgData name="Carlos Cano Ladera" userId="f7608b54312ebc88" providerId="LiveId" clId="{E41260AE-9DC4-4C5A-9F59-A60FE2E3FA7D}" dt="2021-04-12T22:07:19.191" v="3749" actId="20577"/>
        <pc:sldMkLst>
          <pc:docMk/>
          <pc:sldMk cId="3873023317" sldId="723"/>
        </pc:sldMkLst>
        <pc:spChg chg="mod">
          <ac:chgData name="Carlos Cano Ladera" userId="f7608b54312ebc88" providerId="LiveId" clId="{E41260AE-9DC4-4C5A-9F59-A60FE2E3FA7D}" dt="2021-04-12T21:54:06.279" v="3121" actId="20577"/>
          <ac:spMkLst>
            <pc:docMk/>
            <pc:sldMk cId="3873023317" sldId="723"/>
            <ac:spMk id="2" creationId="{98F51C1B-7E59-4B5F-8C81-698E455F167A}"/>
          </ac:spMkLst>
        </pc:spChg>
        <pc:spChg chg="mod">
          <ac:chgData name="Carlos Cano Ladera" userId="f7608b54312ebc88" providerId="LiveId" clId="{E41260AE-9DC4-4C5A-9F59-A60FE2E3FA7D}" dt="2021-04-12T22:07:19.191" v="3749" actId="20577"/>
          <ac:spMkLst>
            <pc:docMk/>
            <pc:sldMk cId="3873023317" sldId="723"/>
            <ac:spMk id="3" creationId="{8DEE6C00-19A1-45B2-83BF-865F43C16368}"/>
          </ac:spMkLst>
        </pc:spChg>
      </pc:sldChg>
      <pc:sldChg chg="addSp modSp new mod ord setBg">
        <pc:chgData name="Carlos Cano Ladera" userId="f7608b54312ebc88" providerId="LiveId" clId="{E41260AE-9DC4-4C5A-9F59-A60FE2E3FA7D}" dt="2021-04-12T22:01:45.374" v="3545" actId="20577"/>
        <pc:sldMkLst>
          <pc:docMk/>
          <pc:sldMk cId="1387347168" sldId="724"/>
        </pc:sldMkLst>
        <pc:spChg chg="mod">
          <ac:chgData name="Carlos Cano Ladera" userId="f7608b54312ebc88" providerId="LiveId" clId="{E41260AE-9DC4-4C5A-9F59-A60FE2E3FA7D}" dt="2021-04-12T22:01:24.390" v="3504" actId="26606"/>
          <ac:spMkLst>
            <pc:docMk/>
            <pc:sldMk cId="1387347168" sldId="724"/>
            <ac:spMk id="2" creationId="{3ED2F5B0-FE36-42EE-B463-0239E4C7C3E2}"/>
          </ac:spMkLst>
        </pc:spChg>
        <pc:spChg chg="mod">
          <ac:chgData name="Carlos Cano Ladera" userId="f7608b54312ebc88" providerId="LiveId" clId="{E41260AE-9DC4-4C5A-9F59-A60FE2E3FA7D}" dt="2021-04-12T22:01:45.374" v="3545" actId="20577"/>
          <ac:spMkLst>
            <pc:docMk/>
            <pc:sldMk cId="1387347168" sldId="724"/>
            <ac:spMk id="3" creationId="{4E9779D2-4C9A-4B55-ACEB-235F81672446}"/>
          </ac:spMkLst>
        </pc:spChg>
        <pc:spChg chg="add">
          <ac:chgData name="Carlos Cano Ladera" userId="f7608b54312ebc88" providerId="LiveId" clId="{E41260AE-9DC4-4C5A-9F59-A60FE2E3FA7D}" dt="2021-04-12T22:01:24.390" v="3504" actId="26606"/>
          <ac:spMkLst>
            <pc:docMk/>
            <pc:sldMk cId="1387347168" sldId="724"/>
            <ac:spMk id="10" creationId="{5E39A796-BE83-48B1-B33F-35C4A32AAB57}"/>
          </ac:spMkLst>
        </pc:spChg>
        <pc:spChg chg="add">
          <ac:chgData name="Carlos Cano Ladera" userId="f7608b54312ebc88" providerId="LiveId" clId="{E41260AE-9DC4-4C5A-9F59-A60FE2E3FA7D}" dt="2021-04-12T22:01:24.390" v="3504" actId="26606"/>
          <ac:spMkLst>
            <pc:docMk/>
            <pc:sldMk cId="1387347168" sldId="724"/>
            <ac:spMk id="12" creationId="{72F84B47-E267-4194-8194-831DB7B5547F}"/>
          </ac:spMkLst>
        </pc:spChg>
        <pc:picChg chg="add mod">
          <ac:chgData name="Carlos Cano Ladera" userId="f7608b54312ebc88" providerId="LiveId" clId="{E41260AE-9DC4-4C5A-9F59-A60FE2E3FA7D}" dt="2021-04-12T22:01:24.390" v="3504" actId="26606"/>
          <ac:picMkLst>
            <pc:docMk/>
            <pc:sldMk cId="1387347168" sldId="724"/>
            <ac:picMk id="5" creationId="{F7A9BAD9-B9A2-46DF-A457-15378DDE17EA}"/>
          </ac:picMkLst>
        </pc:picChg>
      </pc:sldChg>
      <pc:sldChg chg="modSp new mod">
        <pc:chgData name="Carlos Cano Ladera" userId="f7608b54312ebc88" providerId="LiveId" clId="{E41260AE-9DC4-4C5A-9F59-A60FE2E3FA7D}" dt="2021-04-12T22:07:42.298" v="3784" actId="20577"/>
        <pc:sldMkLst>
          <pc:docMk/>
          <pc:sldMk cId="3922726684" sldId="725"/>
        </pc:sldMkLst>
        <pc:spChg chg="mod">
          <ac:chgData name="Carlos Cano Ladera" userId="f7608b54312ebc88" providerId="LiveId" clId="{E41260AE-9DC4-4C5A-9F59-A60FE2E3FA7D}" dt="2021-04-12T22:07:42.298" v="3784" actId="20577"/>
          <ac:spMkLst>
            <pc:docMk/>
            <pc:sldMk cId="3922726684" sldId="725"/>
            <ac:spMk id="2" creationId="{84B3CE7E-FCBF-414B-BD65-9FA1CE6A7414}"/>
          </ac:spMkLst>
        </pc:spChg>
      </pc:sldChg>
      <pc:sldChg chg="modSp new mod">
        <pc:chgData name="Carlos Cano Ladera" userId="f7608b54312ebc88" providerId="LiveId" clId="{E41260AE-9DC4-4C5A-9F59-A60FE2E3FA7D}" dt="2021-04-12T22:07:54.720" v="3795" actId="20577"/>
        <pc:sldMkLst>
          <pc:docMk/>
          <pc:sldMk cId="3999711676" sldId="726"/>
        </pc:sldMkLst>
        <pc:spChg chg="mod">
          <ac:chgData name="Carlos Cano Ladera" userId="f7608b54312ebc88" providerId="LiveId" clId="{E41260AE-9DC4-4C5A-9F59-A60FE2E3FA7D}" dt="2021-04-12T22:07:54.720" v="3795" actId="20577"/>
          <ac:spMkLst>
            <pc:docMk/>
            <pc:sldMk cId="3999711676" sldId="726"/>
            <ac:spMk id="2" creationId="{F743AC15-807F-42CF-B71C-FFB81E7763B9}"/>
          </ac:spMkLst>
        </pc:spChg>
      </pc:sldChg>
      <pc:sldChg chg="new">
        <pc:chgData name="Carlos Cano Ladera" userId="f7608b54312ebc88" providerId="LiveId" clId="{E41260AE-9DC4-4C5A-9F59-A60FE2E3FA7D}" dt="2021-04-12T22:08:43.085" v="3796" actId="680"/>
        <pc:sldMkLst>
          <pc:docMk/>
          <pc:sldMk cId="3309713445" sldId="727"/>
        </pc:sldMkLst>
      </pc:sldChg>
      <pc:sldChg chg="modSp new mod">
        <pc:chgData name="Carlos Cano Ladera" userId="f7608b54312ebc88" providerId="LiveId" clId="{E41260AE-9DC4-4C5A-9F59-A60FE2E3FA7D}" dt="2021-04-12T22:08:56.592" v="3837" actId="20577"/>
        <pc:sldMkLst>
          <pc:docMk/>
          <pc:sldMk cId="1089832388" sldId="728"/>
        </pc:sldMkLst>
        <pc:spChg chg="mod">
          <ac:chgData name="Carlos Cano Ladera" userId="f7608b54312ebc88" providerId="LiveId" clId="{E41260AE-9DC4-4C5A-9F59-A60FE2E3FA7D}" dt="2021-04-12T22:08:56.592" v="3837" actId="20577"/>
          <ac:spMkLst>
            <pc:docMk/>
            <pc:sldMk cId="1089832388" sldId="728"/>
            <ac:spMk id="2" creationId="{67A75BF3-B594-497C-AD0E-ACA4DA1133FD}"/>
          </ac:spMkLst>
        </pc:spChg>
      </pc:sldChg>
    </pc:docChg>
  </pc:docChgLst>
  <pc:docChgLst>
    <pc:chgData name="Carlos Cano Ladera" userId="f7608b54312ebc88" providerId="LiveId" clId="{AA5BA0D3-76A8-421B-9193-BB157D844494}"/>
    <pc:docChg chg="custSel modSld">
      <pc:chgData name="Carlos Cano Ladera" userId="f7608b54312ebc88" providerId="LiveId" clId="{AA5BA0D3-76A8-421B-9193-BB157D844494}" dt="2022-01-18T22:45:17.869" v="32" actId="113"/>
      <pc:docMkLst>
        <pc:docMk/>
      </pc:docMkLst>
      <pc:sldChg chg="modSp">
        <pc:chgData name="Carlos Cano Ladera" userId="f7608b54312ebc88" providerId="LiveId" clId="{AA5BA0D3-76A8-421B-9193-BB157D844494}" dt="2022-01-18T22:37:15.153" v="20"/>
        <pc:sldMkLst>
          <pc:docMk/>
          <pc:sldMk cId="2625439507" sldId="256"/>
        </pc:sldMkLst>
        <pc:spChg chg="mod">
          <ac:chgData name="Carlos Cano Ladera" userId="f7608b54312ebc88" providerId="LiveId" clId="{AA5BA0D3-76A8-421B-9193-BB157D844494}" dt="2022-01-18T22:37:15.153" v="20"/>
          <ac:spMkLst>
            <pc:docMk/>
            <pc:sldMk cId="2625439507" sldId="256"/>
            <ac:spMk id="2" creationId="{A7021FCE-6F06-4C66-BE03-21B3671B381E}"/>
          </ac:spMkLst>
        </pc:spChg>
        <pc:spChg chg="mod">
          <ac:chgData name="Carlos Cano Ladera" userId="f7608b54312ebc88" providerId="LiveId" clId="{AA5BA0D3-76A8-421B-9193-BB157D844494}" dt="2022-01-18T22:37:15.153" v="20"/>
          <ac:spMkLst>
            <pc:docMk/>
            <pc:sldMk cId="2625439507" sldId="256"/>
            <ac:spMk id="3" creationId="{A84D6DD9-5872-4136-932B-8B0A3E41CF79}"/>
          </ac:spMkLst>
        </pc:spChg>
      </pc:sldChg>
      <pc:sldChg chg="modSp">
        <pc:chgData name="Carlos Cano Ladera" userId="f7608b54312ebc88" providerId="LiveId" clId="{AA5BA0D3-76A8-421B-9193-BB157D844494}" dt="2022-01-18T22:37:15.153" v="20"/>
        <pc:sldMkLst>
          <pc:docMk/>
          <pc:sldMk cId="2853251855" sldId="257"/>
        </pc:sldMkLst>
        <pc:spChg chg="mod">
          <ac:chgData name="Carlos Cano Ladera" userId="f7608b54312ebc88" providerId="LiveId" clId="{AA5BA0D3-76A8-421B-9193-BB157D844494}" dt="2022-01-18T22:37:15.153" v="20"/>
          <ac:spMkLst>
            <pc:docMk/>
            <pc:sldMk cId="2853251855" sldId="257"/>
            <ac:spMk id="2" creationId="{95295B56-8A4D-48EB-B0AC-4B8710544AA7}"/>
          </ac:spMkLst>
        </pc:spChg>
        <pc:spChg chg="mod">
          <ac:chgData name="Carlos Cano Ladera" userId="f7608b54312ebc88" providerId="LiveId" clId="{AA5BA0D3-76A8-421B-9193-BB157D844494}" dt="2022-01-18T22:37:15.153" v="20"/>
          <ac:spMkLst>
            <pc:docMk/>
            <pc:sldMk cId="2853251855" sldId="257"/>
            <ac:spMk id="3" creationId="{CF3F6085-F288-4DDA-8457-09FC6D8F1E7D}"/>
          </ac:spMkLst>
        </pc:spChg>
      </pc:sldChg>
      <pc:sldChg chg="modSp">
        <pc:chgData name="Carlos Cano Ladera" userId="f7608b54312ebc88" providerId="LiveId" clId="{AA5BA0D3-76A8-421B-9193-BB157D844494}" dt="2022-01-18T22:37:15.153" v="20"/>
        <pc:sldMkLst>
          <pc:docMk/>
          <pc:sldMk cId="4088278065" sldId="258"/>
        </pc:sldMkLst>
        <pc:spChg chg="mod">
          <ac:chgData name="Carlos Cano Ladera" userId="f7608b54312ebc88" providerId="LiveId" clId="{AA5BA0D3-76A8-421B-9193-BB157D844494}" dt="2022-01-18T22:37:15.153" v="20"/>
          <ac:spMkLst>
            <pc:docMk/>
            <pc:sldMk cId="4088278065" sldId="258"/>
            <ac:spMk id="2" creationId="{B98456E2-3637-4D3C-A519-ECD7E24836F3}"/>
          </ac:spMkLst>
        </pc:spChg>
      </pc:sldChg>
      <pc:sldChg chg="modSp">
        <pc:chgData name="Carlos Cano Ladera" userId="f7608b54312ebc88" providerId="LiveId" clId="{AA5BA0D3-76A8-421B-9193-BB157D844494}" dt="2022-01-18T22:37:15.153" v="20"/>
        <pc:sldMkLst>
          <pc:docMk/>
          <pc:sldMk cId="4237877096" sldId="259"/>
        </pc:sldMkLst>
        <pc:spChg chg="mod">
          <ac:chgData name="Carlos Cano Ladera" userId="f7608b54312ebc88" providerId="LiveId" clId="{AA5BA0D3-76A8-421B-9193-BB157D844494}" dt="2022-01-18T22:37:15.153" v="20"/>
          <ac:spMkLst>
            <pc:docMk/>
            <pc:sldMk cId="4237877096" sldId="259"/>
            <ac:spMk id="2" creationId="{09B2BCE4-8076-4CE7-9609-E3DD5BF37884}"/>
          </ac:spMkLst>
        </pc:spChg>
        <pc:spChg chg="mod">
          <ac:chgData name="Carlos Cano Ladera" userId="f7608b54312ebc88" providerId="LiveId" clId="{AA5BA0D3-76A8-421B-9193-BB157D844494}" dt="2022-01-18T22:37:15.153" v="20"/>
          <ac:spMkLst>
            <pc:docMk/>
            <pc:sldMk cId="4237877096" sldId="259"/>
            <ac:spMk id="3" creationId="{2B02CD6C-6281-4961-AE57-E7494C401966}"/>
          </ac:spMkLst>
        </pc:spChg>
      </pc:sldChg>
      <pc:sldChg chg="modSp">
        <pc:chgData name="Carlos Cano Ladera" userId="f7608b54312ebc88" providerId="LiveId" clId="{AA5BA0D3-76A8-421B-9193-BB157D844494}" dt="2022-01-18T22:37:15.153" v="20"/>
        <pc:sldMkLst>
          <pc:docMk/>
          <pc:sldMk cId="1957338704" sldId="260"/>
        </pc:sldMkLst>
        <pc:spChg chg="mod">
          <ac:chgData name="Carlos Cano Ladera" userId="f7608b54312ebc88" providerId="LiveId" clId="{AA5BA0D3-76A8-421B-9193-BB157D844494}" dt="2022-01-18T22:37:15.153" v="20"/>
          <ac:spMkLst>
            <pc:docMk/>
            <pc:sldMk cId="1957338704" sldId="260"/>
            <ac:spMk id="3" creationId="{9442E2FF-0C9B-475E-8F35-BDCA43DD03CE}"/>
          </ac:spMkLst>
        </pc:spChg>
      </pc:sldChg>
      <pc:sldChg chg="modSp">
        <pc:chgData name="Carlos Cano Ladera" userId="f7608b54312ebc88" providerId="LiveId" clId="{AA5BA0D3-76A8-421B-9193-BB157D844494}" dt="2022-01-18T22:37:15.153" v="20"/>
        <pc:sldMkLst>
          <pc:docMk/>
          <pc:sldMk cId="4284731195" sldId="261"/>
        </pc:sldMkLst>
        <pc:spChg chg="mod">
          <ac:chgData name="Carlos Cano Ladera" userId="f7608b54312ebc88" providerId="LiveId" clId="{AA5BA0D3-76A8-421B-9193-BB157D844494}" dt="2022-01-18T22:37:15.153" v="20"/>
          <ac:spMkLst>
            <pc:docMk/>
            <pc:sldMk cId="4284731195" sldId="261"/>
            <ac:spMk id="2" creationId="{18B97C3B-81E5-4080-AB84-EB74208468D1}"/>
          </ac:spMkLst>
        </pc:spChg>
        <pc:spChg chg="mod">
          <ac:chgData name="Carlos Cano Ladera" userId="f7608b54312ebc88" providerId="LiveId" clId="{AA5BA0D3-76A8-421B-9193-BB157D844494}" dt="2022-01-18T22:37:15.153" v="20"/>
          <ac:spMkLst>
            <pc:docMk/>
            <pc:sldMk cId="4284731195" sldId="261"/>
            <ac:spMk id="3" creationId="{8B18B5ED-B862-4AF7-BCD9-6E915EB50AEC}"/>
          </ac:spMkLst>
        </pc:spChg>
      </pc:sldChg>
      <pc:sldChg chg="modSp">
        <pc:chgData name="Carlos Cano Ladera" userId="f7608b54312ebc88" providerId="LiveId" clId="{AA5BA0D3-76A8-421B-9193-BB157D844494}" dt="2022-01-18T22:37:15.153" v="20"/>
        <pc:sldMkLst>
          <pc:docMk/>
          <pc:sldMk cId="2578572888" sldId="262"/>
        </pc:sldMkLst>
        <pc:spChg chg="mod">
          <ac:chgData name="Carlos Cano Ladera" userId="f7608b54312ebc88" providerId="LiveId" clId="{AA5BA0D3-76A8-421B-9193-BB157D844494}" dt="2022-01-18T22:37:15.153" v="20"/>
          <ac:spMkLst>
            <pc:docMk/>
            <pc:sldMk cId="2578572888" sldId="262"/>
            <ac:spMk id="2" creationId="{A653C3B6-6D42-4A06-8C04-8D4DBEA9A8A8}"/>
          </ac:spMkLst>
        </pc:spChg>
        <pc:spChg chg="mod">
          <ac:chgData name="Carlos Cano Ladera" userId="f7608b54312ebc88" providerId="LiveId" clId="{AA5BA0D3-76A8-421B-9193-BB157D844494}" dt="2022-01-18T22:37:15.153" v="20"/>
          <ac:spMkLst>
            <pc:docMk/>
            <pc:sldMk cId="2578572888" sldId="262"/>
            <ac:spMk id="3" creationId="{B6091206-6B9F-4EA7-92D9-DCED8128F5AB}"/>
          </ac:spMkLst>
        </pc:spChg>
      </pc:sldChg>
      <pc:sldChg chg="modSp">
        <pc:chgData name="Carlos Cano Ladera" userId="f7608b54312ebc88" providerId="LiveId" clId="{AA5BA0D3-76A8-421B-9193-BB157D844494}" dt="2022-01-18T22:37:15.153" v="20"/>
        <pc:sldMkLst>
          <pc:docMk/>
          <pc:sldMk cId="2550158280" sldId="263"/>
        </pc:sldMkLst>
        <pc:spChg chg="mod">
          <ac:chgData name="Carlos Cano Ladera" userId="f7608b54312ebc88" providerId="LiveId" clId="{AA5BA0D3-76A8-421B-9193-BB157D844494}" dt="2022-01-18T22:37:15.153" v="20"/>
          <ac:spMkLst>
            <pc:docMk/>
            <pc:sldMk cId="2550158280" sldId="263"/>
            <ac:spMk id="2" creationId="{0766A22D-E7CF-4270-8960-C6409DE485F6}"/>
          </ac:spMkLst>
        </pc:spChg>
      </pc:sldChg>
      <pc:sldChg chg="modSp">
        <pc:chgData name="Carlos Cano Ladera" userId="f7608b54312ebc88" providerId="LiveId" clId="{AA5BA0D3-76A8-421B-9193-BB157D844494}" dt="2022-01-18T22:37:15.153" v="20"/>
        <pc:sldMkLst>
          <pc:docMk/>
          <pc:sldMk cId="676187275" sldId="264"/>
        </pc:sldMkLst>
        <pc:spChg chg="mod">
          <ac:chgData name="Carlos Cano Ladera" userId="f7608b54312ebc88" providerId="LiveId" clId="{AA5BA0D3-76A8-421B-9193-BB157D844494}" dt="2022-01-18T22:37:15.153" v="20"/>
          <ac:spMkLst>
            <pc:docMk/>
            <pc:sldMk cId="676187275" sldId="264"/>
            <ac:spMk id="2" creationId="{AEED6BDA-9393-4AF8-AB72-4FF813E1E282}"/>
          </ac:spMkLst>
        </pc:spChg>
        <pc:spChg chg="mod">
          <ac:chgData name="Carlos Cano Ladera" userId="f7608b54312ebc88" providerId="LiveId" clId="{AA5BA0D3-76A8-421B-9193-BB157D844494}" dt="2022-01-18T22:37:15.153" v="20"/>
          <ac:spMkLst>
            <pc:docMk/>
            <pc:sldMk cId="676187275" sldId="264"/>
            <ac:spMk id="3" creationId="{3C831FC1-4706-4195-A1CB-FCC400ABA7E3}"/>
          </ac:spMkLst>
        </pc:spChg>
      </pc:sldChg>
      <pc:sldChg chg="modSp">
        <pc:chgData name="Carlos Cano Ladera" userId="f7608b54312ebc88" providerId="LiveId" clId="{AA5BA0D3-76A8-421B-9193-BB157D844494}" dt="2022-01-18T22:37:15.153" v="20"/>
        <pc:sldMkLst>
          <pc:docMk/>
          <pc:sldMk cId="815057417" sldId="265"/>
        </pc:sldMkLst>
        <pc:spChg chg="mod">
          <ac:chgData name="Carlos Cano Ladera" userId="f7608b54312ebc88" providerId="LiveId" clId="{AA5BA0D3-76A8-421B-9193-BB157D844494}" dt="2022-01-18T22:37:15.153" v="20"/>
          <ac:spMkLst>
            <pc:docMk/>
            <pc:sldMk cId="815057417" sldId="265"/>
            <ac:spMk id="2" creationId="{63FAF302-F447-429B-9982-EB2D56395CA0}"/>
          </ac:spMkLst>
        </pc:spChg>
        <pc:spChg chg="mod">
          <ac:chgData name="Carlos Cano Ladera" userId="f7608b54312ebc88" providerId="LiveId" clId="{AA5BA0D3-76A8-421B-9193-BB157D844494}" dt="2022-01-18T22:37:15.153" v="20"/>
          <ac:spMkLst>
            <pc:docMk/>
            <pc:sldMk cId="815057417" sldId="265"/>
            <ac:spMk id="3" creationId="{610A94B6-16A8-43BC-AD08-D98B1541258A}"/>
          </ac:spMkLst>
        </pc:spChg>
      </pc:sldChg>
      <pc:sldChg chg="modSp">
        <pc:chgData name="Carlos Cano Ladera" userId="f7608b54312ebc88" providerId="LiveId" clId="{AA5BA0D3-76A8-421B-9193-BB157D844494}" dt="2022-01-18T22:37:15.153" v="20"/>
        <pc:sldMkLst>
          <pc:docMk/>
          <pc:sldMk cId="3026660851" sldId="266"/>
        </pc:sldMkLst>
        <pc:spChg chg="mod">
          <ac:chgData name="Carlos Cano Ladera" userId="f7608b54312ebc88" providerId="LiveId" clId="{AA5BA0D3-76A8-421B-9193-BB157D844494}" dt="2022-01-18T22:37:15.153" v="20"/>
          <ac:spMkLst>
            <pc:docMk/>
            <pc:sldMk cId="3026660851" sldId="266"/>
            <ac:spMk id="2" creationId="{10499449-388E-465D-8B1D-D026080D90EB}"/>
          </ac:spMkLst>
        </pc:spChg>
        <pc:spChg chg="mod">
          <ac:chgData name="Carlos Cano Ladera" userId="f7608b54312ebc88" providerId="LiveId" clId="{AA5BA0D3-76A8-421B-9193-BB157D844494}" dt="2022-01-18T22:37:15.153" v="20"/>
          <ac:spMkLst>
            <pc:docMk/>
            <pc:sldMk cId="3026660851" sldId="266"/>
            <ac:spMk id="3" creationId="{728A5612-64BA-4328-A0E0-4562254F8661}"/>
          </ac:spMkLst>
        </pc:spChg>
      </pc:sldChg>
      <pc:sldChg chg="modSp">
        <pc:chgData name="Carlos Cano Ladera" userId="f7608b54312ebc88" providerId="LiveId" clId="{AA5BA0D3-76A8-421B-9193-BB157D844494}" dt="2022-01-18T22:37:15.153" v="20"/>
        <pc:sldMkLst>
          <pc:docMk/>
          <pc:sldMk cId="3485087911" sldId="267"/>
        </pc:sldMkLst>
        <pc:spChg chg="mod">
          <ac:chgData name="Carlos Cano Ladera" userId="f7608b54312ebc88" providerId="LiveId" clId="{AA5BA0D3-76A8-421B-9193-BB157D844494}" dt="2022-01-18T22:37:15.153" v="20"/>
          <ac:spMkLst>
            <pc:docMk/>
            <pc:sldMk cId="3485087911" sldId="267"/>
            <ac:spMk id="2" creationId="{52281825-9ADF-4A79-9A74-685F330895F8}"/>
          </ac:spMkLst>
        </pc:spChg>
        <pc:spChg chg="mod">
          <ac:chgData name="Carlos Cano Ladera" userId="f7608b54312ebc88" providerId="LiveId" clId="{AA5BA0D3-76A8-421B-9193-BB157D844494}" dt="2022-01-18T22:37:15.153" v="20"/>
          <ac:spMkLst>
            <pc:docMk/>
            <pc:sldMk cId="3485087911" sldId="267"/>
            <ac:spMk id="3" creationId="{AC624467-D874-4A57-9699-7F3B6863F5EF}"/>
          </ac:spMkLst>
        </pc:spChg>
      </pc:sldChg>
      <pc:sldChg chg="modSp">
        <pc:chgData name="Carlos Cano Ladera" userId="f7608b54312ebc88" providerId="LiveId" clId="{AA5BA0D3-76A8-421B-9193-BB157D844494}" dt="2022-01-18T22:37:15.153" v="20"/>
        <pc:sldMkLst>
          <pc:docMk/>
          <pc:sldMk cId="900488946" sldId="268"/>
        </pc:sldMkLst>
        <pc:spChg chg="mod">
          <ac:chgData name="Carlos Cano Ladera" userId="f7608b54312ebc88" providerId="LiveId" clId="{AA5BA0D3-76A8-421B-9193-BB157D844494}" dt="2022-01-18T22:37:15.153" v="20"/>
          <ac:spMkLst>
            <pc:docMk/>
            <pc:sldMk cId="900488946" sldId="268"/>
            <ac:spMk id="2" creationId="{E47A5F53-323F-45EB-A604-93BEF2DE263C}"/>
          </ac:spMkLst>
        </pc:spChg>
        <pc:picChg chg="mod">
          <ac:chgData name="Carlos Cano Ladera" userId="f7608b54312ebc88" providerId="LiveId" clId="{AA5BA0D3-76A8-421B-9193-BB157D844494}" dt="2022-01-18T22:37:15.153" v="20"/>
          <ac:picMkLst>
            <pc:docMk/>
            <pc:sldMk cId="900488946" sldId="268"/>
            <ac:picMk id="7" creationId="{ECEFC28D-0CD9-41F2-85DF-C30340F2AE64}"/>
          </ac:picMkLst>
        </pc:picChg>
      </pc:sldChg>
      <pc:sldChg chg="modSp">
        <pc:chgData name="Carlos Cano Ladera" userId="f7608b54312ebc88" providerId="LiveId" clId="{AA5BA0D3-76A8-421B-9193-BB157D844494}" dt="2022-01-18T22:37:15.153" v="20"/>
        <pc:sldMkLst>
          <pc:docMk/>
          <pc:sldMk cId="623730007" sldId="269"/>
        </pc:sldMkLst>
        <pc:spChg chg="mod">
          <ac:chgData name="Carlos Cano Ladera" userId="f7608b54312ebc88" providerId="LiveId" clId="{AA5BA0D3-76A8-421B-9193-BB157D844494}" dt="2022-01-18T22:37:15.153" v="20"/>
          <ac:spMkLst>
            <pc:docMk/>
            <pc:sldMk cId="623730007" sldId="269"/>
            <ac:spMk id="2" creationId="{9AB36F14-C58A-4A71-BD05-23A856EF3D14}"/>
          </ac:spMkLst>
        </pc:spChg>
        <pc:spChg chg="mod">
          <ac:chgData name="Carlos Cano Ladera" userId="f7608b54312ebc88" providerId="LiveId" clId="{AA5BA0D3-76A8-421B-9193-BB157D844494}" dt="2022-01-18T22:37:15.153" v="20"/>
          <ac:spMkLst>
            <pc:docMk/>
            <pc:sldMk cId="623730007" sldId="269"/>
            <ac:spMk id="3" creationId="{91AFB955-E98A-4B66-999B-5D3579CA8042}"/>
          </ac:spMkLst>
        </pc:spChg>
      </pc:sldChg>
      <pc:sldChg chg="modSp">
        <pc:chgData name="Carlos Cano Ladera" userId="f7608b54312ebc88" providerId="LiveId" clId="{AA5BA0D3-76A8-421B-9193-BB157D844494}" dt="2022-01-18T22:37:15.153" v="20"/>
        <pc:sldMkLst>
          <pc:docMk/>
          <pc:sldMk cId="2044491080" sldId="270"/>
        </pc:sldMkLst>
        <pc:spChg chg="mod">
          <ac:chgData name="Carlos Cano Ladera" userId="f7608b54312ebc88" providerId="LiveId" clId="{AA5BA0D3-76A8-421B-9193-BB157D844494}" dt="2022-01-18T22:37:15.153" v="20"/>
          <ac:spMkLst>
            <pc:docMk/>
            <pc:sldMk cId="2044491080" sldId="270"/>
            <ac:spMk id="2" creationId="{00057C70-4F6F-47F3-BD9F-29BB9981BC17}"/>
          </ac:spMkLst>
        </pc:spChg>
        <pc:spChg chg="mod">
          <ac:chgData name="Carlos Cano Ladera" userId="f7608b54312ebc88" providerId="LiveId" clId="{AA5BA0D3-76A8-421B-9193-BB157D844494}" dt="2022-01-18T22:37:15.153" v="20"/>
          <ac:spMkLst>
            <pc:docMk/>
            <pc:sldMk cId="2044491080" sldId="270"/>
            <ac:spMk id="3" creationId="{F896A100-1B76-418B-B71E-111B43690952}"/>
          </ac:spMkLst>
        </pc:spChg>
      </pc:sldChg>
      <pc:sldChg chg="modSp">
        <pc:chgData name="Carlos Cano Ladera" userId="f7608b54312ebc88" providerId="LiveId" clId="{AA5BA0D3-76A8-421B-9193-BB157D844494}" dt="2022-01-18T22:37:15.153" v="20"/>
        <pc:sldMkLst>
          <pc:docMk/>
          <pc:sldMk cId="1996494962" sldId="271"/>
        </pc:sldMkLst>
        <pc:spChg chg="mod">
          <ac:chgData name="Carlos Cano Ladera" userId="f7608b54312ebc88" providerId="LiveId" clId="{AA5BA0D3-76A8-421B-9193-BB157D844494}" dt="2022-01-18T22:37:15.153" v="20"/>
          <ac:spMkLst>
            <pc:docMk/>
            <pc:sldMk cId="1996494962" sldId="271"/>
            <ac:spMk id="2" creationId="{3F53F7CC-DCDC-4F50-B02B-5E43C27CC545}"/>
          </ac:spMkLst>
        </pc:spChg>
        <pc:spChg chg="mod">
          <ac:chgData name="Carlos Cano Ladera" userId="f7608b54312ebc88" providerId="LiveId" clId="{AA5BA0D3-76A8-421B-9193-BB157D844494}" dt="2022-01-18T22:37:15.153" v="20"/>
          <ac:spMkLst>
            <pc:docMk/>
            <pc:sldMk cId="1996494962" sldId="271"/>
            <ac:spMk id="3" creationId="{7761ACB1-637B-44B9-BE8C-B8A6792C3394}"/>
          </ac:spMkLst>
        </pc:spChg>
      </pc:sldChg>
      <pc:sldChg chg="modSp">
        <pc:chgData name="Carlos Cano Ladera" userId="f7608b54312ebc88" providerId="LiveId" clId="{AA5BA0D3-76A8-421B-9193-BB157D844494}" dt="2022-01-18T22:37:15.153" v="20"/>
        <pc:sldMkLst>
          <pc:docMk/>
          <pc:sldMk cId="4219481055" sldId="272"/>
        </pc:sldMkLst>
        <pc:spChg chg="mod">
          <ac:chgData name="Carlos Cano Ladera" userId="f7608b54312ebc88" providerId="LiveId" clId="{AA5BA0D3-76A8-421B-9193-BB157D844494}" dt="2022-01-18T22:37:15.153" v="20"/>
          <ac:spMkLst>
            <pc:docMk/>
            <pc:sldMk cId="4219481055" sldId="272"/>
            <ac:spMk id="2" creationId="{DD0F56B2-2D90-4DD1-8423-A4F2320E0112}"/>
          </ac:spMkLst>
        </pc:spChg>
        <pc:spChg chg="mod">
          <ac:chgData name="Carlos Cano Ladera" userId="f7608b54312ebc88" providerId="LiveId" clId="{AA5BA0D3-76A8-421B-9193-BB157D844494}" dt="2022-01-18T22:37:15.153" v="20"/>
          <ac:spMkLst>
            <pc:docMk/>
            <pc:sldMk cId="4219481055" sldId="272"/>
            <ac:spMk id="3" creationId="{75B88B3E-B6C6-4B1D-93F8-5258882942DE}"/>
          </ac:spMkLst>
        </pc:spChg>
      </pc:sldChg>
      <pc:sldChg chg="modSp">
        <pc:chgData name="Carlos Cano Ladera" userId="f7608b54312ebc88" providerId="LiveId" clId="{AA5BA0D3-76A8-421B-9193-BB157D844494}" dt="2022-01-18T22:37:15.153" v="20"/>
        <pc:sldMkLst>
          <pc:docMk/>
          <pc:sldMk cId="3268126125" sldId="273"/>
        </pc:sldMkLst>
        <pc:spChg chg="mod">
          <ac:chgData name="Carlos Cano Ladera" userId="f7608b54312ebc88" providerId="LiveId" clId="{AA5BA0D3-76A8-421B-9193-BB157D844494}" dt="2022-01-18T22:37:15.153" v="20"/>
          <ac:spMkLst>
            <pc:docMk/>
            <pc:sldMk cId="3268126125" sldId="273"/>
            <ac:spMk id="2" creationId="{500BF504-F7E8-4121-97C3-B7DE99C29A82}"/>
          </ac:spMkLst>
        </pc:spChg>
        <pc:spChg chg="mod">
          <ac:chgData name="Carlos Cano Ladera" userId="f7608b54312ebc88" providerId="LiveId" clId="{AA5BA0D3-76A8-421B-9193-BB157D844494}" dt="2022-01-18T22:37:15.153" v="20"/>
          <ac:spMkLst>
            <pc:docMk/>
            <pc:sldMk cId="3268126125" sldId="273"/>
            <ac:spMk id="3" creationId="{91132094-F231-443D-ADBE-74C7A05D6DA2}"/>
          </ac:spMkLst>
        </pc:spChg>
      </pc:sldChg>
      <pc:sldChg chg="modSp">
        <pc:chgData name="Carlos Cano Ladera" userId="f7608b54312ebc88" providerId="LiveId" clId="{AA5BA0D3-76A8-421B-9193-BB157D844494}" dt="2022-01-18T22:37:15.153" v="20"/>
        <pc:sldMkLst>
          <pc:docMk/>
          <pc:sldMk cId="3050896165" sldId="274"/>
        </pc:sldMkLst>
        <pc:spChg chg="mod">
          <ac:chgData name="Carlos Cano Ladera" userId="f7608b54312ebc88" providerId="LiveId" clId="{AA5BA0D3-76A8-421B-9193-BB157D844494}" dt="2022-01-18T22:37:15.153" v="20"/>
          <ac:spMkLst>
            <pc:docMk/>
            <pc:sldMk cId="3050896165" sldId="274"/>
            <ac:spMk id="2" creationId="{FFF7927C-532F-4356-9F27-4EE26536D8F0}"/>
          </ac:spMkLst>
        </pc:spChg>
        <pc:spChg chg="mod">
          <ac:chgData name="Carlos Cano Ladera" userId="f7608b54312ebc88" providerId="LiveId" clId="{AA5BA0D3-76A8-421B-9193-BB157D844494}" dt="2022-01-18T22:37:15.153" v="20"/>
          <ac:spMkLst>
            <pc:docMk/>
            <pc:sldMk cId="3050896165" sldId="274"/>
            <ac:spMk id="3" creationId="{2971CCFE-92D5-484D-9CBD-DF9C742750FB}"/>
          </ac:spMkLst>
        </pc:spChg>
      </pc:sldChg>
      <pc:sldChg chg="modSp mod">
        <pc:chgData name="Carlos Cano Ladera" userId="f7608b54312ebc88" providerId="LiveId" clId="{AA5BA0D3-76A8-421B-9193-BB157D844494}" dt="2022-01-18T22:45:00.221" v="31" actId="207"/>
        <pc:sldMkLst>
          <pc:docMk/>
          <pc:sldMk cId="1220074434" sldId="292"/>
        </pc:sldMkLst>
        <pc:spChg chg="mod">
          <ac:chgData name="Carlos Cano Ladera" userId="f7608b54312ebc88" providerId="LiveId" clId="{AA5BA0D3-76A8-421B-9193-BB157D844494}" dt="2022-01-18T22:45:00.221" v="31" actId="207"/>
          <ac:spMkLst>
            <pc:docMk/>
            <pc:sldMk cId="1220074434" sldId="292"/>
            <ac:spMk id="5" creationId="{0AAAAD13-C373-4AF2-B343-E5E053A70A99}"/>
          </ac:spMkLst>
        </pc:spChg>
      </pc:sldChg>
      <pc:sldChg chg="modSp mod">
        <pc:chgData name="Carlos Cano Ladera" userId="f7608b54312ebc88" providerId="LiveId" clId="{AA5BA0D3-76A8-421B-9193-BB157D844494}" dt="2022-01-18T22:40:09.861" v="24" actId="14100"/>
        <pc:sldMkLst>
          <pc:docMk/>
          <pc:sldMk cId="4049690442" sldId="318"/>
        </pc:sldMkLst>
        <pc:picChg chg="mod">
          <ac:chgData name="Carlos Cano Ladera" userId="f7608b54312ebc88" providerId="LiveId" clId="{AA5BA0D3-76A8-421B-9193-BB157D844494}" dt="2022-01-18T22:40:09.861" v="24" actId="14100"/>
          <ac:picMkLst>
            <pc:docMk/>
            <pc:sldMk cId="4049690442" sldId="318"/>
            <ac:picMk id="2" creationId="{AFED6F7C-962D-43B3-90FA-B5AB1758692A}"/>
          </ac:picMkLst>
        </pc:picChg>
      </pc:sldChg>
      <pc:sldChg chg="modSp mod">
        <pc:chgData name="Carlos Cano Ladera" userId="f7608b54312ebc88" providerId="LiveId" clId="{AA5BA0D3-76A8-421B-9193-BB157D844494}" dt="2022-01-18T22:39:07.476" v="22" actId="1076"/>
        <pc:sldMkLst>
          <pc:docMk/>
          <pc:sldMk cId="1633541379" sldId="328"/>
        </pc:sldMkLst>
        <pc:spChg chg="mod">
          <ac:chgData name="Carlos Cano Ladera" userId="f7608b54312ebc88" providerId="LiveId" clId="{AA5BA0D3-76A8-421B-9193-BB157D844494}" dt="2022-01-18T22:39:07.476" v="22" actId="1076"/>
          <ac:spMkLst>
            <pc:docMk/>
            <pc:sldMk cId="1633541379" sldId="328"/>
            <ac:spMk id="3" creationId="{BD0BFB27-9ADD-458D-B23D-4AB96A9BA1C5}"/>
          </ac:spMkLst>
        </pc:spChg>
      </pc:sldChg>
      <pc:sldChg chg="modSp">
        <pc:chgData name="Carlos Cano Ladera" userId="f7608b54312ebc88" providerId="LiveId" clId="{AA5BA0D3-76A8-421B-9193-BB157D844494}" dt="2022-01-18T22:37:15.153" v="20"/>
        <pc:sldMkLst>
          <pc:docMk/>
          <pc:sldMk cId="1848715838" sldId="370"/>
        </pc:sldMkLst>
        <pc:spChg chg="mod">
          <ac:chgData name="Carlos Cano Ladera" userId="f7608b54312ebc88" providerId="LiveId" clId="{AA5BA0D3-76A8-421B-9193-BB157D844494}" dt="2022-01-18T22:37:15.153" v="20"/>
          <ac:spMkLst>
            <pc:docMk/>
            <pc:sldMk cId="1848715838" sldId="370"/>
            <ac:spMk id="2" creationId="{F8963642-C21C-4C7B-9F70-A1328F3A8ED9}"/>
          </ac:spMkLst>
        </pc:spChg>
      </pc:sldChg>
      <pc:sldChg chg="modSp mod">
        <pc:chgData name="Carlos Cano Ladera" userId="f7608b54312ebc88" providerId="LiveId" clId="{AA5BA0D3-76A8-421B-9193-BB157D844494}" dt="2022-01-18T22:43:47.080" v="26" actId="14100"/>
        <pc:sldMkLst>
          <pc:docMk/>
          <pc:sldMk cId="471466990" sldId="373"/>
        </pc:sldMkLst>
        <pc:spChg chg="mod">
          <ac:chgData name="Carlos Cano Ladera" userId="f7608b54312ebc88" providerId="LiveId" clId="{AA5BA0D3-76A8-421B-9193-BB157D844494}" dt="2022-01-18T22:43:47.080" v="26" actId="14100"/>
          <ac:spMkLst>
            <pc:docMk/>
            <pc:sldMk cId="471466990" sldId="373"/>
            <ac:spMk id="3" creationId="{EC221EBB-9BBF-4AF0-B372-311822E29EEB}"/>
          </ac:spMkLst>
        </pc:spChg>
      </pc:sldChg>
      <pc:sldChg chg="modSp">
        <pc:chgData name="Carlos Cano Ladera" userId="f7608b54312ebc88" providerId="LiveId" clId="{AA5BA0D3-76A8-421B-9193-BB157D844494}" dt="2022-01-18T22:37:15.153" v="20"/>
        <pc:sldMkLst>
          <pc:docMk/>
          <pc:sldMk cId="2228088474" sldId="374"/>
        </pc:sldMkLst>
        <pc:spChg chg="mod">
          <ac:chgData name="Carlos Cano Ladera" userId="f7608b54312ebc88" providerId="LiveId" clId="{AA5BA0D3-76A8-421B-9193-BB157D844494}" dt="2022-01-18T22:37:15.153" v="20"/>
          <ac:spMkLst>
            <pc:docMk/>
            <pc:sldMk cId="2228088474" sldId="374"/>
            <ac:spMk id="2" creationId="{0BC1891F-FF46-471E-B42A-22C9C52CAE7F}"/>
          </ac:spMkLst>
        </pc:spChg>
        <pc:graphicFrameChg chg="mod">
          <ac:chgData name="Carlos Cano Ladera" userId="f7608b54312ebc88" providerId="LiveId" clId="{AA5BA0D3-76A8-421B-9193-BB157D844494}" dt="2022-01-18T22:37:15.153" v="20"/>
          <ac:graphicFrameMkLst>
            <pc:docMk/>
            <pc:sldMk cId="2228088474" sldId="374"/>
            <ac:graphicFrameMk id="8" creationId="{D71916CB-233A-429D-A2F5-81A17F23BC25}"/>
          </ac:graphicFrameMkLst>
        </pc:graphicFrameChg>
      </pc:sldChg>
      <pc:sldChg chg="modSp mod">
        <pc:chgData name="Carlos Cano Ladera" userId="f7608b54312ebc88" providerId="LiveId" clId="{AA5BA0D3-76A8-421B-9193-BB157D844494}" dt="2022-01-18T22:39:17.170" v="23" actId="1076"/>
        <pc:sldMkLst>
          <pc:docMk/>
          <pc:sldMk cId="2872112143" sldId="376"/>
        </pc:sldMkLst>
        <pc:spChg chg="mod">
          <ac:chgData name="Carlos Cano Ladera" userId="f7608b54312ebc88" providerId="LiveId" clId="{AA5BA0D3-76A8-421B-9193-BB157D844494}" dt="2022-01-18T22:39:17.170" v="23" actId="1076"/>
          <ac:spMkLst>
            <pc:docMk/>
            <pc:sldMk cId="2872112143" sldId="376"/>
            <ac:spMk id="3" creationId="{EEB95C4A-46B9-4E26-95BA-3A14614FF0E9}"/>
          </ac:spMkLst>
        </pc:spChg>
      </pc:sldChg>
      <pc:sldChg chg="modSp">
        <pc:chgData name="Carlos Cano Ladera" userId="f7608b54312ebc88" providerId="LiveId" clId="{AA5BA0D3-76A8-421B-9193-BB157D844494}" dt="2022-01-18T22:37:15.153" v="20"/>
        <pc:sldMkLst>
          <pc:docMk/>
          <pc:sldMk cId="1978912409" sldId="654"/>
        </pc:sldMkLst>
        <pc:spChg chg="mod">
          <ac:chgData name="Carlos Cano Ladera" userId="f7608b54312ebc88" providerId="LiveId" clId="{AA5BA0D3-76A8-421B-9193-BB157D844494}" dt="2022-01-18T22:37:15.153" v="20"/>
          <ac:spMkLst>
            <pc:docMk/>
            <pc:sldMk cId="1978912409" sldId="654"/>
            <ac:spMk id="2" creationId="{F18C482B-4766-4696-A66C-16F7C09E5862}"/>
          </ac:spMkLst>
        </pc:spChg>
        <pc:spChg chg="mod">
          <ac:chgData name="Carlos Cano Ladera" userId="f7608b54312ebc88" providerId="LiveId" clId="{AA5BA0D3-76A8-421B-9193-BB157D844494}" dt="2022-01-18T22:37:15.153" v="20"/>
          <ac:spMkLst>
            <pc:docMk/>
            <pc:sldMk cId="1978912409" sldId="654"/>
            <ac:spMk id="3" creationId="{30AE9D64-2BEF-45F1-9886-BF395A417E87}"/>
          </ac:spMkLst>
        </pc:spChg>
      </pc:sldChg>
      <pc:sldChg chg="modSp mod">
        <pc:chgData name="Carlos Cano Ladera" userId="f7608b54312ebc88" providerId="LiveId" clId="{AA5BA0D3-76A8-421B-9193-BB157D844494}" dt="2022-01-18T22:45:17.869" v="32" actId="113"/>
        <pc:sldMkLst>
          <pc:docMk/>
          <pc:sldMk cId="3148967173" sldId="665"/>
        </pc:sldMkLst>
        <pc:spChg chg="mod">
          <ac:chgData name="Carlos Cano Ladera" userId="f7608b54312ebc88" providerId="LiveId" clId="{AA5BA0D3-76A8-421B-9193-BB157D844494}" dt="2022-01-18T22:45:17.869" v="32" actId="113"/>
          <ac:spMkLst>
            <pc:docMk/>
            <pc:sldMk cId="3148967173" sldId="665"/>
            <ac:spMk id="2" creationId="{CCD1CF68-8588-49A0-954B-AC6990CA638B}"/>
          </ac:spMkLst>
        </pc:spChg>
      </pc:sldChg>
      <pc:sldChg chg="modSp">
        <pc:chgData name="Carlos Cano Ladera" userId="f7608b54312ebc88" providerId="LiveId" clId="{AA5BA0D3-76A8-421B-9193-BB157D844494}" dt="2022-01-18T22:37:15.153" v="20"/>
        <pc:sldMkLst>
          <pc:docMk/>
          <pc:sldMk cId="3733284439" sldId="709"/>
        </pc:sldMkLst>
        <pc:spChg chg="mod">
          <ac:chgData name="Carlos Cano Ladera" userId="f7608b54312ebc88" providerId="LiveId" clId="{AA5BA0D3-76A8-421B-9193-BB157D844494}" dt="2022-01-18T22:37:15.153" v="20"/>
          <ac:spMkLst>
            <pc:docMk/>
            <pc:sldMk cId="3733284439" sldId="709"/>
            <ac:spMk id="2" creationId="{F1176B7F-B62E-4AD3-A86B-566F4D5AC536}"/>
          </ac:spMkLst>
        </pc:spChg>
        <pc:spChg chg="mod">
          <ac:chgData name="Carlos Cano Ladera" userId="f7608b54312ebc88" providerId="LiveId" clId="{AA5BA0D3-76A8-421B-9193-BB157D844494}" dt="2022-01-18T22:37:15.153" v="20"/>
          <ac:spMkLst>
            <pc:docMk/>
            <pc:sldMk cId="3733284439" sldId="709"/>
            <ac:spMk id="3" creationId="{9C0C69E8-5871-4E81-9CAC-E8C462D677A5}"/>
          </ac:spMkLst>
        </pc:spChg>
      </pc:sldChg>
      <pc:sldChg chg="modSp">
        <pc:chgData name="Carlos Cano Ladera" userId="f7608b54312ebc88" providerId="LiveId" clId="{AA5BA0D3-76A8-421B-9193-BB157D844494}" dt="2022-01-18T22:37:15.153" v="20"/>
        <pc:sldMkLst>
          <pc:docMk/>
          <pc:sldMk cId="1487197044" sldId="710"/>
        </pc:sldMkLst>
        <pc:spChg chg="mod">
          <ac:chgData name="Carlos Cano Ladera" userId="f7608b54312ebc88" providerId="LiveId" clId="{AA5BA0D3-76A8-421B-9193-BB157D844494}" dt="2022-01-18T22:37:15.153" v="20"/>
          <ac:spMkLst>
            <pc:docMk/>
            <pc:sldMk cId="1487197044" sldId="710"/>
            <ac:spMk id="2" creationId="{F1176B7F-B62E-4AD3-A86B-566F4D5AC536}"/>
          </ac:spMkLst>
        </pc:spChg>
        <pc:spChg chg="mod">
          <ac:chgData name="Carlos Cano Ladera" userId="f7608b54312ebc88" providerId="LiveId" clId="{AA5BA0D3-76A8-421B-9193-BB157D844494}" dt="2022-01-18T22:37:15.153" v="20"/>
          <ac:spMkLst>
            <pc:docMk/>
            <pc:sldMk cId="1487197044" sldId="710"/>
            <ac:spMk id="3" creationId="{9C0C69E8-5871-4E81-9CAC-E8C462D677A5}"/>
          </ac:spMkLst>
        </pc:spChg>
      </pc:sldChg>
      <pc:sldChg chg="modSp">
        <pc:chgData name="Carlos Cano Ladera" userId="f7608b54312ebc88" providerId="LiveId" clId="{AA5BA0D3-76A8-421B-9193-BB157D844494}" dt="2022-01-18T22:37:15.153" v="20"/>
        <pc:sldMkLst>
          <pc:docMk/>
          <pc:sldMk cId="1881173064" sldId="711"/>
        </pc:sldMkLst>
        <pc:spChg chg="mod">
          <ac:chgData name="Carlos Cano Ladera" userId="f7608b54312ebc88" providerId="LiveId" clId="{AA5BA0D3-76A8-421B-9193-BB157D844494}" dt="2022-01-18T22:37:15.153" v="20"/>
          <ac:spMkLst>
            <pc:docMk/>
            <pc:sldMk cId="1881173064" sldId="711"/>
            <ac:spMk id="2" creationId="{569A209A-49D3-4907-ABCE-0A29A7DA1924}"/>
          </ac:spMkLst>
        </pc:spChg>
        <pc:spChg chg="mod">
          <ac:chgData name="Carlos Cano Ladera" userId="f7608b54312ebc88" providerId="LiveId" clId="{AA5BA0D3-76A8-421B-9193-BB157D844494}" dt="2022-01-18T22:37:15.153" v="20"/>
          <ac:spMkLst>
            <pc:docMk/>
            <pc:sldMk cId="1881173064" sldId="711"/>
            <ac:spMk id="3" creationId="{0E3B80FB-B8A6-4DF4-AF95-C1B0CE243033}"/>
          </ac:spMkLst>
        </pc:spChg>
      </pc:sldChg>
      <pc:sldChg chg="modSp">
        <pc:chgData name="Carlos Cano Ladera" userId="f7608b54312ebc88" providerId="LiveId" clId="{AA5BA0D3-76A8-421B-9193-BB157D844494}" dt="2022-01-18T22:37:15.153" v="20"/>
        <pc:sldMkLst>
          <pc:docMk/>
          <pc:sldMk cId="3279994970" sldId="713"/>
        </pc:sldMkLst>
        <pc:spChg chg="mod">
          <ac:chgData name="Carlos Cano Ladera" userId="f7608b54312ebc88" providerId="LiveId" clId="{AA5BA0D3-76A8-421B-9193-BB157D844494}" dt="2022-01-18T22:37:15.153" v="20"/>
          <ac:spMkLst>
            <pc:docMk/>
            <pc:sldMk cId="3279994970" sldId="713"/>
            <ac:spMk id="2" creationId="{0D16E3A3-097E-4BAA-AC8C-DC91AC6D0EBE}"/>
          </ac:spMkLst>
        </pc:spChg>
        <pc:spChg chg="mod">
          <ac:chgData name="Carlos Cano Ladera" userId="f7608b54312ebc88" providerId="LiveId" clId="{AA5BA0D3-76A8-421B-9193-BB157D844494}" dt="2022-01-18T22:37:15.153" v="20"/>
          <ac:spMkLst>
            <pc:docMk/>
            <pc:sldMk cId="3279994970" sldId="713"/>
            <ac:spMk id="3" creationId="{358D7237-0C9A-4239-9A9A-DCED1F77DE81}"/>
          </ac:spMkLst>
        </pc:spChg>
      </pc:sldChg>
      <pc:sldChg chg="modSp">
        <pc:chgData name="Carlos Cano Ladera" userId="f7608b54312ebc88" providerId="LiveId" clId="{AA5BA0D3-76A8-421B-9193-BB157D844494}" dt="2022-01-18T22:37:15.153" v="20"/>
        <pc:sldMkLst>
          <pc:docMk/>
          <pc:sldMk cId="24913265" sldId="714"/>
        </pc:sldMkLst>
        <pc:spChg chg="mod">
          <ac:chgData name="Carlos Cano Ladera" userId="f7608b54312ebc88" providerId="LiveId" clId="{AA5BA0D3-76A8-421B-9193-BB157D844494}" dt="2022-01-18T22:37:15.153" v="20"/>
          <ac:spMkLst>
            <pc:docMk/>
            <pc:sldMk cId="24913265" sldId="714"/>
            <ac:spMk id="2" creationId="{DB4BA2CF-BC05-4CEA-AB20-C1996512A288}"/>
          </ac:spMkLst>
        </pc:spChg>
        <pc:spChg chg="mod">
          <ac:chgData name="Carlos Cano Ladera" userId="f7608b54312ebc88" providerId="LiveId" clId="{AA5BA0D3-76A8-421B-9193-BB157D844494}" dt="2022-01-18T22:37:15.153" v="20"/>
          <ac:spMkLst>
            <pc:docMk/>
            <pc:sldMk cId="24913265" sldId="714"/>
            <ac:spMk id="3" creationId="{22B167BB-4783-462F-BCEC-EF014CBE0FE7}"/>
          </ac:spMkLst>
        </pc:spChg>
      </pc:sldChg>
      <pc:sldChg chg="modSp">
        <pc:chgData name="Carlos Cano Ladera" userId="f7608b54312ebc88" providerId="LiveId" clId="{AA5BA0D3-76A8-421B-9193-BB157D844494}" dt="2022-01-18T22:37:15.153" v="20"/>
        <pc:sldMkLst>
          <pc:docMk/>
          <pc:sldMk cId="2515963176" sldId="715"/>
        </pc:sldMkLst>
        <pc:spChg chg="mod">
          <ac:chgData name="Carlos Cano Ladera" userId="f7608b54312ebc88" providerId="LiveId" clId="{AA5BA0D3-76A8-421B-9193-BB157D844494}" dt="2022-01-18T22:37:15.153" v="20"/>
          <ac:spMkLst>
            <pc:docMk/>
            <pc:sldMk cId="2515963176" sldId="715"/>
            <ac:spMk id="2" creationId="{55D9F5B8-8959-4477-A610-6A6E7516C1FC}"/>
          </ac:spMkLst>
        </pc:spChg>
        <pc:spChg chg="mod">
          <ac:chgData name="Carlos Cano Ladera" userId="f7608b54312ebc88" providerId="LiveId" clId="{AA5BA0D3-76A8-421B-9193-BB157D844494}" dt="2022-01-18T22:37:15.153" v="20"/>
          <ac:spMkLst>
            <pc:docMk/>
            <pc:sldMk cId="2515963176" sldId="715"/>
            <ac:spMk id="3" creationId="{3469B69C-1F11-4997-9266-F0C75059537B}"/>
          </ac:spMkLst>
        </pc:spChg>
      </pc:sldChg>
      <pc:sldChg chg="modSp">
        <pc:chgData name="Carlos Cano Ladera" userId="f7608b54312ebc88" providerId="LiveId" clId="{AA5BA0D3-76A8-421B-9193-BB157D844494}" dt="2022-01-18T22:37:15.153" v="20"/>
        <pc:sldMkLst>
          <pc:docMk/>
          <pc:sldMk cId="3299266419" sldId="716"/>
        </pc:sldMkLst>
        <pc:spChg chg="mod">
          <ac:chgData name="Carlos Cano Ladera" userId="f7608b54312ebc88" providerId="LiveId" clId="{AA5BA0D3-76A8-421B-9193-BB157D844494}" dt="2022-01-18T22:37:15.153" v="20"/>
          <ac:spMkLst>
            <pc:docMk/>
            <pc:sldMk cId="3299266419" sldId="716"/>
            <ac:spMk id="2" creationId="{99411C2D-4E82-44FC-B088-EAA250DD4241}"/>
          </ac:spMkLst>
        </pc:spChg>
        <pc:spChg chg="mod">
          <ac:chgData name="Carlos Cano Ladera" userId="f7608b54312ebc88" providerId="LiveId" clId="{AA5BA0D3-76A8-421B-9193-BB157D844494}" dt="2022-01-18T22:37:15.153" v="20"/>
          <ac:spMkLst>
            <pc:docMk/>
            <pc:sldMk cId="3299266419" sldId="716"/>
            <ac:spMk id="3" creationId="{9D27790B-A039-44FF-A682-7846A28B133E}"/>
          </ac:spMkLst>
        </pc:spChg>
      </pc:sldChg>
      <pc:sldChg chg="modSp">
        <pc:chgData name="Carlos Cano Ladera" userId="f7608b54312ebc88" providerId="LiveId" clId="{AA5BA0D3-76A8-421B-9193-BB157D844494}" dt="2022-01-18T22:37:15.153" v="20"/>
        <pc:sldMkLst>
          <pc:docMk/>
          <pc:sldMk cId="2948213942" sldId="717"/>
        </pc:sldMkLst>
        <pc:spChg chg="mod">
          <ac:chgData name="Carlos Cano Ladera" userId="f7608b54312ebc88" providerId="LiveId" clId="{AA5BA0D3-76A8-421B-9193-BB157D844494}" dt="2022-01-18T22:37:15.153" v="20"/>
          <ac:spMkLst>
            <pc:docMk/>
            <pc:sldMk cId="2948213942" sldId="717"/>
            <ac:spMk id="2" creationId="{AB5BBB42-6473-4DAF-9C4C-8CA956D446AA}"/>
          </ac:spMkLst>
        </pc:spChg>
        <pc:spChg chg="mod">
          <ac:chgData name="Carlos Cano Ladera" userId="f7608b54312ebc88" providerId="LiveId" clId="{AA5BA0D3-76A8-421B-9193-BB157D844494}" dt="2022-01-18T22:37:15.153" v="20"/>
          <ac:spMkLst>
            <pc:docMk/>
            <pc:sldMk cId="2948213942" sldId="717"/>
            <ac:spMk id="3" creationId="{CB0F942B-8421-4848-8262-E7F205AFF7D6}"/>
          </ac:spMkLst>
        </pc:spChg>
      </pc:sldChg>
      <pc:sldChg chg="modSp">
        <pc:chgData name="Carlos Cano Ladera" userId="f7608b54312ebc88" providerId="LiveId" clId="{AA5BA0D3-76A8-421B-9193-BB157D844494}" dt="2022-01-18T22:37:15.153" v="20"/>
        <pc:sldMkLst>
          <pc:docMk/>
          <pc:sldMk cId="1936913436" sldId="718"/>
        </pc:sldMkLst>
        <pc:spChg chg="mod">
          <ac:chgData name="Carlos Cano Ladera" userId="f7608b54312ebc88" providerId="LiveId" clId="{AA5BA0D3-76A8-421B-9193-BB157D844494}" dt="2022-01-18T22:37:15.153" v="20"/>
          <ac:spMkLst>
            <pc:docMk/>
            <pc:sldMk cId="1936913436" sldId="718"/>
            <ac:spMk id="2" creationId="{952660F1-14A5-4AFD-B430-95361F0A2F4C}"/>
          </ac:spMkLst>
        </pc:spChg>
        <pc:spChg chg="mod">
          <ac:chgData name="Carlos Cano Ladera" userId="f7608b54312ebc88" providerId="LiveId" clId="{AA5BA0D3-76A8-421B-9193-BB157D844494}" dt="2022-01-18T22:37:15.153" v="20"/>
          <ac:spMkLst>
            <pc:docMk/>
            <pc:sldMk cId="1936913436" sldId="718"/>
            <ac:spMk id="3" creationId="{EEED9011-B50C-4290-8157-4CDC7C1CC41C}"/>
          </ac:spMkLst>
        </pc:spChg>
      </pc:sldChg>
      <pc:sldChg chg="modSp">
        <pc:chgData name="Carlos Cano Ladera" userId="f7608b54312ebc88" providerId="LiveId" clId="{AA5BA0D3-76A8-421B-9193-BB157D844494}" dt="2022-01-18T22:37:15.153" v="20"/>
        <pc:sldMkLst>
          <pc:docMk/>
          <pc:sldMk cId="950389596" sldId="719"/>
        </pc:sldMkLst>
        <pc:spChg chg="mod">
          <ac:chgData name="Carlos Cano Ladera" userId="f7608b54312ebc88" providerId="LiveId" clId="{AA5BA0D3-76A8-421B-9193-BB157D844494}" dt="2022-01-18T22:37:15.153" v="20"/>
          <ac:spMkLst>
            <pc:docMk/>
            <pc:sldMk cId="950389596" sldId="719"/>
            <ac:spMk id="2" creationId="{770AAD92-6733-471B-918F-6A4CE6C110EA}"/>
          </ac:spMkLst>
        </pc:spChg>
        <pc:spChg chg="mod">
          <ac:chgData name="Carlos Cano Ladera" userId="f7608b54312ebc88" providerId="LiveId" clId="{AA5BA0D3-76A8-421B-9193-BB157D844494}" dt="2022-01-18T22:37:15.153" v="20"/>
          <ac:spMkLst>
            <pc:docMk/>
            <pc:sldMk cId="950389596" sldId="719"/>
            <ac:spMk id="3" creationId="{2DCD2C19-05C6-405C-BD77-5B06F7D7FAEB}"/>
          </ac:spMkLst>
        </pc:spChg>
      </pc:sldChg>
      <pc:sldChg chg="modSp">
        <pc:chgData name="Carlos Cano Ladera" userId="f7608b54312ebc88" providerId="LiveId" clId="{AA5BA0D3-76A8-421B-9193-BB157D844494}" dt="2022-01-18T22:37:15.153" v="20"/>
        <pc:sldMkLst>
          <pc:docMk/>
          <pc:sldMk cId="1570471216" sldId="720"/>
        </pc:sldMkLst>
        <pc:spChg chg="mod">
          <ac:chgData name="Carlos Cano Ladera" userId="f7608b54312ebc88" providerId="LiveId" clId="{AA5BA0D3-76A8-421B-9193-BB157D844494}" dt="2022-01-18T22:37:15.153" v="20"/>
          <ac:spMkLst>
            <pc:docMk/>
            <pc:sldMk cId="1570471216" sldId="720"/>
            <ac:spMk id="2" creationId="{AE7AAAAE-162B-4DC5-9FD8-D7895106DB0C}"/>
          </ac:spMkLst>
        </pc:spChg>
      </pc:sldChg>
      <pc:sldChg chg="modSp">
        <pc:chgData name="Carlos Cano Ladera" userId="f7608b54312ebc88" providerId="LiveId" clId="{AA5BA0D3-76A8-421B-9193-BB157D844494}" dt="2022-01-18T22:37:15.153" v="20"/>
        <pc:sldMkLst>
          <pc:docMk/>
          <pc:sldMk cId="3254364349" sldId="721"/>
        </pc:sldMkLst>
        <pc:spChg chg="mod">
          <ac:chgData name="Carlos Cano Ladera" userId="f7608b54312ebc88" providerId="LiveId" clId="{AA5BA0D3-76A8-421B-9193-BB157D844494}" dt="2022-01-18T22:37:15.153" v="20"/>
          <ac:spMkLst>
            <pc:docMk/>
            <pc:sldMk cId="3254364349" sldId="721"/>
            <ac:spMk id="2" creationId="{3BEB0BDE-B9B4-48ED-8B6A-AA30704C7E8A}"/>
          </ac:spMkLst>
        </pc:spChg>
        <pc:spChg chg="mod">
          <ac:chgData name="Carlos Cano Ladera" userId="f7608b54312ebc88" providerId="LiveId" clId="{AA5BA0D3-76A8-421B-9193-BB157D844494}" dt="2022-01-18T22:37:15.153" v="20"/>
          <ac:spMkLst>
            <pc:docMk/>
            <pc:sldMk cId="3254364349" sldId="721"/>
            <ac:spMk id="3" creationId="{2B0515F5-E0D7-4A46-939C-D5858033E5C8}"/>
          </ac:spMkLst>
        </pc:spChg>
      </pc:sldChg>
      <pc:sldChg chg="modSp">
        <pc:chgData name="Carlos Cano Ladera" userId="f7608b54312ebc88" providerId="LiveId" clId="{AA5BA0D3-76A8-421B-9193-BB157D844494}" dt="2022-01-18T22:37:15.153" v="20"/>
        <pc:sldMkLst>
          <pc:docMk/>
          <pc:sldMk cId="4280045654" sldId="722"/>
        </pc:sldMkLst>
        <pc:spChg chg="mod">
          <ac:chgData name="Carlos Cano Ladera" userId="f7608b54312ebc88" providerId="LiveId" clId="{AA5BA0D3-76A8-421B-9193-BB157D844494}" dt="2022-01-18T22:37:15.153" v="20"/>
          <ac:spMkLst>
            <pc:docMk/>
            <pc:sldMk cId="4280045654" sldId="722"/>
            <ac:spMk id="2" creationId="{9BA6F56E-3C40-4A43-90D6-45ECD23ED1F3}"/>
          </ac:spMkLst>
        </pc:spChg>
        <pc:spChg chg="mod">
          <ac:chgData name="Carlos Cano Ladera" userId="f7608b54312ebc88" providerId="LiveId" clId="{AA5BA0D3-76A8-421B-9193-BB157D844494}" dt="2022-01-18T22:37:15.153" v="20"/>
          <ac:spMkLst>
            <pc:docMk/>
            <pc:sldMk cId="4280045654" sldId="722"/>
            <ac:spMk id="3" creationId="{6803B598-9972-4F76-A004-FE4A2226AE27}"/>
          </ac:spMkLst>
        </pc:spChg>
      </pc:sldChg>
      <pc:sldChg chg="modSp">
        <pc:chgData name="Carlos Cano Ladera" userId="f7608b54312ebc88" providerId="LiveId" clId="{AA5BA0D3-76A8-421B-9193-BB157D844494}" dt="2022-01-18T22:37:15.153" v="20"/>
        <pc:sldMkLst>
          <pc:docMk/>
          <pc:sldMk cId="4238665122" sldId="723"/>
        </pc:sldMkLst>
        <pc:spChg chg="mod">
          <ac:chgData name="Carlos Cano Ladera" userId="f7608b54312ebc88" providerId="LiveId" clId="{AA5BA0D3-76A8-421B-9193-BB157D844494}" dt="2022-01-18T22:37:15.153" v="20"/>
          <ac:spMkLst>
            <pc:docMk/>
            <pc:sldMk cId="4238665122" sldId="723"/>
            <ac:spMk id="2" creationId="{83195FC8-417A-4BE9-9628-9C18C680EA16}"/>
          </ac:spMkLst>
        </pc:spChg>
        <pc:spChg chg="mod">
          <ac:chgData name="Carlos Cano Ladera" userId="f7608b54312ebc88" providerId="LiveId" clId="{AA5BA0D3-76A8-421B-9193-BB157D844494}" dt="2022-01-18T22:37:15.153" v="20"/>
          <ac:spMkLst>
            <pc:docMk/>
            <pc:sldMk cId="4238665122" sldId="723"/>
            <ac:spMk id="3" creationId="{DA9C94DE-6D7A-4FA2-8774-1DBCD865CC76}"/>
          </ac:spMkLst>
        </pc:spChg>
      </pc:sldChg>
      <pc:sldChg chg="modSp">
        <pc:chgData name="Carlos Cano Ladera" userId="f7608b54312ebc88" providerId="LiveId" clId="{AA5BA0D3-76A8-421B-9193-BB157D844494}" dt="2022-01-18T22:37:15.153" v="20"/>
        <pc:sldMkLst>
          <pc:docMk/>
          <pc:sldMk cId="922305644" sldId="724"/>
        </pc:sldMkLst>
        <pc:spChg chg="mod">
          <ac:chgData name="Carlos Cano Ladera" userId="f7608b54312ebc88" providerId="LiveId" clId="{AA5BA0D3-76A8-421B-9193-BB157D844494}" dt="2022-01-18T22:37:15.153" v="20"/>
          <ac:spMkLst>
            <pc:docMk/>
            <pc:sldMk cId="922305644" sldId="724"/>
            <ac:spMk id="2" creationId="{BEE4C670-A085-49F4-AFBC-707674674FC0}"/>
          </ac:spMkLst>
        </pc:spChg>
        <pc:spChg chg="mod">
          <ac:chgData name="Carlos Cano Ladera" userId="f7608b54312ebc88" providerId="LiveId" clId="{AA5BA0D3-76A8-421B-9193-BB157D844494}" dt="2022-01-18T22:37:15.153" v="20"/>
          <ac:spMkLst>
            <pc:docMk/>
            <pc:sldMk cId="922305644" sldId="724"/>
            <ac:spMk id="3" creationId="{14360C42-A258-4CB6-B584-13B24F39D56A}"/>
          </ac:spMkLst>
        </pc:spChg>
      </pc:sldChg>
      <pc:sldChg chg="modSp">
        <pc:chgData name="Carlos Cano Ladera" userId="f7608b54312ebc88" providerId="LiveId" clId="{AA5BA0D3-76A8-421B-9193-BB157D844494}" dt="2022-01-18T22:37:15.153" v="20"/>
        <pc:sldMkLst>
          <pc:docMk/>
          <pc:sldMk cId="659951773" sldId="725"/>
        </pc:sldMkLst>
        <pc:spChg chg="mod">
          <ac:chgData name="Carlos Cano Ladera" userId="f7608b54312ebc88" providerId="LiveId" clId="{AA5BA0D3-76A8-421B-9193-BB157D844494}" dt="2022-01-18T22:37:15.153" v="20"/>
          <ac:spMkLst>
            <pc:docMk/>
            <pc:sldMk cId="659951773" sldId="725"/>
            <ac:spMk id="2" creationId="{283E3DAA-D954-4FE9-A0D8-517E27FF3F28}"/>
          </ac:spMkLst>
        </pc:spChg>
        <pc:spChg chg="mod">
          <ac:chgData name="Carlos Cano Ladera" userId="f7608b54312ebc88" providerId="LiveId" clId="{AA5BA0D3-76A8-421B-9193-BB157D844494}" dt="2022-01-18T22:37:15.153" v="20"/>
          <ac:spMkLst>
            <pc:docMk/>
            <pc:sldMk cId="659951773" sldId="725"/>
            <ac:spMk id="3" creationId="{7EA22785-E06D-4D85-8A28-AB36129F96EE}"/>
          </ac:spMkLst>
        </pc:spChg>
      </pc:sldChg>
      <pc:sldChg chg="modSp">
        <pc:chgData name="Carlos Cano Ladera" userId="f7608b54312ebc88" providerId="LiveId" clId="{AA5BA0D3-76A8-421B-9193-BB157D844494}" dt="2022-01-18T22:37:15.153" v="20"/>
        <pc:sldMkLst>
          <pc:docMk/>
          <pc:sldMk cId="882522733" sldId="726"/>
        </pc:sldMkLst>
        <pc:spChg chg="mod">
          <ac:chgData name="Carlos Cano Ladera" userId="f7608b54312ebc88" providerId="LiveId" clId="{AA5BA0D3-76A8-421B-9193-BB157D844494}" dt="2022-01-18T22:37:15.153" v="20"/>
          <ac:spMkLst>
            <pc:docMk/>
            <pc:sldMk cId="882522733" sldId="726"/>
            <ac:spMk id="2" creationId="{74E88666-207D-4030-B993-DBB2FC37FC47}"/>
          </ac:spMkLst>
        </pc:spChg>
        <pc:spChg chg="mod">
          <ac:chgData name="Carlos Cano Ladera" userId="f7608b54312ebc88" providerId="LiveId" clId="{AA5BA0D3-76A8-421B-9193-BB157D844494}" dt="2022-01-18T22:37:15.153" v="20"/>
          <ac:spMkLst>
            <pc:docMk/>
            <pc:sldMk cId="882522733" sldId="726"/>
            <ac:spMk id="3" creationId="{85667945-68FC-4B56-A530-633B4DC0DB76}"/>
          </ac:spMkLst>
        </pc:spChg>
      </pc:sldChg>
      <pc:sldChg chg="modSp">
        <pc:chgData name="Carlos Cano Ladera" userId="f7608b54312ebc88" providerId="LiveId" clId="{AA5BA0D3-76A8-421B-9193-BB157D844494}" dt="2022-01-18T22:37:15.153" v="20"/>
        <pc:sldMkLst>
          <pc:docMk/>
          <pc:sldMk cId="3892174681" sldId="727"/>
        </pc:sldMkLst>
        <pc:spChg chg="mod">
          <ac:chgData name="Carlos Cano Ladera" userId="f7608b54312ebc88" providerId="LiveId" clId="{AA5BA0D3-76A8-421B-9193-BB157D844494}" dt="2022-01-18T22:37:15.153" v="20"/>
          <ac:spMkLst>
            <pc:docMk/>
            <pc:sldMk cId="3892174681" sldId="727"/>
            <ac:spMk id="2" creationId="{045B8052-01A1-413A-A310-62B14AE6C584}"/>
          </ac:spMkLst>
        </pc:spChg>
        <pc:spChg chg="mod">
          <ac:chgData name="Carlos Cano Ladera" userId="f7608b54312ebc88" providerId="LiveId" clId="{AA5BA0D3-76A8-421B-9193-BB157D844494}" dt="2022-01-18T22:37:15.153" v="20"/>
          <ac:spMkLst>
            <pc:docMk/>
            <pc:sldMk cId="3892174681" sldId="727"/>
            <ac:spMk id="3" creationId="{C688F25E-17B2-4126-9C34-B960F800C9D5}"/>
          </ac:spMkLst>
        </pc:spChg>
      </pc:sldChg>
      <pc:sldChg chg="modSp">
        <pc:chgData name="Carlos Cano Ladera" userId="f7608b54312ebc88" providerId="LiveId" clId="{AA5BA0D3-76A8-421B-9193-BB157D844494}" dt="2022-01-18T22:37:15.153" v="20"/>
        <pc:sldMkLst>
          <pc:docMk/>
          <pc:sldMk cId="4177601120" sldId="728"/>
        </pc:sldMkLst>
        <pc:spChg chg="mod">
          <ac:chgData name="Carlos Cano Ladera" userId="f7608b54312ebc88" providerId="LiveId" clId="{AA5BA0D3-76A8-421B-9193-BB157D844494}" dt="2022-01-18T22:37:15.153" v="20"/>
          <ac:spMkLst>
            <pc:docMk/>
            <pc:sldMk cId="4177601120" sldId="728"/>
            <ac:spMk id="2" creationId="{F281128A-60C0-4228-826A-69F1ED5C43BE}"/>
          </ac:spMkLst>
        </pc:spChg>
        <pc:spChg chg="mod">
          <ac:chgData name="Carlos Cano Ladera" userId="f7608b54312ebc88" providerId="LiveId" clId="{AA5BA0D3-76A8-421B-9193-BB157D844494}" dt="2022-01-18T22:37:15.153" v="20"/>
          <ac:spMkLst>
            <pc:docMk/>
            <pc:sldMk cId="4177601120" sldId="728"/>
            <ac:spMk id="3" creationId="{EC10C4EB-8C0F-45D0-9686-E99C47019E88}"/>
          </ac:spMkLst>
        </pc:spChg>
      </pc:sldChg>
      <pc:sldChg chg="delSp delDesignElem">
        <pc:chgData name="Carlos Cano Ladera" userId="f7608b54312ebc88" providerId="LiveId" clId="{AA5BA0D3-76A8-421B-9193-BB157D844494}" dt="2022-01-18T22:37:15.153" v="20"/>
        <pc:sldMkLst>
          <pc:docMk/>
          <pc:sldMk cId="4215440344" sldId="729"/>
        </pc:sldMkLst>
        <pc:spChg chg="del">
          <ac:chgData name="Carlos Cano Ladera" userId="f7608b54312ebc88" providerId="LiveId" clId="{AA5BA0D3-76A8-421B-9193-BB157D844494}" dt="2022-01-18T22:37:15.153" v="20"/>
          <ac:spMkLst>
            <pc:docMk/>
            <pc:sldMk cId="4215440344" sldId="729"/>
            <ac:spMk id="24" creationId="{46F7435D-E3DB-47B1-BA61-B00ACC83A9DE}"/>
          </ac:spMkLst>
        </pc:spChg>
        <pc:spChg chg="del">
          <ac:chgData name="Carlos Cano Ladera" userId="f7608b54312ebc88" providerId="LiveId" clId="{AA5BA0D3-76A8-421B-9193-BB157D844494}" dt="2022-01-18T22:37:15.153" v="20"/>
          <ac:spMkLst>
            <pc:docMk/>
            <pc:sldMk cId="4215440344" sldId="729"/>
            <ac:spMk id="26" creationId="{F263A0B5-F8C4-4116-809F-78A768EA79A6}"/>
          </ac:spMkLst>
        </pc:spChg>
      </pc:sldChg>
      <pc:sldChg chg="delSp delDesignElem">
        <pc:chgData name="Carlos Cano Ladera" userId="f7608b54312ebc88" providerId="LiveId" clId="{AA5BA0D3-76A8-421B-9193-BB157D844494}" dt="2022-01-18T22:37:15.153" v="20"/>
        <pc:sldMkLst>
          <pc:docMk/>
          <pc:sldMk cId="4020020044" sldId="730"/>
        </pc:sldMkLst>
        <pc:spChg chg="del">
          <ac:chgData name="Carlos Cano Ladera" userId="f7608b54312ebc88" providerId="LiveId" clId="{AA5BA0D3-76A8-421B-9193-BB157D844494}" dt="2022-01-18T22:37:15.153" v="20"/>
          <ac:spMkLst>
            <pc:docMk/>
            <pc:sldMk cId="4020020044" sldId="730"/>
            <ac:spMk id="12" creationId="{5E39A796-BE83-48B1-B33F-35C4A32AAB57}"/>
          </ac:spMkLst>
        </pc:spChg>
        <pc:spChg chg="del">
          <ac:chgData name="Carlos Cano Ladera" userId="f7608b54312ebc88" providerId="LiveId" clId="{AA5BA0D3-76A8-421B-9193-BB157D844494}" dt="2022-01-18T22:37:15.153" v="20"/>
          <ac:spMkLst>
            <pc:docMk/>
            <pc:sldMk cId="4020020044" sldId="730"/>
            <ac:spMk id="14" creationId="{72F84B47-E267-4194-8194-831DB7B5547F}"/>
          </ac:spMkLst>
        </pc:spChg>
      </pc:sldChg>
      <pc:sldChg chg="delSp delDesignElem">
        <pc:chgData name="Carlos Cano Ladera" userId="f7608b54312ebc88" providerId="LiveId" clId="{AA5BA0D3-76A8-421B-9193-BB157D844494}" dt="2022-01-18T22:37:15.153" v="20"/>
        <pc:sldMkLst>
          <pc:docMk/>
          <pc:sldMk cId="3059190531" sldId="731"/>
        </pc:sldMkLst>
        <pc:spChg chg="del">
          <ac:chgData name="Carlos Cano Ladera" userId="f7608b54312ebc88" providerId="LiveId" clId="{AA5BA0D3-76A8-421B-9193-BB157D844494}" dt="2022-01-18T22:37:15.153" v="20"/>
          <ac:spMkLst>
            <pc:docMk/>
            <pc:sldMk cId="3059190531" sldId="731"/>
            <ac:spMk id="12" creationId="{5E39A796-BE83-48B1-B33F-35C4A32AAB57}"/>
          </ac:spMkLst>
        </pc:spChg>
        <pc:spChg chg="del">
          <ac:chgData name="Carlos Cano Ladera" userId="f7608b54312ebc88" providerId="LiveId" clId="{AA5BA0D3-76A8-421B-9193-BB157D844494}" dt="2022-01-18T22:37:15.153" v="20"/>
          <ac:spMkLst>
            <pc:docMk/>
            <pc:sldMk cId="3059190531" sldId="731"/>
            <ac:spMk id="14" creationId="{72F84B47-E267-4194-8194-831DB7B5547F}"/>
          </ac:spMkLst>
        </pc:spChg>
      </pc:sldChg>
      <pc:sldChg chg="modSp">
        <pc:chgData name="Carlos Cano Ladera" userId="f7608b54312ebc88" providerId="LiveId" clId="{AA5BA0D3-76A8-421B-9193-BB157D844494}" dt="2022-01-18T22:37:15.153" v="20"/>
        <pc:sldMkLst>
          <pc:docMk/>
          <pc:sldMk cId="2369427721" sldId="732"/>
        </pc:sldMkLst>
        <pc:spChg chg="mod">
          <ac:chgData name="Carlos Cano Ladera" userId="f7608b54312ebc88" providerId="LiveId" clId="{AA5BA0D3-76A8-421B-9193-BB157D844494}" dt="2022-01-18T22:37:15.153" v="20"/>
          <ac:spMkLst>
            <pc:docMk/>
            <pc:sldMk cId="2369427721" sldId="732"/>
            <ac:spMk id="2" creationId="{328140A6-63D8-4940-A8D5-355B5DE289A3}"/>
          </ac:spMkLst>
        </pc:spChg>
        <pc:spChg chg="mod">
          <ac:chgData name="Carlos Cano Ladera" userId="f7608b54312ebc88" providerId="LiveId" clId="{AA5BA0D3-76A8-421B-9193-BB157D844494}" dt="2022-01-18T22:37:15.153" v="20"/>
          <ac:spMkLst>
            <pc:docMk/>
            <pc:sldMk cId="2369427721" sldId="732"/>
            <ac:spMk id="3" creationId="{C43735F2-6F07-483D-B78E-6CFE3B4F7E4C}"/>
          </ac:spMkLst>
        </pc:spChg>
      </pc:sldChg>
      <pc:sldChg chg="modSp">
        <pc:chgData name="Carlos Cano Ladera" userId="f7608b54312ebc88" providerId="LiveId" clId="{AA5BA0D3-76A8-421B-9193-BB157D844494}" dt="2022-01-18T22:37:15.153" v="20"/>
        <pc:sldMkLst>
          <pc:docMk/>
          <pc:sldMk cId="2580313305" sldId="733"/>
        </pc:sldMkLst>
        <pc:spChg chg="mod">
          <ac:chgData name="Carlos Cano Ladera" userId="f7608b54312ebc88" providerId="LiveId" clId="{AA5BA0D3-76A8-421B-9193-BB157D844494}" dt="2022-01-18T22:37:15.153" v="20"/>
          <ac:spMkLst>
            <pc:docMk/>
            <pc:sldMk cId="2580313305" sldId="733"/>
            <ac:spMk id="2" creationId="{0979C60E-7A38-4741-967A-B50793E08B95}"/>
          </ac:spMkLst>
        </pc:spChg>
        <pc:spChg chg="mod">
          <ac:chgData name="Carlos Cano Ladera" userId="f7608b54312ebc88" providerId="LiveId" clId="{AA5BA0D3-76A8-421B-9193-BB157D844494}" dt="2022-01-18T22:37:15.153" v="20"/>
          <ac:spMkLst>
            <pc:docMk/>
            <pc:sldMk cId="2580313305" sldId="733"/>
            <ac:spMk id="3" creationId="{0D2D5735-A357-4F09-81E3-797F5BBD4711}"/>
          </ac:spMkLst>
        </pc:spChg>
      </pc:sldChg>
      <pc:sldChg chg="modSp">
        <pc:chgData name="Carlos Cano Ladera" userId="f7608b54312ebc88" providerId="LiveId" clId="{AA5BA0D3-76A8-421B-9193-BB157D844494}" dt="2022-01-18T22:37:15.153" v="20"/>
        <pc:sldMkLst>
          <pc:docMk/>
          <pc:sldMk cId="548208553" sldId="734"/>
        </pc:sldMkLst>
        <pc:spChg chg="mod">
          <ac:chgData name="Carlos Cano Ladera" userId="f7608b54312ebc88" providerId="LiveId" clId="{AA5BA0D3-76A8-421B-9193-BB157D844494}" dt="2022-01-18T22:37:15.153" v="20"/>
          <ac:spMkLst>
            <pc:docMk/>
            <pc:sldMk cId="548208553" sldId="734"/>
            <ac:spMk id="2" creationId="{EC221A88-C067-49A4-879F-3313BA267845}"/>
          </ac:spMkLst>
        </pc:spChg>
        <pc:spChg chg="mod">
          <ac:chgData name="Carlos Cano Ladera" userId="f7608b54312ebc88" providerId="LiveId" clId="{AA5BA0D3-76A8-421B-9193-BB157D844494}" dt="2022-01-18T22:37:15.153" v="20"/>
          <ac:spMkLst>
            <pc:docMk/>
            <pc:sldMk cId="548208553" sldId="734"/>
            <ac:spMk id="3" creationId="{1981EEA6-47D4-4BB2-BF2B-1DC8CAA925FA}"/>
          </ac:spMkLst>
        </pc:spChg>
      </pc:sldChg>
      <pc:sldChg chg="delSp delDesignElem">
        <pc:chgData name="Carlos Cano Ladera" userId="f7608b54312ebc88" providerId="LiveId" clId="{AA5BA0D3-76A8-421B-9193-BB157D844494}" dt="2022-01-18T22:37:15.153" v="20"/>
        <pc:sldMkLst>
          <pc:docMk/>
          <pc:sldMk cId="321315920" sldId="735"/>
        </pc:sldMkLst>
        <pc:spChg chg="del">
          <ac:chgData name="Carlos Cano Ladera" userId="f7608b54312ebc88" providerId="LiveId" clId="{AA5BA0D3-76A8-421B-9193-BB157D844494}" dt="2022-01-18T22:37:15.153" v="20"/>
          <ac:spMkLst>
            <pc:docMk/>
            <pc:sldMk cId="321315920" sldId="735"/>
            <ac:spMk id="10" creationId="{46F7435D-E3DB-47B1-BA61-B00ACC83A9DE}"/>
          </ac:spMkLst>
        </pc:spChg>
        <pc:spChg chg="del">
          <ac:chgData name="Carlos Cano Ladera" userId="f7608b54312ebc88" providerId="LiveId" clId="{AA5BA0D3-76A8-421B-9193-BB157D844494}" dt="2022-01-18T22:37:15.153" v="20"/>
          <ac:spMkLst>
            <pc:docMk/>
            <pc:sldMk cId="321315920" sldId="735"/>
            <ac:spMk id="12" creationId="{F263A0B5-F8C4-4116-809F-78A768EA79A6}"/>
          </ac:spMkLst>
        </pc:spChg>
      </pc:sldChg>
      <pc:sldChg chg="modSp">
        <pc:chgData name="Carlos Cano Ladera" userId="f7608b54312ebc88" providerId="LiveId" clId="{AA5BA0D3-76A8-421B-9193-BB157D844494}" dt="2022-01-18T22:37:15.153" v="20"/>
        <pc:sldMkLst>
          <pc:docMk/>
          <pc:sldMk cId="2460179523" sldId="736"/>
        </pc:sldMkLst>
        <pc:spChg chg="mod">
          <ac:chgData name="Carlos Cano Ladera" userId="f7608b54312ebc88" providerId="LiveId" clId="{AA5BA0D3-76A8-421B-9193-BB157D844494}" dt="2022-01-18T22:37:15.153" v="20"/>
          <ac:spMkLst>
            <pc:docMk/>
            <pc:sldMk cId="2460179523" sldId="736"/>
            <ac:spMk id="2" creationId="{391C9013-9211-4790-943B-7C446E354AEE}"/>
          </ac:spMkLst>
        </pc:spChg>
        <pc:spChg chg="mod">
          <ac:chgData name="Carlos Cano Ladera" userId="f7608b54312ebc88" providerId="LiveId" clId="{AA5BA0D3-76A8-421B-9193-BB157D844494}" dt="2022-01-18T22:37:15.153" v="20"/>
          <ac:spMkLst>
            <pc:docMk/>
            <pc:sldMk cId="2460179523" sldId="736"/>
            <ac:spMk id="3" creationId="{30A95644-1DBC-4E12-8F84-7148D5D9F17E}"/>
          </ac:spMkLst>
        </pc:spChg>
      </pc:sldChg>
      <pc:sldChg chg="modSp">
        <pc:chgData name="Carlos Cano Ladera" userId="f7608b54312ebc88" providerId="LiveId" clId="{AA5BA0D3-76A8-421B-9193-BB157D844494}" dt="2022-01-18T22:37:15.153" v="20"/>
        <pc:sldMkLst>
          <pc:docMk/>
          <pc:sldMk cId="3862856336" sldId="738"/>
        </pc:sldMkLst>
        <pc:spChg chg="mod">
          <ac:chgData name="Carlos Cano Ladera" userId="f7608b54312ebc88" providerId="LiveId" clId="{AA5BA0D3-76A8-421B-9193-BB157D844494}" dt="2022-01-18T22:37:15.153" v="20"/>
          <ac:spMkLst>
            <pc:docMk/>
            <pc:sldMk cId="3862856336" sldId="738"/>
            <ac:spMk id="2" creationId="{D87EF129-C3B6-4928-B31D-F1E53AD0B7CC}"/>
          </ac:spMkLst>
        </pc:spChg>
        <pc:spChg chg="mod">
          <ac:chgData name="Carlos Cano Ladera" userId="f7608b54312ebc88" providerId="LiveId" clId="{AA5BA0D3-76A8-421B-9193-BB157D844494}" dt="2022-01-18T22:37:15.153" v="20"/>
          <ac:spMkLst>
            <pc:docMk/>
            <pc:sldMk cId="3862856336" sldId="738"/>
            <ac:spMk id="3" creationId="{1E5CDB51-C758-4A6B-9E8A-79A33DD6C1FE}"/>
          </ac:spMkLst>
        </pc:spChg>
      </pc:sldChg>
      <pc:sldChg chg="modSp">
        <pc:chgData name="Carlos Cano Ladera" userId="f7608b54312ebc88" providerId="LiveId" clId="{AA5BA0D3-76A8-421B-9193-BB157D844494}" dt="2022-01-18T22:37:15.153" v="20"/>
        <pc:sldMkLst>
          <pc:docMk/>
          <pc:sldMk cId="725235272" sldId="739"/>
        </pc:sldMkLst>
        <pc:spChg chg="mod">
          <ac:chgData name="Carlos Cano Ladera" userId="f7608b54312ebc88" providerId="LiveId" clId="{AA5BA0D3-76A8-421B-9193-BB157D844494}" dt="2022-01-18T22:37:15.153" v="20"/>
          <ac:spMkLst>
            <pc:docMk/>
            <pc:sldMk cId="725235272" sldId="739"/>
            <ac:spMk id="2" creationId="{551F0187-B718-41F7-9B8D-5072C1EC8341}"/>
          </ac:spMkLst>
        </pc:spChg>
        <pc:spChg chg="mod">
          <ac:chgData name="Carlos Cano Ladera" userId="f7608b54312ebc88" providerId="LiveId" clId="{AA5BA0D3-76A8-421B-9193-BB157D844494}" dt="2022-01-18T22:37:15.153" v="20"/>
          <ac:spMkLst>
            <pc:docMk/>
            <pc:sldMk cId="725235272" sldId="739"/>
            <ac:spMk id="3" creationId="{E5F45D3F-D7D3-45B1-B7B8-22C73E6638DB}"/>
          </ac:spMkLst>
        </pc:spChg>
      </pc:sldChg>
      <pc:sldChg chg="modSp">
        <pc:chgData name="Carlos Cano Ladera" userId="f7608b54312ebc88" providerId="LiveId" clId="{AA5BA0D3-76A8-421B-9193-BB157D844494}" dt="2022-01-18T22:37:15.153" v="20"/>
        <pc:sldMkLst>
          <pc:docMk/>
          <pc:sldMk cId="1319251607" sldId="740"/>
        </pc:sldMkLst>
        <pc:spChg chg="mod">
          <ac:chgData name="Carlos Cano Ladera" userId="f7608b54312ebc88" providerId="LiveId" clId="{AA5BA0D3-76A8-421B-9193-BB157D844494}" dt="2022-01-18T22:37:15.153" v="20"/>
          <ac:spMkLst>
            <pc:docMk/>
            <pc:sldMk cId="1319251607" sldId="740"/>
            <ac:spMk id="2" creationId="{A0838010-0EF1-4E5C-A95B-46D50E5455A8}"/>
          </ac:spMkLst>
        </pc:spChg>
        <pc:spChg chg="mod">
          <ac:chgData name="Carlos Cano Ladera" userId="f7608b54312ebc88" providerId="LiveId" clId="{AA5BA0D3-76A8-421B-9193-BB157D844494}" dt="2022-01-18T22:37:15.153" v="20"/>
          <ac:spMkLst>
            <pc:docMk/>
            <pc:sldMk cId="1319251607" sldId="740"/>
            <ac:spMk id="3" creationId="{9E88DFD3-3A7E-45C6-A7A1-40973C636F77}"/>
          </ac:spMkLst>
        </pc:spChg>
      </pc:sldChg>
      <pc:sldChg chg="delSp delDesignElem">
        <pc:chgData name="Carlos Cano Ladera" userId="f7608b54312ebc88" providerId="LiveId" clId="{AA5BA0D3-76A8-421B-9193-BB157D844494}" dt="2022-01-18T22:37:15.153" v="20"/>
        <pc:sldMkLst>
          <pc:docMk/>
          <pc:sldMk cId="1808162515" sldId="741"/>
        </pc:sldMkLst>
        <pc:spChg chg="del">
          <ac:chgData name="Carlos Cano Ladera" userId="f7608b54312ebc88" providerId="LiveId" clId="{AA5BA0D3-76A8-421B-9193-BB157D844494}" dt="2022-01-18T22:37:15.153" v="20"/>
          <ac:spMkLst>
            <pc:docMk/>
            <pc:sldMk cId="1808162515" sldId="741"/>
            <ac:spMk id="12" creationId="{46F7435D-E3DB-47B1-BA61-B00ACC83A9DE}"/>
          </ac:spMkLst>
        </pc:spChg>
        <pc:spChg chg="del">
          <ac:chgData name="Carlos Cano Ladera" userId="f7608b54312ebc88" providerId="LiveId" clId="{AA5BA0D3-76A8-421B-9193-BB157D844494}" dt="2022-01-18T22:37:15.153" v="20"/>
          <ac:spMkLst>
            <pc:docMk/>
            <pc:sldMk cId="1808162515" sldId="741"/>
            <ac:spMk id="14" creationId="{F263A0B5-F8C4-4116-809F-78A768EA79A6}"/>
          </ac:spMkLst>
        </pc:spChg>
      </pc:sldChg>
      <pc:sldChg chg="modSp">
        <pc:chgData name="Carlos Cano Ladera" userId="f7608b54312ebc88" providerId="LiveId" clId="{AA5BA0D3-76A8-421B-9193-BB157D844494}" dt="2022-01-18T22:37:15.153" v="20"/>
        <pc:sldMkLst>
          <pc:docMk/>
          <pc:sldMk cId="1765577901" sldId="742"/>
        </pc:sldMkLst>
        <pc:spChg chg="mod">
          <ac:chgData name="Carlos Cano Ladera" userId="f7608b54312ebc88" providerId="LiveId" clId="{AA5BA0D3-76A8-421B-9193-BB157D844494}" dt="2022-01-18T22:37:15.153" v="20"/>
          <ac:spMkLst>
            <pc:docMk/>
            <pc:sldMk cId="1765577901" sldId="742"/>
            <ac:spMk id="2" creationId="{1FEC590B-5CD1-49C0-8F2C-3DE44752A798}"/>
          </ac:spMkLst>
        </pc:spChg>
      </pc:sldChg>
      <pc:sldChg chg="modSp">
        <pc:chgData name="Carlos Cano Ladera" userId="f7608b54312ebc88" providerId="LiveId" clId="{AA5BA0D3-76A8-421B-9193-BB157D844494}" dt="2022-01-18T22:37:15.153" v="20"/>
        <pc:sldMkLst>
          <pc:docMk/>
          <pc:sldMk cId="3494801293" sldId="743"/>
        </pc:sldMkLst>
        <pc:spChg chg="mod">
          <ac:chgData name="Carlos Cano Ladera" userId="f7608b54312ebc88" providerId="LiveId" clId="{AA5BA0D3-76A8-421B-9193-BB157D844494}" dt="2022-01-18T22:37:15.153" v="20"/>
          <ac:spMkLst>
            <pc:docMk/>
            <pc:sldMk cId="3494801293" sldId="743"/>
            <ac:spMk id="2" creationId="{8F8C9600-C681-4423-9E2F-76EC52B0CCC9}"/>
          </ac:spMkLst>
        </pc:spChg>
        <pc:spChg chg="mod">
          <ac:chgData name="Carlos Cano Ladera" userId="f7608b54312ebc88" providerId="LiveId" clId="{AA5BA0D3-76A8-421B-9193-BB157D844494}" dt="2022-01-18T22:37:15.153" v="20"/>
          <ac:spMkLst>
            <pc:docMk/>
            <pc:sldMk cId="3494801293" sldId="743"/>
            <ac:spMk id="3" creationId="{0C0BF487-66EC-4E50-B73C-B39792B796BF}"/>
          </ac:spMkLst>
        </pc:spChg>
      </pc:sldChg>
      <pc:sldChg chg="modSp">
        <pc:chgData name="Carlos Cano Ladera" userId="f7608b54312ebc88" providerId="LiveId" clId="{AA5BA0D3-76A8-421B-9193-BB157D844494}" dt="2022-01-18T22:37:15.153" v="20"/>
        <pc:sldMkLst>
          <pc:docMk/>
          <pc:sldMk cId="1678534720" sldId="744"/>
        </pc:sldMkLst>
        <pc:spChg chg="mod">
          <ac:chgData name="Carlos Cano Ladera" userId="f7608b54312ebc88" providerId="LiveId" clId="{AA5BA0D3-76A8-421B-9193-BB157D844494}" dt="2022-01-18T22:37:15.153" v="20"/>
          <ac:spMkLst>
            <pc:docMk/>
            <pc:sldMk cId="1678534720" sldId="744"/>
            <ac:spMk id="2" creationId="{D4A986A6-29EE-4548-8495-7FB627527C46}"/>
          </ac:spMkLst>
        </pc:spChg>
        <pc:spChg chg="mod">
          <ac:chgData name="Carlos Cano Ladera" userId="f7608b54312ebc88" providerId="LiveId" clId="{AA5BA0D3-76A8-421B-9193-BB157D844494}" dt="2022-01-18T22:37:15.153" v="20"/>
          <ac:spMkLst>
            <pc:docMk/>
            <pc:sldMk cId="1678534720" sldId="744"/>
            <ac:spMk id="3" creationId="{4F936298-4FDC-4556-9D49-72C7A3AE8F43}"/>
          </ac:spMkLst>
        </pc:spChg>
      </pc:sldChg>
      <pc:sldChg chg="delSp delDesignElem">
        <pc:chgData name="Carlos Cano Ladera" userId="f7608b54312ebc88" providerId="LiveId" clId="{AA5BA0D3-76A8-421B-9193-BB157D844494}" dt="2022-01-18T22:37:15.153" v="20"/>
        <pc:sldMkLst>
          <pc:docMk/>
          <pc:sldMk cId="4026117017" sldId="745"/>
        </pc:sldMkLst>
        <pc:spChg chg="del">
          <ac:chgData name="Carlos Cano Ladera" userId="f7608b54312ebc88" providerId="LiveId" clId="{AA5BA0D3-76A8-421B-9193-BB157D844494}" dt="2022-01-18T22:37:15.153" v="20"/>
          <ac:spMkLst>
            <pc:docMk/>
            <pc:sldMk cId="4026117017" sldId="745"/>
            <ac:spMk id="14" creationId="{46F7435D-E3DB-47B1-BA61-B00ACC83A9DE}"/>
          </ac:spMkLst>
        </pc:spChg>
        <pc:spChg chg="del">
          <ac:chgData name="Carlos Cano Ladera" userId="f7608b54312ebc88" providerId="LiveId" clId="{AA5BA0D3-76A8-421B-9193-BB157D844494}" dt="2022-01-18T22:37:15.153" v="20"/>
          <ac:spMkLst>
            <pc:docMk/>
            <pc:sldMk cId="4026117017" sldId="745"/>
            <ac:spMk id="16" creationId="{F263A0B5-F8C4-4116-809F-78A768EA79A6}"/>
          </ac:spMkLst>
        </pc:spChg>
      </pc:sldChg>
      <pc:sldChg chg="delSp delDesignElem">
        <pc:chgData name="Carlos Cano Ladera" userId="f7608b54312ebc88" providerId="LiveId" clId="{AA5BA0D3-76A8-421B-9193-BB157D844494}" dt="2022-01-18T22:37:15.153" v="20"/>
        <pc:sldMkLst>
          <pc:docMk/>
          <pc:sldMk cId="651726578" sldId="746"/>
        </pc:sldMkLst>
        <pc:spChg chg="del">
          <ac:chgData name="Carlos Cano Ladera" userId="f7608b54312ebc88" providerId="LiveId" clId="{AA5BA0D3-76A8-421B-9193-BB157D844494}" dt="2022-01-18T22:37:15.153" v="20"/>
          <ac:spMkLst>
            <pc:docMk/>
            <pc:sldMk cId="651726578" sldId="746"/>
            <ac:spMk id="10" creationId="{46F7435D-E3DB-47B1-BA61-B00ACC83A9DE}"/>
          </ac:spMkLst>
        </pc:spChg>
        <pc:spChg chg="del">
          <ac:chgData name="Carlos Cano Ladera" userId="f7608b54312ebc88" providerId="LiveId" clId="{AA5BA0D3-76A8-421B-9193-BB157D844494}" dt="2022-01-18T22:37:15.153" v="20"/>
          <ac:spMkLst>
            <pc:docMk/>
            <pc:sldMk cId="651726578" sldId="746"/>
            <ac:spMk id="12" creationId="{F263A0B5-F8C4-4116-809F-78A768EA79A6}"/>
          </ac:spMkLst>
        </pc:spChg>
      </pc:sldChg>
      <pc:sldChg chg="delSp delDesignElem">
        <pc:chgData name="Carlos Cano Ladera" userId="f7608b54312ebc88" providerId="LiveId" clId="{AA5BA0D3-76A8-421B-9193-BB157D844494}" dt="2022-01-18T22:37:15.153" v="20"/>
        <pc:sldMkLst>
          <pc:docMk/>
          <pc:sldMk cId="2532729206" sldId="747"/>
        </pc:sldMkLst>
        <pc:spChg chg="del">
          <ac:chgData name="Carlos Cano Ladera" userId="f7608b54312ebc88" providerId="LiveId" clId="{AA5BA0D3-76A8-421B-9193-BB157D844494}" dt="2022-01-18T22:37:15.153" v="20"/>
          <ac:spMkLst>
            <pc:docMk/>
            <pc:sldMk cId="2532729206" sldId="747"/>
            <ac:spMk id="12" creationId="{46F7435D-E3DB-47B1-BA61-B00ACC83A9DE}"/>
          </ac:spMkLst>
        </pc:spChg>
        <pc:spChg chg="del">
          <ac:chgData name="Carlos Cano Ladera" userId="f7608b54312ebc88" providerId="LiveId" clId="{AA5BA0D3-76A8-421B-9193-BB157D844494}" dt="2022-01-18T22:37:15.153" v="20"/>
          <ac:spMkLst>
            <pc:docMk/>
            <pc:sldMk cId="2532729206" sldId="747"/>
            <ac:spMk id="14" creationId="{F263A0B5-F8C4-4116-809F-78A768EA79A6}"/>
          </ac:spMkLst>
        </pc:spChg>
      </pc:sldChg>
      <pc:sldChg chg="modSp">
        <pc:chgData name="Carlos Cano Ladera" userId="f7608b54312ebc88" providerId="LiveId" clId="{AA5BA0D3-76A8-421B-9193-BB157D844494}" dt="2022-01-18T22:37:15.153" v="20"/>
        <pc:sldMkLst>
          <pc:docMk/>
          <pc:sldMk cId="2606643967" sldId="748"/>
        </pc:sldMkLst>
        <pc:spChg chg="mod">
          <ac:chgData name="Carlos Cano Ladera" userId="f7608b54312ebc88" providerId="LiveId" clId="{AA5BA0D3-76A8-421B-9193-BB157D844494}" dt="2022-01-18T22:37:15.153" v="20"/>
          <ac:spMkLst>
            <pc:docMk/>
            <pc:sldMk cId="2606643967" sldId="748"/>
            <ac:spMk id="2" creationId="{2CED7E59-E7BF-4AF7-BB77-B8FD68381247}"/>
          </ac:spMkLst>
        </pc:spChg>
        <pc:spChg chg="mod">
          <ac:chgData name="Carlos Cano Ladera" userId="f7608b54312ebc88" providerId="LiveId" clId="{AA5BA0D3-76A8-421B-9193-BB157D844494}" dt="2022-01-18T22:37:15.153" v="20"/>
          <ac:spMkLst>
            <pc:docMk/>
            <pc:sldMk cId="2606643967" sldId="748"/>
            <ac:spMk id="3" creationId="{3D4EC09B-AFDD-490D-9BB6-F1035878F954}"/>
          </ac:spMkLst>
        </pc:spChg>
      </pc:sldChg>
      <pc:sldChg chg="modSp">
        <pc:chgData name="Carlos Cano Ladera" userId="f7608b54312ebc88" providerId="LiveId" clId="{AA5BA0D3-76A8-421B-9193-BB157D844494}" dt="2022-01-18T22:37:15.153" v="20"/>
        <pc:sldMkLst>
          <pc:docMk/>
          <pc:sldMk cId="2382548858" sldId="749"/>
        </pc:sldMkLst>
        <pc:spChg chg="mod">
          <ac:chgData name="Carlos Cano Ladera" userId="f7608b54312ebc88" providerId="LiveId" clId="{AA5BA0D3-76A8-421B-9193-BB157D844494}" dt="2022-01-18T22:37:15.153" v="20"/>
          <ac:spMkLst>
            <pc:docMk/>
            <pc:sldMk cId="2382548858" sldId="749"/>
            <ac:spMk id="2" creationId="{528A2E1A-BDD6-43FC-87CA-D8DBFE447BA0}"/>
          </ac:spMkLst>
        </pc:spChg>
        <pc:spChg chg="mod">
          <ac:chgData name="Carlos Cano Ladera" userId="f7608b54312ebc88" providerId="LiveId" clId="{AA5BA0D3-76A8-421B-9193-BB157D844494}" dt="2022-01-18T22:37:15.153" v="20"/>
          <ac:spMkLst>
            <pc:docMk/>
            <pc:sldMk cId="2382548858" sldId="749"/>
            <ac:spMk id="3" creationId="{AC447F82-463A-4E43-AD0A-571D2DC64E9B}"/>
          </ac:spMkLst>
        </pc:spChg>
      </pc:sldChg>
      <pc:sldChg chg="modSp">
        <pc:chgData name="Carlos Cano Ladera" userId="f7608b54312ebc88" providerId="LiveId" clId="{AA5BA0D3-76A8-421B-9193-BB157D844494}" dt="2022-01-18T22:37:15.153" v="20"/>
        <pc:sldMkLst>
          <pc:docMk/>
          <pc:sldMk cId="2645986406" sldId="750"/>
        </pc:sldMkLst>
        <pc:spChg chg="mod">
          <ac:chgData name="Carlos Cano Ladera" userId="f7608b54312ebc88" providerId="LiveId" clId="{AA5BA0D3-76A8-421B-9193-BB157D844494}" dt="2022-01-18T22:37:15.153" v="20"/>
          <ac:spMkLst>
            <pc:docMk/>
            <pc:sldMk cId="2645986406" sldId="750"/>
            <ac:spMk id="2" creationId="{9E72A365-01B4-434B-8CC8-D7DEF2DDCD3C}"/>
          </ac:spMkLst>
        </pc:spChg>
        <pc:spChg chg="mod">
          <ac:chgData name="Carlos Cano Ladera" userId="f7608b54312ebc88" providerId="LiveId" clId="{AA5BA0D3-76A8-421B-9193-BB157D844494}" dt="2022-01-18T22:37:15.153" v="20"/>
          <ac:spMkLst>
            <pc:docMk/>
            <pc:sldMk cId="2645986406" sldId="750"/>
            <ac:spMk id="3" creationId="{AF6D3E07-D183-4303-98AE-0D48DD19B89B}"/>
          </ac:spMkLst>
        </pc:spChg>
      </pc:sldChg>
      <pc:sldChg chg="modSp">
        <pc:chgData name="Carlos Cano Ladera" userId="f7608b54312ebc88" providerId="LiveId" clId="{AA5BA0D3-76A8-421B-9193-BB157D844494}" dt="2022-01-18T22:37:15.153" v="20"/>
        <pc:sldMkLst>
          <pc:docMk/>
          <pc:sldMk cId="3317609518" sldId="751"/>
        </pc:sldMkLst>
        <pc:spChg chg="mod">
          <ac:chgData name="Carlos Cano Ladera" userId="f7608b54312ebc88" providerId="LiveId" clId="{AA5BA0D3-76A8-421B-9193-BB157D844494}" dt="2022-01-18T22:37:15.153" v="20"/>
          <ac:spMkLst>
            <pc:docMk/>
            <pc:sldMk cId="3317609518" sldId="751"/>
            <ac:spMk id="2" creationId="{403F2B83-2AE9-4EBC-AFC3-07961DAA0EDB}"/>
          </ac:spMkLst>
        </pc:spChg>
        <pc:spChg chg="mod">
          <ac:chgData name="Carlos Cano Ladera" userId="f7608b54312ebc88" providerId="LiveId" clId="{AA5BA0D3-76A8-421B-9193-BB157D844494}" dt="2022-01-18T22:37:15.153" v="20"/>
          <ac:spMkLst>
            <pc:docMk/>
            <pc:sldMk cId="3317609518" sldId="751"/>
            <ac:spMk id="3" creationId="{7AEDB762-BB6A-47ED-8FE5-F1C4652AD4D0}"/>
          </ac:spMkLst>
        </pc:spChg>
      </pc:sldChg>
      <pc:sldChg chg="delSp delDesignElem">
        <pc:chgData name="Carlos Cano Ladera" userId="f7608b54312ebc88" providerId="LiveId" clId="{AA5BA0D3-76A8-421B-9193-BB157D844494}" dt="2022-01-18T22:37:15.153" v="20"/>
        <pc:sldMkLst>
          <pc:docMk/>
          <pc:sldMk cId="154458922" sldId="752"/>
        </pc:sldMkLst>
        <pc:spChg chg="del">
          <ac:chgData name="Carlos Cano Ladera" userId="f7608b54312ebc88" providerId="LiveId" clId="{AA5BA0D3-76A8-421B-9193-BB157D844494}" dt="2022-01-18T22:37:15.153" v="20"/>
          <ac:spMkLst>
            <pc:docMk/>
            <pc:sldMk cId="154458922" sldId="752"/>
            <ac:spMk id="10" creationId="{5E39A796-BE83-48B1-B33F-35C4A32AAB57}"/>
          </ac:spMkLst>
        </pc:spChg>
        <pc:spChg chg="del">
          <ac:chgData name="Carlos Cano Ladera" userId="f7608b54312ebc88" providerId="LiveId" clId="{AA5BA0D3-76A8-421B-9193-BB157D844494}" dt="2022-01-18T22:37:15.153" v="20"/>
          <ac:spMkLst>
            <pc:docMk/>
            <pc:sldMk cId="154458922" sldId="752"/>
            <ac:spMk id="12" creationId="{72F84B47-E267-4194-8194-831DB7B5547F}"/>
          </ac:spMkLst>
        </pc:spChg>
      </pc:sldChg>
      <pc:sldChg chg="delSp delDesignElem">
        <pc:chgData name="Carlos Cano Ladera" userId="f7608b54312ebc88" providerId="LiveId" clId="{AA5BA0D3-76A8-421B-9193-BB157D844494}" dt="2022-01-18T22:37:15.153" v="20"/>
        <pc:sldMkLst>
          <pc:docMk/>
          <pc:sldMk cId="3952569593" sldId="753"/>
        </pc:sldMkLst>
        <pc:spChg chg="del">
          <ac:chgData name="Carlos Cano Ladera" userId="f7608b54312ebc88" providerId="LiveId" clId="{AA5BA0D3-76A8-421B-9193-BB157D844494}" dt="2022-01-18T22:37:15.153" v="20"/>
          <ac:spMkLst>
            <pc:docMk/>
            <pc:sldMk cId="3952569593" sldId="753"/>
            <ac:spMk id="12" creationId="{5AAE9118-0436-4488-AC4A-C14DF6A7B6B1}"/>
          </ac:spMkLst>
        </pc:spChg>
        <pc:spChg chg="del">
          <ac:chgData name="Carlos Cano Ladera" userId="f7608b54312ebc88" providerId="LiveId" clId="{AA5BA0D3-76A8-421B-9193-BB157D844494}" dt="2022-01-18T22:37:15.153" v="20"/>
          <ac:spMkLst>
            <pc:docMk/>
            <pc:sldMk cId="3952569593" sldId="753"/>
            <ac:spMk id="14" creationId="{1B10F861-B8F1-49C7-BD58-EAB20CEE7F93}"/>
          </ac:spMkLst>
        </pc:spChg>
        <pc:spChg chg="del">
          <ac:chgData name="Carlos Cano Ladera" userId="f7608b54312ebc88" providerId="LiveId" clId="{AA5BA0D3-76A8-421B-9193-BB157D844494}" dt="2022-01-18T22:37:15.153" v="20"/>
          <ac:spMkLst>
            <pc:docMk/>
            <pc:sldMk cId="3952569593" sldId="753"/>
            <ac:spMk id="16" creationId="{61F6E425-22AB-4DA2-8FAC-58ADB58EF6C3}"/>
          </ac:spMkLst>
        </pc:spChg>
      </pc:sldChg>
      <pc:sldChg chg="modSp">
        <pc:chgData name="Carlos Cano Ladera" userId="f7608b54312ebc88" providerId="LiveId" clId="{AA5BA0D3-76A8-421B-9193-BB157D844494}" dt="2022-01-18T22:37:15.153" v="20"/>
        <pc:sldMkLst>
          <pc:docMk/>
          <pc:sldMk cId="2636724167" sldId="754"/>
        </pc:sldMkLst>
        <pc:spChg chg="mod">
          <ac:chgData name="Carlos Cano Ladera" userId="f7608b54312ebc88" providerId="LiveId" clId="{AA5BA0D3-76A8-421B-9193-BB157D844494}" dt="2022-01-18T22:37:15.153" v="20"/>
          <ac:spMkLst>
            <pc:docMk/>
            <pc:sldMk cId="2636724167" sldId="754"/>
            <ac:spMk id="2" creationId="{196E1E8B-EBFC-4980-8E3B-21C95960A76E}"/>
          </ac:spMkLst>
        </pc:spChg>
        <pc:spChg chg="mod">
          <ac:chgData name="Carlos Cano Ladera" userId="f7608b54312ebc88" providerId="LiveId" clId="{AA5BA0D3-76A8-421B-9193-BB157D844494}" dt="2022-01-18T22:37:15.153" v="20"/>
          <ac:spMkLst>
            <pc:docMk/>
            <pc:sldMk cId="2636724167" sldId="754"/>
            <ac:spMk id="3" creationId="{10525D5A-7850-473D-9A11-AF6F2BCEAC92}"/>
          </ac:spMkLst>
        </pc:spChg>
      </pc:sldChg>
      <pc:sldChg chg="delSp delDesignElem">
        <pc:chgData name="Carlos Cano Ladera" userId="f7608b54312ebc88" providerId="LiveId" clId="{AA5BA0D3-76A8-421B-9193-BB157D844494}" dt="2022-01-18T22:37:15.153" v="20"/>
        <pc:sldMkLst>
          <pc:docMk/>
          <pc:sldMk cId="1303926602" sldId="755"/>
        </pc:sldMkLst>
        <pc:spChg chg="del">
          <ac:chgData name="Carlos Cano Ladera" userId="f7608b54312ebc88" providerId="LiveId" clId="{AA5BA0D3-76A8-421B-9193-BB157D844494}" dt="2022-01-18T22:37:15.153" v="20"/>
          <ac:spMkLst>
            <pc:docMk/>
            <pc:sldMk cId="1303926602" sldId="755"/>
            <ac:spMk id="15" creationId="{1A95671B-3CC6-4792-9114-B74FAEA224E6}"/>
          </ac:spMkLst>
        </pc:spChg>
      </pc:sldChg>
      <pc:sldChg chg="modSp">
        <pc:chgData name="Carlos Cano Ladera" userId="f7608b54312ebc88" providerId="LiveId" clId="{AA5BA0D3-76A8-421B-9193-BB157D844494}" dt="2022-01-18T22:37:15.153" v="20"/>
        <pc:sldMkLst>
          <pc:docMk/>
          <pc:sldMk cId="1408304943" sldId="756"/>
        </pc:sldMkLst>
        <pc:spChg chg="mod">
          <ac:chgData name="Carlos Cano Ladera" userId="f7608b54312ebc88" providerId="LiveId" clId="{AA5BA0D3-76A8-421B-9193-BB157D844494}" dt="2022-01-18T22:37:15.153" v="20"/>
          <ac:spMkLst>
            <pc:docMk/>
            <pc:sldMk cId="1408304943" sldId="756"/>
            <ac:spMk id="2" creationId="{F7CE740F-29F2-4DAE-85E9-90780F2671F5}"/>
          </ac:spMkLst>
        </pc:spChg>
        <pc:spChg chg="mod">
          <ac:chgData name="Carlos Cano Ladera" userId="f7608b54312ebc88" providerId="LiveId" clId="{AA5BA0D3-76A8-421B-9193-BB157D844494}" dt="2022-01-18T22:37:15.153" v="20"/>
          <ac:spMkLst>
            <pc:docMk/>
            <pc:sldMk cId="1408304943" sldId="756"/>
            <ac:spMk id="3" creationId="{A9CC3E0B-2BAC-4487-B1B6-6C01A07E543A}"/>
          </ac:spMkLst>
        </pc:spChg>
      </pc:sldChg>
      <pc:sldChg chg="delSp delDesignElem">
        <pc:chgData name="Carlos Cano Ladera" userId="f7608b54312ebc88" providerId="LiveId" clId="{AA5BA0D3-76A8-421B-9193-BB157D844494}" dt="2022-01-18T22:37:15.153" v="20"/>
        <pc:sldMkLst>
          <pc:docMk/>
          <pc:sldMk cId="2649049540" sldId="757"/>
        </pc:sldMkLst>
        <pc:spChg chg="del">
          <ac:chgData name="Carlos Cano Ladera" userId="f7608b54312ebc88" providerId="LiveId" clId="{AA5BA0D3-76A8-421B-9193-BB157D844494}" dt="2022-01-18T22:37:15.153" v="20"/>
          <ac:spMkLst>
            <pc:docMk/>
            <pc:sldMk cId="2649049540" sldId="757"/>
            <ac:spMk id="10" creationId="{46F7435D-E3DB-47B1-BA61-B00ACC83A9DE}"/>
          </ac:spMkLst>
        </pc:spChg>
        <pc:spChg chg="del">
          <ac:chgData name="Carlos Cano Ladera" userId="f7608b54312ebc88" providerId="LiveId" clId="{AA5BA0D3-76A8-421B-9193-BB157D844494}" dt="2022-01-18T22:37:15.153" v="20"/>
          <ac:spMkLst>
            <pc:docMk/>
            <pc:sldMk cId="2649049540" sldId="757"/>
            <ac:spMk id="12" creationId="{F263A0B5-F8C4-4116-809F-78A768EA79A6}"/>
          </ac:spMkLst>
        </pc:spChg>
      </pc:sldChg>
      <pc:sldChg chg="modSp">
        <pc:chgData name="Carlos Cano Ladera" userId="f7608b54312ebc88" providerId="LiveId" clId="{AA5BA0D3-76A8-421B-9193-BB157D844494}" dt="2022-01-18T22:37:15.153" v="20"/>
        <pc:sldMkLst>
          <pc:docMk/>
          <pc:sldMk cId="3853738931" sldId="758"/>
        </pc:sldMkLst>
        <pc:spChg chg="mod">
          <ac:chgData name="Carlos Cano Ladera" userId="f7608b54312ebc88" providerId="LiveId" clId="{AA5BA0D3-76A8-421B-9193-BB157D844494}" dt="2022-01-18T22:37:15.153" v="20"/>
          <ac:spMkLst>
            <pc:docMk/>
            <pc:sldMk cId="3853738931" sldId="758"/>
            <ac:spMk id="2" creationId="{8E8EC3CD-D3D9-4A90-9CF6-7EF2BEE74D0B}"/>
          </ac:spMkLst>
        </pc:spChg>
        <pc:spChg chg="mod">
          <ac:chgData name="Carlos Cano Ladera" userId="f7608b54312ebc88" providerId="LiveId" clId="{AA5BA0D3-76A8-421B-9193-BB157D844494}" dt="2022-01-18T22:37:15.153" v="20"/>
          <ac:spMkLst>
            <pc:docMk/>
            <pc:sldMk cId="3853738931" sldId="758"/>
            <ac:spMk id="3" creationId="{58FE5DF2-11DE-4585-BE8F-8EED4544B9FB}"/>
          </ac:spMkLst>
        </pc:spChg>
      </pc:sldChg>
      <pc:sldChg chg="modSp">
        <pc:chgData name="Carlos Cano Ladera" userId="f7608b54312ebc88" providerId="LiveId" clId="{AA5BA0D3-76A8-421B-9193-BB157D844494}" dt="2022-01-18T22:37:15.153" v="20"/>
        <pc:sldMkLst>
          <pc:docMk/>
          <pc:sldMk cId="2615727230" sldId="759"/>
        </pc:sldMkLst>
        <pc:spChg chg="mod">
          <ac:chgData name="Carlos Cano Ladera" userId="f7608b54312ebc88" providerId="LiveId" clId="{AA5BA0D3-76A8-421B-9193-BB157D844494}" dt="2022-01-18T22:37:15.153" v="20"/>
          <ac:spMkLst>
            <pc:docMk/>
            <pc:sldMk cId="2615727230" sldId="759"/>
            <ac:spMk id="2" creationId="{2DA9F8D1-1FBB-4F04-BD0F-85A60068DE13}"/>
          </ac:spMkLst>
        </pc:spChg>
        <pc:spChg chg="mod">
          <ac:chgData name="Carlos Cano Ladera" userId="f7608b54312ebc88" providerId="LiveId" clId="{AA5BA0D3-76A8-421B-9193-BB157D844494}" dt="2022-01-18T22:37:15.153" v="20"/>
          <ac:spMkLst>
            <pc:docMk/>
            <pc:sldMk cId="2615727230" sldId="759"/>
            <ac:spMk id="3" creationId="{7B3B92E4-2E57-45EF-AFB4-248A5E9317EB}"/>
          </ac:spMkLst>
        </pc:spChg>
      </pc:sldChg>
      <pc:sldChg chg="delSp delDesignElem">
        <pc:chgData name="Carlos Cano Ladera" userId="f7608b54312ebc88" providerId="LiveId" clId="{AA5BA0D3-76A8-421B-9193-BB157D844494}" dt="2022-01-18T22:37:15.153" v="20"/>
        <pc:sldMkLst>
          <pc:docMk/>
          <pc:sldMk cId="272377023" sldId="760"/>
        </pc:sldMkLst>
        <pc:spChg chg="del">
          <ac:chgData name="Carlos Cano Ladera" userId="f7608b54312ebc88" providerId="LiveId" clId="{AA5BA0D3-76A8-421B-9193-BB157D844494}" dt="2022-01-18T22:37:15.153" v="20"/>
          <ac:spMkLst>
            <pc:docMk/>
            <pc:sldMk cId="272377023" sldId="760"/>
            <ac:spMk id="24" creationId="{1A95671B-3CC6-4792-9114-B74FAEA224E6}"/>
          </ac:spMkLst>
        </pc:spChg>
      </pc:sldChg>
      <pc:sldChg chg="delSp delDesignElem">
        <pc:chgData name="Carlos Cano Ladera" userId="f7608b54312ebc88" providerId="LiveId" clId="{AA5BA0D3-76A8-421B-9193-BB157D844494}" dt="2022-01-18T22:37:15.153" v="20"/>
        <pc:sldMkLst>
          <pc:docMk/>
          <pc:sldMk cId="3580056260" sldId="761"/>
        </pc:sldMkLst>
        <pc:spChg chg="del">
          <ac:chgData name="Carlos Cano Ladera" userId="f7608b54312ebc88" providerId="LiveId" clId="{AA5BA0D3-76A8-421B-9193-BB157D844494}" dt="2022-01-18T22:37:15.153" v="20"/>
          <ac:spMkLst>
            <pc:docMk/>
            <pc:sldMk cId="3580056260" sldId="761"/>
            <ac:spMk id="17" creationId="{46F7435D-E3DB-47B1-BA61-B00ACC83A9DE}"/>
          </ac:spMkLst>
        </pc:spChg>
        <pc:spChg chg="del">
          <ac:chgData name="Carlos Cano Ladera" userId="f7608b54312ebc88" providerId="LiveId" clId="{AA5BA0D3-76A8-421B-9193-BB157D844494}" dt="2022-01-18T22:37:15.153" v="20"/>
          <ac:spMkLst>
            <pc:docMk/>
            <pc:sldMk cId="3580056260" sldId="761"/>
            <ac:spMk id="19" creationId="{F263A0B5-F8C4-4116-809F-78A768EA79A6}"/>
          </ac:spMkLst>
        </pc:spChg>
      </pc:sldChg>
      <pc:sldChg chg="delSp delDesignElem">
        <pc:chgData name="Carlos Cano Ladera" userId="f7608b54312ebc88" providerId="LiveId" clId="{AA5BA0D3-76A8-421B-9193-BB157D844494}" dt="2022-01-18T22:37:15.153" v="20"/>
        <pc:sldMkLst>
          <pc:docMk/>
          <pc:sldMk cId="1600186902" sldId="762"/>
        </pc:sldMkLst>
        <pc:spChg chg="del">
          <ac:chgData name="Carlos Cano Ladera" userId="f7608b54312ebc88" providerId="LiveId" clId="{AA5BA0D3-76A8-421B-9193-BB157D844494}" dt="2022-01-18T22:37:15.153" v="20"/>
          <ac:spMkLst>
            <pc:docMk/>
            <pc:sldMk cId="1600186902" sldId="762"/>
            <ac:spMk id="10" creationId="{46F7435D-E3DB-47B1-BA61-B00ACC83A9DE}"/>
          </ac:spMkLst>
        </pc:spChg>
        <pc:spChg chg="del">
          <ac:chgData name="Carlos Cano Ladera" userId="f7608b54312ebc88" providerId="LiveId" clId="{AA5BA0D3-76A8-421B-9193-BB157D844494}" dt="2022-01-18T22:37:15.153" v="20"/>
          <ac:spMkLst>
            <pc:docMk/>
            <pc:sldMk cId="1600186902" sldId="762"/>
            <ac:spMk id="12" creationId="{F263A0B5-F8C4-4116-809F-78A768EA79A6}"/>
          </ac:spMkLst>
        </pc:spChg>
      </pc:sldChg>
      <pc:sldChg chg="delSp delDesignElem">
        <pc:chgData name="Carlos Cano Ladera" userId="f7608b54312ebc88" providerId="LiveId" clId="{AA5BA0D3-76A8-421B-9193-BB157D844494}" dt="2022-01-18T22:37:15.153" v="20"/>
        <pc:sldMkLst>
          <pc:docMk/>
          <pc:sldMk cId="2608031567" sldId="764"/>
        </pc:sldMkLst>
        <pc:spChg chg="del">
          <ac:chgData name="Carlos Cano Ladera" userId="f7608b54312ebc88" providerId="LiveId" clId="{AA5BA0D3-76A8-421B-9193-BB157D844494}" dt="2022-01-18T22:37:15.153" v="20"/>
          <ac:spMkLst>
            <pc:docMk/>
            <pc:sldMk cId="2608031567" sldId="764"/>
            <ac:spMk id="10" creationId="{5E39A796-BE83-48B1-B33F-35C4A32AAB57}"/>
          </ac:spMkLst>
        </pc:spChg>
        <pc:spChg chg="del">
          <ac:chgData name="Carlos Cano Ladera" userId="f7608b54312ebc88" providerId="LiveId" clId="{AA5BA0D3-76A8-421B-9193-BB157D844494}" dt="2022-01-18T22:37:15.153" v="20"/>
          <ac:spMkLst>
            <pc:docMk/>
            <pc:sldMk cId="2608031567" sldId="764"/>
            <ac:spMk id="12" creationId="{72F84B47-E267-4194-8194-831DB7B5547F}"/>
          </ac:spMkLst>
        </pc:spChg>
      </pc:sldChg>
      <pc:sldChg chg="modSp">
        <pc:chgData name="Carlos Cano Ladera" userId="f7608b54312ebc88" providerId="LiveId" clId="{AA5BA0D3-76A8-421B-9193-BB157D844494}" dt="2022-01-18T22:37:15.153" v="20"/>
        <pc:sldMkLst>
          <pc:docMk/>
          <pc:sldMk cId="3504137026" sldId="765"/>
        </pc:sldMkLst>
        <pc:spChg chg="mod">
          <ac:chgData name="Carlos Cano Ladera" userId="f7608b54312ebc88" providerId="LiveId" clId="{AA5BA0D3-76A8-421B-9193-BB157D844494}" dt="2022-01-18T22:37:15.153" v="20"/>
          <ac:spMkLst>
            <pc:docMk/>
            <pc:sldMk cId="3504137026" sldId="765"/>
            <ac:spMk id="2" creationId="{72C7C776-DB63-40A6-B8F3-89E85458E981}"/>
          </ac:spMkLst>
        </pc:spChg>
        <pc:spChg chg="mod">
          <ac:chgData name="Carlos Cano Ladera" userId="f7608b54312ebc88" providerId="LiveId" clId="{AA5BA0D3-76A8-421B-9193-BB157D844494}" dt="2022-01-18T22:37:15.153" v="20"/>
          <ac:spMkLst>
            <pc:docMk/>
            <pc:sldMk cId="3504137026" sldId="765"/>
            <ac:spMk id="3" creationId="{B6708D17-72E7-49A9-B74C-FDDFF671AAC0}"/>
          </ac:spMkLst>
        </pc:spChg>
      </pc:sldChg>
      <pc:sldChg chg="delSp modSp mod delDesignElem">
        <pc:chgData name="Carlos Cano Ladera" userId="f7608b54312ebc88" providerId="LiveId" clId="{AA5BA0D3-76A8-421B-9193-BB157D844494}" dt="2022-01-18T22:37:23.732" v="21" actId="14100"/>
        <pc:sldMkLst>
          <pc:docMk/>
          <pc:sldMk cId="1304250338" sldId="766"/>
        </pc:sldMkLst>
        <pc:spChg chg="mod">
          <ac:chgData name="Carlos Cano Ladera" userId="f7608b54312ebc88" providerId="LiveId" clId="{AA5BA0D3-76A8-421B-9193-BB157D844494}" dt="2022-01-18T22:37:23.732" v="21" actId="14100"/>
          <ac:spMkLst>
            <pc:docMk/>
            <pc:sldMk cId="1304250338" sldId="766"/>
            <ac:spMk id="2" creationId="{5FFD921B-99EA-4CEF-A01D-2BEBA574E714}"/>
          </ac:spMkLst>
        </pc:spChg>
        <pc:spChg chg="del">
          <ac:chgData name="Carlos Cano Ladera" userId="f7608b54312ebc88" providerId="LiveId" clId="{AA5BA0D3-76A8-421B-9193-BB157D844494}" dt="2022-01-18T22:37:15.153" v="20"/>
          <ac:spMkLst>
            <pc:docMk/>
            <pc:sldMk cId="1304250338" sldId="766"/>
            <ac:spMk id="12" creationId="{46F7435D-E3DB-47B1-BA61-B00ACC83A9DE}"/>
          </ac:spMkLst>
        </pc:spChg>
        <pc:spChg chg="del">
          <ac:chgData name="Carlos Cano Ladera" userId="f7608b54312ebc88" providerId="LiveId" clId="{AA5BA0D3-76A8-421B-9193-BB157D844494}" dt="2022-01-18T22:37:15.153" v="20"/>
          <ac:spMkLst>
            <pc:docMk/>
            <pc:sldMk cId="1304250338" sldId="766"/>
            <ac:spMk id="14" creationId="{F263A0B5-F8C4-4116-809F-78A768EA79A6}"/>
          </ac:spMkLst>
        </pc:spChg>
      </pc:sldChg>
      <pc:sldChg chg="delSp delDesignElem">
        <pc:chgData name="Carlos Cano Ladera" userId="f7608b54312ebc88" providerId="LiveId" clId="{AA5BA0D3-76A8-421B-9193-BB157D844494}" dt="2022-01-18T22:37:15.153" v="20"/>
        <pc:sldMkLst>
          <pc:docMk/>
          <pc:sldMk cId="52340833" sldId="767"/>
        </pc:sldMkLst>
        <pc:spChg chg="del">
          <ac:chgData name="Carlos Cano Ladera" userId="f7608b54312ebc88" providerId="LiveId" clId="{AA5BA0D3-76A8-421B-9193-BB157D844494}" dt="2022-01-18T22:37:15.153" v="20"/>
          <ac:spMkLst>
            <pc:docMk/>
            <pc:sldMk cId="52340833" sldId="767"/>
            <ac:spMk id="19" creationId="{46F7435D-E3DB-47B1-BA61-B00ACC83A9DE}"/>
          </ac:spMkLst>
        </pc:spChg>
        <pc:spChg chg="del">
          <ac:chgData name="Carlos Cano Ladera" userId="f7608b54312ebc88" providerId="LiveId" clId="{AA5BA0D3-76A8-421B-9193-BB157D844494}" dt="2022-01-18T22:37:15.153" v="20"/>
          <ac:spMkLst>
            <pc:docMk/>
            <pc:sldMk cId="52340833" sldId="767"/>
            <ac:spMk id="21" creationId="{F263A0B5-F8C4-4116-809F-78A768EA79A6}"/>
          </ac:spMkLst>
        </pc:spChg>
      </pc:sldChg>
      <pc:sldChg chg="delSp delDesignElem">
        <pc:chgData name="Carlos Cano Ladera" userId="f7608b54312ebc88" providerId="LiveId" clId="{AA5BA0D3-76A8-421B-9193-BB157D844494}" dt="2022-01-18T22:37:15.153" v="20"/>
        <pc:sldMkLst>
          <pc:docMk/>
          <pc:sldMk cId="3807729336" sldId="768"/>
        </pc:sldMkLst>
        <pc:spChg chg="del">
          <ac:chgData name="Carlos Cano Ladera" userId="f7608b54312ebc88" providerId="LiveId" clId="{AA5BA0D3-76A8-421B-9193-BB157D844494}" dt="2022-01-18T22:37:15.153" v="20"/>
          <ac:spMkLst>
            <pc:docMk/>
            <pc:sldMk cId="3807729336" sldId="768"/>
            <ac:spMk id="26" creationId="{46F7435D-E3DB-47B1-BA61-B00ACC83A9DE}"/>
          </ac:spMkLst>
        </pc:spChg>
        <pc:spChg chg="del">
          <ac:chgData name="Carlos Cano Ladera" userId="f7608b54312ebc88" providerId="LiveId" clId="{AA5BA0D3-76A8-421B-9193-BB157D844494}" dt="2022-01-18T22:37:15.153" v="20"/>
          <ac:spMkLst>
            <pc:docMk/>
            <pc:sldMk cId="3807729336" sldId="768"/>
            <ac:spMk id="28" creationId="{F263A0B5-F8C4-4116-809F-78A768EA79A6}"/>
          </ac:spMkLst>
        </pc:spChg>
      </pc:sldChg>
      <pc:sldChg chg="delSp delDesignElem">
        <pc:chgData name="Carlos Cano Ladera" userId="f7608b54312ebc88" providerId="LiveId" clId="{AA5BA0D3-76A8-421B-9193-BB157D844494}" dt="2022-01-18T22:37:15.153" v="20"/>
        <pc:sldMkLst>
          <pc:docMk/>
          <pc:sldMk cId="3470735725" sldId="769"/>
        </pc:sldMkLst>
        <pc:spChg chg="del">
          <ac:chgData name="Carlos Cano Ladera" userId="f7608b54312ebc88" providerId="LiveId" clId="{AA5BA0D3-76A8-421B-9193-BB157D844494}" dt="2022-01-18T22:37:15.153" v="20"/>
          <ac:spMkLst>
            <pc:docMk/>
            <pc:sldMk cId="3470735725" sldId="769"/>
            <ac:spMk id="17" creationId="{46F7435D-E3DB-47B1-BA61-B00ACC83A9DE}"/>
          </ac:spMkLst>
        </pc:spChg>
        <pc:spChg chg="del">
          <ac:chgData name="Carlos Cano Ladera" userId="f7608b54312ebc88" providerId="LiveId" clId="{AA5BA0D3-76A8-421B-9193-BB157D844494}" dt="2022-01-18T22:37:15.153" v="20"/>
          <ac:spMkLst>
            <pc:docMk/>
            <pc:sldMk cId="3470735725" sldId="769"/>
            <ac:spMk id="19" creationId="{F263A0B5-F8C4-4116-809F-78A768EA79A6}"/>
          </ac:spMkLst>
        </pc:spChg>
      </pc:sldChg>
      <pc:sldChg chg="modSp">
        <pc:chgData name="Carlos Cano Ladera" userId="f7608b54312ebc88" providerId="LiveId" clId="{AA5BA0D3-76A8-421B-9193-BB157D844494}" dt="2022-01-18T22:37:15.153" v="20"/>
        <pc:sldMkLst>
          <pc:docMk/>
          <pc:sldMk cId="427836680" sldId="770"/>
        </pc:sldMkLst>
        <pc:spChg chg="mod">
          <ac:chgData name="Carlos Cano Ladera" userId="f7608b54312ebc88" providerId="LiveId" clId="{AA5BA0D3-76A8-421B-9193-BB157D844494}" dt="2022-01-18T22:37:15.153" v="20"/>
          <ac:spMkLst>
            <pc:docMk/>
            <pc:sldMk cId="427836680" sldId="770"/>
            <ac:spMk id="2" creationId="{953D2A71-6C4D-40A0-BDC5-35831C09B5FB}"/>
          </ac:spMkLst>
        </pc:spChg>
        <pc:spChg chg="mod">
          <ac:chgData name="Carlos Cano Ladera" userId="f7608b54312ebc88" providerId="LiveId" clId="{AA5BA0D3-76A8-421B-9193-BB157D844494}" dt="2022-01-18T22:37:15.153" v="20"/>
          <ac:spMkLst>
            <pc:docMk/>
            <pc:sldMk cId="427836680" sldId="770"/>
            <ac:spMk id="3" creationId="{6E55F765-0315-44BA-AB47-8ADD057789C9}"/>
          </ac:spMkLst>
        </pc:spChg>
      </pc:sldChg>
    </pc:docChg>
  </pc:docChgLst>
  <pc:docChgLst>
    <pc:chgData name="Carlos Cano Ladera" userId="f7608b54312ebc88" providerId="LiveId" clId="{B9DC99FC-DDF5-4D4B-BA22-18DBBF3F7453}"/>
    <pc:docChg chg="undo custSel mod addSld modSld sldOrd">
      <pc:chgData name="Carlos Cano Ladera" userId="f7608b54312ebc88" providerId="LiveId" clId="{B9DC99FC-DDF5-4D4B-BA22-18DBBF3F7453}" dt="2021-01-31T17:23:44.396" v="2273" actId="20577"/>
      <pc:docMkLst>
        <pc:docMk/>
      </pc:docMkLst>
      <pc:sldChg chg="modSp mod">
        <pc:chgData name="Carlos Cano Ladera" userId="f7608b54312ebc88" providerId="LiveId" clId="{B9DC99FC-DDF5-4D4B-BA22-18DBBF3F7453}" dt="2021-01-31T16:43:53.616" v="454" actId="20577"/>
        <pc:sldMkLst>
          <pc:docMk/>
          <pc:sldMk cId="2347243264" sldId="256"/>
        </pc:sldMkLst>
        <pc:spChg chg="mod">
          <ac:chgData name="Carlos Cano Ladera" userId="f7608b54312ebc88" providerId="LiveId" clId="{B9DC99FC-DDF5-4D4B-BA22-18DBBF3F7453}" dt="2021-01-31T16:43:53.616" v="454" actId="20577"/>
          <ac:spMkLst>
            <pc:docMk/>
            <pc:sldMk cId="2347243264" sldId="256"/>
            <ac:spMk id="3" creationId="{A84D6DD9-5872-4136-932B-8B0A3E41CF79}"/>
          </ac:spMkLst>
        </pc:spChg>
      </pc:sldChg>
      <pc:sldChg chg="modSp mod">
        <pc:chgData name="Carlos Cano Ladera" userId="f7608b54312ebc88" providerId="LiveId" clId="{B9DC99FC-DDF5-4D4B-BA22-18DBBF3F7453}" dt="2021-01-31T16:31:40.119" v="346" actId="6549"/>
        <pc:sldMkLst>
          <pc:docMk/>
          <pc:sldMk cId="2853251855" sldId="257"/>
        </pc:sldMkLst>
        <pc:spChg chg="mod">
          <ac:chgData name="Carlos Cano Ladera" userId="f7608b54312ebc88" providerId="LiveId" clId="{B9DC99FC-DDF5-4D4B-BA22-18DBBF3F7453}" dt="2021-01-31T16:31:04.074" v="298" actId="20577"/>
          <ac:spMkLst>
            <pc:docMk/>
            <pc:sldMk cId="2853251855" sldId="257"/>
            <ac:spMk id="2" creationId="{95295B56-8A4D-48EB-B0AC-4B8710544AA7}"/>
          </ac:spMkLst>
        </pc:spChg>
        <pc:spChg chg="mod">
          <ac:chgData name="Carlos Cano Ladera" userId="f7608b54312ebc88" providerId="LiveId" clId="{B9DC99FC-DDF5-4D4B-BA22-18DBBF3F7453}" dt="2021-01-31T16:31:40.119" v="346" actId="6549"/>
          <ac:spMkLst>
            <pc:docMk/>
            <pc:sldMk cId="2853251855" sldId="257"/>
            <ac:spMk id="3" creationId="{CF3F6085-F288-4DDA-8457-09FC6D8F1E7D}"/>
          </ac:spMkLst>
        </pc:spChg>
      </pc:sldChg>
      <pc:sldChg chg="modSp mod">
        <pc:chgData name="Carlos Cano Ladera" userId="f7608b54312ebc88" providerId="LiveId" clId="{B9DC99FC-DDF5-4D4B-BA22-18DBBF3F7453}" dt="2021-01-31T16:35:43.466" v="434" actId="20577"/>
        <pc:sldMkLst>
          <pc:docMk/>
          <pc:sldMk cId="4237877096" sldId="259"/>
        </pc:sldMkLst>
        <pc:spChg chg="mod">
          <ac:chgData name="Carlos Cano Ladera" userId="f7608b54312ebc88" providerId="LiveId" clId="{B9DC99FC-DDF5-4D4B-BA22-18DBBF3F7453}" dt="2021-01-31T16:35:43.466" v="434" actId="20577"/>
          <ac:spMkLst>
            <pc:docMk/>
            <pc:sldMk cId="4237877096" sldId="259"/>
            <ac:spMk id="3" creationId="{2B02CD6C-6281-4961-AE57-E7494C401966}"/>
          </ac:spMkLst>
        </pc:spChg>
      </pc:sldChg>
      <pc:sldChg chg="addSp delSp modSp mod">
        <pc:chgData name="Carlos Cano Ladera" userId="f7608b54312ebc88" providerId="LiveId" clId="{B9DC99FC-DDF5-4D4B-BA22-18DBBF3F7453}" dt="2021-01-31T17:03:33.654" v="2195" actId="6549"/>
        <pc:sldMkLst>
          <pc:docMk/>
          <pc:sldMk cId="4284731195" sldId="261"/>
        </pc:sldMkLst>
        <pc:spChg chg="mod">
          <ac:chgData name="Carlos Cano Ladera" userId="f7608b54312ebc88" providerId="LiveId" clId="{B9DC99FC-DDF5-4D4B-BA22-18DBBF3F7453}" dt="2021-01-31T17:03:33.654" v="2195" actId="6549"/>
          <ac:spMkLst>
            <pc:docMk/>
            <pc:sldMk cId="4284731195" sldId="261"/>
            <ac:spMk id="3" creationId="{8B18B5ED-B862-4AF7-BCD9-6E915EB50AEC}"/>
          </ac:spMkLst>
        </pc:spChg>
        <pc:picChg chg="add mod">
          <ac:chgData name="Carlos Cano Ladera" userId="f7608b54312ebc88" providerId="LiveId" clId="{B9DC99FC-DDF5-4D4B-BA22-18DBBF3F7453}" dt="2021-01-31T16:25:02.810" v="5" actId="1076"/>
          <ac:picMkLst>
            <pc:docMk/>
            <pc:sldMk cId="4284731195" sldId="261"/>
            <ac:picMk id="5" creationId="{FF71965E-D218-4E3A-A93C-2256BDE457CE}"/>
          </ac:picMkLst>
        </pc:picChg>
        <pc:picChg chg="add mod">
          <ac:chgData name="Carlos Cano Ladera" userId="f7608b54312ebc88" providerId="LiveId" clId="{B9DC99FC-DDF5-4D4B-BA22-18DBBF3F7453}" dt="2021-01-31T16:26:03.754" v="12" actId="1076"/>
          <ac:picMkLst>
            <pc:docMk/>
            <pc:sldMk cId="4284731195" sldId="261"/>
            <ac:picMk id="7" creationId="{DEA3859A-2E04-47EB-A776-A4243E54D129}"/>
          </ac:picMkLst>
        </pc:picChg>
        <pc:picChg chg="del">
          <ac:chgData name="Carlos Cano Ladera" userId="f7608b54312ebc88" providerId="LiveId" clId="{B9DC99FC-DDF5-4D4B-BA22-18DBBF3F7453}" dt="2021-01-31T16:24:55.103" v="0" actId="478"/>
          <ac:picMkLst>
            <pc:docMk/>
            <pc:sldMk cId="4284731195" sldId="261"/>
            <ac:picMk id="9" creationId="{CF115BEA-427C-4407-B078-A4354824D506}"/>
          </ac:picMkLst>
        </pc:picChg>
      </pc:sldChg>
      <pc:sldChg chg="modSp new mod ord">
        <pc:chgData name="Carlos Cano Ladera" userId="f7608b54312ebc88" providerId="LiveId" clId="{B9DC99FC-DDF5-4D4B-BA22-18DBBF3F7453}" dt="2021-01-31T17:04:05.405" v="2212" actId="21"/>
        <pc:sldMkLst>
          <pc:docMk/>
          <pc:sldMk cId="2578572888" sldId="262"/>
        </pc:sldMkLst>
        <pc:spChg chg="mod">
          <ac:chgData name="Carlos Cano Ladera" userId="f7608b54312ebc88" providerId="LiveId" clId="{B9DC99FC-DDF5-4D4B-BA22-18DBBF3F7453}" dt="2021-01-31T16:28:08.297" v="127" actId="20577"/>
          <ac:spMkLst>
            <pc:docMk/>
            <pc:sldMk cId="2578572888" sldId="262"/>
            <ac:spMk id="2" creationId="{A653C3B6-6D42-4A06-8C04-8D4DBEA9A8A8}"/>
          </ac:spMkLst>
        </pc:spChg>
        <pc:spChg chg="mod">
          <ac:chgData name="Carlos Cano Ladera" userId="f7608b54312ebc88" providerId="LiveId" clId="{B9DC99FC-DDF5-4D4B-BA22-18DBBF3F7453}" dt="2021-01-31T17:04:05.405" v="2212" actId="21"/>
          <ac:spMkLst>
            <pc:docMk/>
            <pc:sldMk cId="2578572888" sldId="262"/>
            <ac:spMk id="3" creationId="{B6091206-6B9F-4EA7-92D9-DCED8128F5AB}"/>
          </ac:spMkLst>
        </pc:spChg>
      </pc:sldChg>
      <pc:sldChg chg="addSp delSp modSp new mod setBg">
        <pc:chgData name="Carlos Cano Ladera" userId="f7608b54312ebc88" providerId="LiveId" clId="{B9DC99FC-DDF5-4D4B-BA22-18DBBF3F7453}" dt="2021-01-31T17:03:48.348" v="2209" actId="20577"/>
        <pc:sldMkLst>
          <pc:docMk/>
          <pc:sldMk cId="2550158280" sldId="263"/>
        </pc:sldMkLst>
        <pc:spChg chg="mod">
          <ac:chgData name="Carlos Cano Ladera" userId="f7608b54312ebc88" providerId="LiveId" clId="{B9DC99FC-DDF5-4D4B-BA22-18DBBF3F7453}" dt="2021-01-31T17:03:48.348" v="2209" actId="20577"/>
          <ac:spMkLst>
            <pc:docMk/>
            <pc:sldMk cId="2550158280" sldId="263"/>
            <ac:spMk id="2" creationId="{0766A22D-E7CF-4270-8960-C6409DE485F6}"/>
          </ac:spMkLst>
        </pc:spChg>
        <pc:spChg chg="del mod">
          <ac:chgData name="Carlos Cano Ladera" userId="f7608b54312ebc88" providerId="LiveId" clId="{B9DC99FC-DDF5-4D4B-BA22-18DBBF3F7453}" dt="2021-01-31T16:30:43.364" v="270" actId="478"/>
          <ac:spMkLst>
            <pc:docMk/>
            <pc:sldMk cId="2550158280" sldId="263"/>
            <ac:spMk id="3" creationId="{CFD606CA-618D-46D6-B508-A79C3D1A6E9A}"/>
          </ac:spMkLst>
        </pc:spChg>
        <pc:spChg chg="add del">
          <ac:chgData name="Carlos Cano Ladera" userId="f7608b54312ebc88" providerId="LiveId" clId="{B9DC99FC-DDF5-4D4B-BA22-18DBBF3F7453}" dt="2021-01-31T16:30:38.605" v="269" actId="26606"/>
          <ac:spMkLst>
            <pc:docMk/>
            <pc:sldMk cId="2550158280" sldId="263"/>
            <ac:spMk id="10" creationId="{B082622D-AAF3-4897-8629-FC918530DD86}"/>
          </ac:spMkLst>
        </pc:spChg>
        <pc:spChg chg="add del">
          <ac:chgData name="Carlos Cano Ladera" userId="f7608b54312ebc88" providerId="LiveId" clId="{B9DC99FC-DDF5-4D4B-BA22-18DBBF3F7453}" dt="2021-01-31T16:30:38.605" v="269" actId="26606"/>
          <ac:spMkLst>
            <pc:docMk/>
            <pc:sldMk cId="2550158280" sldId="263"/>
            <ac:spMk id="12" creationId="{A7457DD9-5A45-400A-AB4B-4B4EDECA25F1}"/>
          </ac:spMkLst>
        </pc:spChg>
        <pc:spChg chg="add del">
          <ac:chgData name="Carlos Cano Ladera" userId="f7608b54312ebc88" providerId="LiveId" clId="{B9DC99FC-DDF5-4D4B-BA22-18DBBF3F7453}" dt="2021-01-31T16:30:38.605" v="269" actId="26606"/>
          <ac:spMkLst>
            <pc:docMk/>
            <pc:sldMk cId="2550158280" sldId="263"/>
            <ac:spMk id="14" creationId="{441CF7D6-A660-431A-B0BB-140A0D5556B6}"/>
          </ac:spMkLst>
        </pc:spChg>
        <pc:spChg chg="add del">
          <ac:chgData name="Carlos Cano Ladera" userId="f7608b54312ebc88" providerId="LiveId" clId="{B9DC99FC-DDF5-4D4B-BA22-18DBBF3F7453}" dt="2021-01-31T16:30:38.605" v="269" actId="26606"/>
          <ac:spMkLst>
            <pc:docMk/>
            <pc:sldMk cId="2550158280" sldId="263"/>
            <ac:spMk id="16" creationId="{0570A85B-3810-4F95-97B0-CBF4CCDB381C}"/>
          </ac:spMkLst>
        </pc:spChg>
        <pc:picChg chg="add mod">
          <ac:chgData name="Carlos Cano Ladera" userId="f7608b54312ebc88" providerId="LiveId" clId="{B9DC99FC-DDF5-4D4B-BA22-18DBBF3F7453}" dt="2021-01-31T16:30:45.746" v="271" actId="14100"/>
          <ac:picMkLst>
            <pc:docMk/>
            <pc:sldMk cId="2550158280" sldId="263"/>
            <ac:picMk id="5" creationId="{1C17E6C0-4526-4C7C-B7A7-934C66DA1A31}"/>
          </ac:picMkLst>
        </pc:picChg>
      </pc:sldChg>
      <pc:sldChg chg="modSp new mod">
        <pc:chgData name="Carlos Cano Ladera" userId="f7608b54312ebc88" providerId="LiveId" clId="{B9DC99FC-DDF5-4D4B-BA22-18DBBF3F7453}" dt="2021-01-31T16:31:33.653" v="345" actId="20577"/>
        <pc:sldMkLst>
          <pc:docMk/>
          <pc:sldMk cId="676187275" sldId="264"/>
        </pc:sldMkLst>
        <pc:spChg chg="mod">
          <ac:chgData name="Carlos Cano Ladera" userId="f7608b54312ebc88" providerId="LiveId" clId="{B9DC99FC-DDF5-4D4B-BA22-18DBBF3F7453}" dt="2021-01-31T16:31:16.354" v="317" actId="20577"/>
          <ac:spMkLst>
            <pc:docMk/>
            <pc:sldMk cId="676187275" sldId="264"/>
            <ac:spMk id="2" creationId="{AEED6BDA-9393-4AF8-AB72-4FF813E1E282}"/>
          </ac:spMkLst>
        </pc:spChg>
        <pc:spChg chg="mod">
          <ac:chgData name="Carlos Cano Ladera" userId="f7608b54312ebc88" providerId="LiveId" clId="{B9DC99FC-DDF5-4D4B-BA22-18DBBF3F7453}" dt="2021-01-31T16:31:33.653" v="345" actId="20577"/>
          <ac:spMkLst>
            <pc:docMk/>
            <pc:sldMk cId="676187275" sldId="264"/>
            <ac:spMk id="3" creationId="{3C831FC1-4706-4195-A1CB-FCC400ABA7E3}"/>
          </ac:spMkLst>
        </pc:spChg>
      </pc:sldChg>
      <pc:sldChg chg="modSp new mod">
        <pc:chgData name="Carlos Cano Ladera" userId="f7608b54312ebc88" providerId="LiveId" clId="{B9DC99FC-DDF5-4D4B-BA22-18DBBF3F7453}" dt="2021-01-31T16:33:48.118" v="374" actId="113"/>
        <pc:sldMkLst>
          <pc:docMk/>
          <pc:sldMk cId="815057417" sldId="265"/>
        </pc:sldMkLst>
        <pc:spChg chg="mod">
          <ac:chgData name="Carlos Cano Ladera" userId="f7608b54312ebc88" providerId="LiveId" clId="{B9DC99FC-DDF5-4D4B-BA22-18DBBF3F7453}" dt="2021-01-31T16:31:51.311" v="357" actId="20577"/>
          <ac:spMkLst>
            <pc:docMk/>
            <pc:sldMk cId="815057417" sldId="265"/>
            <ac:spMk id="2" creationId="{63FAF302-F447-429B-9982-EB2D56395CA0}"/>
          </ac:spMkLst>
        </pc:spChg>
        <pc:spChg chg="mod">
          <ac:chgData name="Carlos Cano Ladera" userId="f7608b54312ebc88" providerId="LiveId" clId="{B9DC99FC-DDF5-4D4B-BA22-18DBBF3F7453}" dt="2021-01-31T16:33:48.118" v="374" actId="113"/>
          <ac:spMkLst>
            <pc:docMk/>
            <pc:sldMk cId="815057417" sldId="265"/>
            <ac:spMk id="3" creationId="{610A94B6-16A8-43BC-AD08-D98B1541258A}"/>
          </ac:spMkLst>
        </pc:spChg>
      </pc:sldChg>
      <pc:sldChg chg="addSp delSp modSp new mod">
        <pc:chgData name="Carlos Cano Ladera" userId="f7608b54312ebc88" providerId="LiveId" clId="{B9DC99FC-DDF5-4D4B-BA22-18DBBF3F7453}" dt="2021-01-31T16:46:12.321" v="573" actId="22"/>
        <pc:sldMkLst>
          <pc:docMk/>
          <pc:sldMk cId="3026660851" sldId="266"/>
        </pc:sldMkLst>
        <pc:spChg chg="mod">
          <ac:chgData name="Carlos Cano Ladera" userId="f7608b54312ebc88" providerId="LiveId" clId="{B9DC99FC-DDF5-4D4B-BA22-18DBBF3F7453}" dt="2021-01-31T16:45:43.131" v="528" actId="20577"/>
          <ac:spMkLst>
            <pc:docMk/>
            <pc:sldMk cId="3026660851" sldId="266"/>
            <ac:spMk id="2" creationId="{10499449-388E-465D-8B1D-D026080D90EB}"/>
          </ac:spMkLst>
        </pc:spChg>
        <pc:spChg chg="add del mod">
          <ac:chgData name="Carlos Cano Ladera" userId="f7608b54312ebc88" providerId="LiveId" clId="{B9DC99FC-DDF5-4D4B-BA22-18DBBF3F7453}" dt="2021-01-31T16:46:11.899" v="572" actId="20577"/>
          <ac:spMkLst>
            <pc:docMk/>
            <pc:sldMk cId="3026660851" sldId="266"/>
            <ac:spMk id="3" creationId="{728A5612-64BA-4328-A0E0-4562254F8661}"/>
          </ac:spMkLst>
        </pc:spChg>
        <pc:picChg chg="add del mod ord">
          <ac:chgData name="Carlos Cano Ladera" userId="f7608b54312ebc88" providerId="LiveId" clId="{B9DC99FC-DDF5-4D4B-BA22-18DBBF3F7453}" dt="2021-01-31T16:45:46.987" v="530" actId="22"/>
          <ac:picMkLst>
            <pc:docMk/>
            <pc:sldMk cId="3026660851" sldId="266"/>
            <ac:picMk id="5" creationId="{433D077C-314E-43A1-9FE6-5C237DC6A5D5}"/>
          </ac:picMkLst>
        </pc:picChg>
        <pc:picChg chg="add">
          <ac:chgData name="Carlos Cano Ladera" userId="f7608b54312ebc88" providerId="LiveId" clId="{B9DC99FC-DDF5-4D4B-BA22-18DBBF3F7453}" dt="2021-01-31T16:46:12.321" v="573" actId="22"/>
          <ac:picMkLst>
            <pc:docMk/>
            <pc:sldMk cId="3026660851" sldId="266"/>
            <ac:picMk id="7" creationId="{1D820192-3D2A-4D15-A81C-5B93937224A2}"/>
          </ac:picMkLst>
        </pc:picChg>
      </pc:sldChg>
      <pc:sldChg chg="modSp new mod">
        <pc:chgData name="Carlos Cano Ladera" userId="f7608b54312ebc88" providerId="LiveId" clId="{B9DC99FC-DDF5-4D4B-BA22-18DBBF3F7453}" dt="2021-01-31T16:50:13.175" v="1118" actId="20577"/>
        <pc:sldMkLst>
          <pc:docMk/>
          <pc:sldMk cId="3485087911" sldId="267"/>
        </pc:sldMkLst>
        <pc:spChg chg="mod">
          <ac:chgData name="Carlos Cano Ladera" userId="f7608b54312ebc88" providerId="LiveId" clId="{B9DC99FC-DDF5-4D4B-BA22-18DBBF3F7453}" dt="2021-01-31T16:46:24.132" v="594" actId="20577"/>
          <ac:spMkLst>
            <pc:docMk/>
            <pc:sldMk cId="3485087911" sldId="267"/>
            <ac:spMk id="2" creationId="{52281825-9ADF-4A79-9A74-685F330895F8}"/>
          </ac:spMkLst>
        </pc:spChg>
        <pc:spChg chg="mod">
          <ac:chgData name="Carlos Cano Ladera" userId="f7608b54312ebc88" providerId="LiveId" clId="{B9DC99FC-DDF5-4D4B-BA22-18DBBF3F7453}" dt="2021-01-31T16:50:13.175" v="1118" actId="20577"/>
          <ac:spMkLst>
            <pc:docMk/>
            <pc:sldMk cId="3485087911" sldId="267"/>
            <ac:spMk id="3" creationId="{AC624467-D874-4A57-9699-7F3B6863F5EF}"/>
          </ac:spMkLst>
        </pc:spChg>
      </pc:sldChg>
      <pc:sldChg chg="addSp delSp modSp new mod">
        <pc:chgData name="Carlos Cano Ladera" userId="f7608b54312ebc88" providerId="LiveId" clId="{B9DC99FC-DDF5-4D4B-BA22-18DBBF3F7453}" dt="2021-01-31T16:49:04.159" v="1028" actId="1076"/>
        <pc:sldMkLst>
          <pc:docMk/>
          <pc:sldMk cId="900488946" sldId="268"/>
        </pc:sldMkLst>
        <pc:spChg chg="mod">
          <ac:chgData name="Carlos Cano Ladera" userId="f7608b54312ebc88" providerId="LiveId" clId="{B9DC99FC-DDF5-4D4B-BA22-18DBBF3F7453}" dt="2021-01-31T16:48:10.031" v="1024" actId="20577"/>
          <ac:spMkLst>
            <pc:docMk/>
            <pc:sldMk cId="900488946" sldId="268"/>
            <ac:spMk id="2" creationId="{E47A5F53-323F-45EB-A604-93BEF2DE263C}"/>
          </ac:spMkLst>
        </pc:spChg>
        <pc:spChg chg="del">
          <ac:chgData name="Carlos Cano Ladera" userId="f7608b54312ebc88" providerId="LiveId" clId="{B9DC99FC-DDF5-4D4B-BA22-18DBBF3F7453}" dt="2021-01-31T16:49:02.913" v="1027" actId="22"/>
          <ac:spMkLst>
            <pc:docMk/>
            <pc:sldMk cId="900488946" sldId="268"/>
            <ac:spMk id="3" creationId="{AD992F5B-D569-4E15-B778-54629BF31BED}"/>
          </ac:spMkLst>
        </pc:spChg>
        <pc:picChg chg="add mod">
          <ac:chgData name="Carlos Cano Ladera" userId="f7608b54312ebc88" providerId="LiveId" clId="{B9DC99FC-DDF5-4D4B-BA22-18DBBF3F7453}" dt="2021-01-31T16:48:32.299" v="1026" actId="1076"/>
          <ac:picMkLst>
            <pc:docMk/>
            <pc:sldMk cId="900488946" sldId="268"/>
            <ac:picMk id="5" creationId="{49AB1C87-F18E-442A-985F-DA5A369BF72C}"/>
          </ac:picMkLst>
        </pc:picChg>
        <pc:picChg chg="add mod ord">
          <ac:chgData name="Carlos Cano Ladera" userId="f7608b54312ebc88" providerId="LiveId" clId="{B9DC99FC-DDF5-4D4B-BA22-18DBBF3F7453}" dt="2021-01-31T16:49:04.159" v="1028" actId="1076"/>
          <ac:picMkLst>
            <pc:docMk/>
            <pc:sldMk cId="900488946" sldId="268"/>
            <ac:picMk id="7" creationId="{ECEFC28D-0CD9-41F2-85DF-C30340F2AE64}"/>
          </ac:picMkLst>
        </pc:picChg>
      </pc:sldChg>
      <pc:sldChg chg="addSp delSp modSp new mod ord">
        <pc:chgData name="Carlos Cano Ladera" userId="f7608b54312ebc88" providerId="LiveId" clId="{B9DC99FC-DDF5-4D4B-BA22-18DBBF3F7453}" dt="2021-01-31T17:23:44.396" v="2273" actId="20577"/>
        <pc:sldMkLst>
          <pc:docMk/>
          <pc:sldMk cId="623730007" sldId="269"/>
        </pc:sldMkLst>
        <pc:spChg chg="mod">
          <ac:chgData name="Carlos Cano Ladera" userId="f7608b54312ebc88" providerId="LiveId" clId="{B9DC99FC-DDF5-4D4B-BA22-18DBBF3F7453}" dt="2021-01-31T17:23:44.396" v="2273" actId="20577"/>
          <ac:spMkLst>
            <pc:docMk/>
            <pc:sldMk cId="623730007" sldId="269"/>
            <ac:spMk id="2" creationId="{9AB36F14-C58A-4A71-BD05-23A856EF3D14}"/>
          </ac:spMkLst>
        </pc:spChg>
        <pc:spChg chg="add del mod">
          <ac:chgData name="Carlos Cano Ladera" userId="f7608b54312ebc88" providerId="LiveId" clId="{B9DC99FC-DDF5-4D4B-BA22-18DBBF3F7453}" dt="2021-01-31T16:51:54.241" v="1275" actId="20577"/>
          <ac:spMkLst>
            <pc:docMk/>
            <pc:sldMk cId="623730007" sldId="269"/>
            <ac:spMk id="3" creationId="{91AFB955-E98A-4B66-999B-5D3579CA8042}"/>
          </ac:spMkLst>
        </pc:spChg>
        <pc:picChg chg="add del mod ord">
          <ac:chgData name="Carlos Cano Ladera" userId="f7608b54312ebc88" providerId="LiveId" clId="{B9DC99FC-DDF5-4D4B-BA22-18DBBF3F7453}" dt="2021-01-31T16:50:28.209" v="1147" actId="22"/>
          <ac:picMkLst>
            <pc:docMk/>
            <pc:sldMk cId="623730007" sldId="269"/>
            <ac:picMk id="5" creationId="{27243C7D-80D6-482A-81B9-64E755D09A6E}"/>
          </ac:picMkLst>
        </pc:picChg>
        <pc:picChg chg="add del mod ord">
          <ac:chgData name="Carlos Cano Ladera" userId="f7608b54312ebc88" providerId="LiveId" clId="{B9DC99FC-DDF5-4D4B-BA22-18DBBF3F7453}" dt="2021-01-31T16:51:03.552" v="1149" actId="22"/>
          <ac:picMkLst>
            <pc:docMk/>
            <pc:sldMk cId="623730007" sldId="269"/>
            <ac:picMk id="7" creationId="{E0643BE0-7709-45A5-BC46-535A5244871C}"/>
          </ac:picMkLst>
        </pc:picChg>
        <pc:picChg chg="add mod">
          <ac:chgData name="Carlos Cano Ladera" userId="f7608b54312ebc88" providerId="LiveId" clId="{B9DC99FC-DDF5-4D4B-BA22-18DBBF3F7453}" dt="2021-01-31T16:51:34.601" v="1230" actId="14100"/>
          <ac:picMkLst>
            <pc:docMk/>
            <pc:sldMk cId="623730007" sldId="269"/>
            <ac:picMk id="9" creationId="{2BED60D3-BDB9-4E41-A311-D010F32FEE0A}"/>
          </ac:picMkLst>
        </pc:picChg>
      </pc:sldChg>
      <pc:sldChg chg="addSp modSp new mod ord">
        <pc:chgData name="Carlos Cano Ladera" userId="f7608b54312ebc88" providerId="LiveId" clId="{B9DC99FC-DDF5-4D4B-BA22-18DBBF3F7453}" dt="2021-01-31T17:04:46.635" v="2264"/>
        <pc:sldMkLst>
          <pc:docMk/>
          <pc:sldMk cId="2044491080" sldId="270"/>
        </pc:sldMkLst>
        <pc:spChg chg="mod">
          <ac:chgData name="Carlos Cano Ladera" userId="f7608b54312ebc88" providerId="LiveId" clId="{B9DC99FC-DDF5-4D4B-BA22-18DBBF3F7453}" dt="2021-01-31T16:52:47.405" v="1317" actId="20577"/>
          <ac:spMkLst>
            <pc:docMk/>
            <pc:sldMk cId="2044491080" sldId="270"/>
            <ac:spMk id="2" creationId="{00057C70-4F6F-47F3-BD9F-29BB9981BC17}"/>
          </ac:spMkLst>
        </pc:spChg>
        <pc:spChg chg="mod">
          <ac:chgData name="Carlos Cano Ladera" userId="f7608b54312ebc88" providerId="LiveId" clId="{B9DC99FC-DDF5-4D4B-BA22-18DBBF3F7453}" dt="2021-01-31T16:55:37.906" v="1540" actId="313"/>
          <ac:spMkLst>
            <pc:docMk/>
            <pc:sldMk cId="2044491080" sldId="270"/>
            <ac:spMk id="3" creationId="{F896A100-1B76-418B-B71E-111B43690952}"/>
          </ac:spMkLst>
        </pc:spChg>
        <pc:picChg chg="add mod">
          <ac:chgData name="Carlos Cano Ladera" userId="f7608b54312ebc88" providerId="LiveId" clId="{B9DC99FC-DDF5-4D4B-BA22-18DBBF3F7453}" dt="2021-01-31T16:55:40.138" v="1541" actId="1076"/>
          <ac:picMkLst>
            <pc:docMk/>
            <pc:sldMk cId="2044491080" sldId="270"/>
            <ac:picMk id="5" creationId="{4521EC22-0941-4D96-87C4-9A75FFA49FCB}"/>
          </ac:picMkLst>
        </pc:picChg>
      </pc:sldChg>
      <pc:sldChg chg="modSp new mod ord">
        <pc:chgData name="Carlos Cano Ladera" userId="f7608b54312ebc88" providerId="LiveId" clId="{B9DC99FC-DDF5-4D4B-BA22-18DBBF3F7453}" dt="2021-01-31T17:04:53.723" v="2266"/>
        <pc:sldMkLst>
          <pc:docMk/>
          <pc:sldMk cId="1996494962" sldId="271"/>
        </pc:sldMkLst>
        <pc:spChg chg="mod">
          <ac:chgData name="Carlos Cano Ladera" userId="f7608b54312ebc88" providerId="LiveId" clId="{B9DC99FC-DDF5-4D4B-BA22-18DBBF3F7453}" dt="2021-01-31T16:56:34.020" v="1586" actId="20577"/>
          <ac:spMkLst>
            <pc:docMk/>
            <pc:sldMk cId="1996494962" sldId="271"/>
            <ac:spMk id="2" creationId="{3F53F7CC-DCDC-4F50-B02B-5E43C27CC545}"/>
          </ac:spMkLst>
        </pc:spChg>
        <pc:spChg chg="mod">
          <ac:chgData name="Carlos Cano Ladera" userId="f7608b54312ebc88" providerId="LiveId" clId="{B9DC99FC-DDF5-4D4B-BA22-18DBBF3F7453}" dt="2021-01-31T16:57:15.766" v="1724" actId="20577"/>
          <ac:spMkLst>
            <pc:docMk/>
            <pc:sldMk cId="1996494962" sldId="271"/>
            <ac:spMk id="3" creationId="{7761ACB1-637B-44B9-BE8C-B8A6792C3394}"/>
          </ac:spMkLst>
        </pc:spChg>
      </pc:sldChg>
      <pc:sldChg chg="addSp modSp new mod ord">
        <pc:chgData name="Carlos Cano Ladera" userId="f7608b54312ebc88" providerId="LiveId" clId="{B9DC99FC-DDF5-4D4B-BA22-18DBBF3F7453}" dt="2021-01-31T17:05:16.826" v="2270"/>
        <pc:sldMkLst>
          <pc:docMk/>
          <pc:sldMk cId="4219481055" sldId="272"/>
        </pc:sldMkLst>
        <pc:spChg chg="mod">
          <ac:chgData name="Carlos Cano Ladera" userId="f7608b54312ebc88" providerId="LiveId" clId="{B9DC99FC-DDF5-4D4B-BA22-18DBBF3F7453}" dt="2021-01-31T16:58:15.254" v="1744" actId="20577"/>
          <ac:spMkLst>
            <pc:docMk/>
            <pc:sldMk cId="4219481055" sldId="272"/>
            <ac:spMk id="2" creationId="{DD0F56B2-2D90-4DD1-8423-A4F2320E0112}"/>
          </ac:spMkLst>
        </pc:spChg>
        <pc:spChg chg="mod">
          <ac:chgData name="Carlos Cano Ladera" userId="f7608b54312ebc88" providerId="LiveId" clId="{B9DC99FC-DDF5-4D4B-BA22-18DBBF3F7453}" dt="2021-01-31T16:58:59.304" v="1858" actId="20577"/>
          <ac:spMkLst>
            <pc:docMk/>
            <pc:sldMk cId="4219481055" sldId="272"/>
            <ac:spMk id="3" creationId="{75B88B3E-B6C6-4B1D-93F8-5258882942DE}"/>
          </ac:spMkLst>
        </pc:spChg>
        <pc:picChg chg="add mod">
          <ac:chgData name="Carlos Cano Ladera" userId="f7608b54312ebc88" providerId="LiveId" clId="{B9DC99FC-DDF5-4D4B-BA22-18DBBF3F7453}" dt="2021-01-31T16:58:30.701" v="1782" actId="1076"/>
          <ac:picMkLst>
            <pc:docMk/>
            <pc:sldMk cId="4219481055" sldId="272"/>
            <ac:picMk id="5" creationId="{859C0CCD-2AA1-48B9-A604-5E65A35C3A35}"/>
          </ac:picMkLst>
        </pc:picChg>
      </pc:sldChg>
      <pc:sldChg chg="modSp new mod">
        <pc:chgData name="Carlos Cano Ladera" userId="f7608b54312ebc88" providerId="LiveId" clId="{B9DC99FC-DDF5-4D4B-BA22-18DBBF3F7453}" dt="2021-01-31T17:01:44.943" v="2187" actId="20577"/>
        <pc:sldMkLst>
          <pc:docMk/>
          <pc:sldMk cId="3268126125" sldId="273"/>
        </pc:sldMkLst>
        <pc:spChg chg="mod">
          <ac:chgData name="Carlos Cano Ladera" userId="f7608b54312ebc88" providerId="LiveId" clId="{B9DC99FC-DDF5-4D4B-BA22-18DBBF3F7453}" dt="2021-01-31T16:59:25.029" v="1915" actId="20577"/>
          <ac:spMkLst>
            <pc:docMk/>
            <pc:sldMk cId="3268126125" sldId="273"/>
            <ac:spMk id="2" creationId="{500BF504-F7E8-4121-97C3-B7DE99C29A82}"/>
          </ac:spMkLst>
        </pc:spChg>
        <pc:spChg chg="mod">
          <ac:chgData name="Carlos Cano Ladera" userId="f7608b54312ebc88" providerId="LiveId" clId="{B9DC99FC-DDF5-4D4B-BA22-18DBBF3F7453}" dt="2021-01-31T17:01:44.943" v="2187" actId="20577"/>
          <ac:spMkLst>
            <pc:docMk/>
            <pc:sldMk cId="3268126125" sldId="273"/>
            <ac:spMk id="3" creationId="{91132094-F231-443D-ADBE-74C7A05D6DA2}"/>
          </ac:spMkLst>
        </pc:spChg>
      </pc:sldChg>
      <pc:sldChg chg="modSp new mod">
        <pc:chgData name="Carlos Cano Ladera" userId="f7608b54312ebc88" providerId="LiveId" clId="{B9DC99FC-DDF5-4D4B-BA22-18DBBF3F7453}" dt="2021-01-31T17:04:41.252" v="2262" actId="20577"/>
        <pc:sldMkLst>
          <pc:docMk/>
          <pc:sldMk cId="3050896165" sldId="274"/>
        </pc:sldMkLst>
        <pc:spChg chg="mod">
          <ac:chgData name="Carlos Cano Ladera" userId="f7608b54312ebc88" providerId="LiveId" clId="{B9DC99FC-DDF5-4D4B-BA22-18DBBF3F7453}" dt="2021-01-31T17:04:41.252" v="2262" actId="20577"/>
          <ac:spMkLst>
            <pc:docMk/>
            <pc:sldMk cId="3050896165" sldId="274"/>
            <ac:spMk id="2" creationId="{FFF7927C-532F-4356-9F27-4EE26536D8F0}"/>
          </ac:spMkLst>
        </pc:spChg>
        <pc:spChg chg="mod">
          <ac:chgData name="Carlos Cano Ladera" userId="f7608b54312ebc88" providerId="LiveId" clId="{B9DC99FC-DDF5-4D4B-BA22-18DBBF3F7453}" dt="2021-01-31T17:04:28.188" v="2215"/>
          <ac:spMkLst>
            <pc:docMk/>
            <pc:sldMk cId="3050896165" sldId="274"/>
            <ac:spMk id="3" creationId="{2971CCFE-92D5-484D-9CBD-DF9C742750FB}"/>
          </ac:spMkLst>
        </pc:spChg>
      </pc:sldChg>
    </pc:docChg>
  </pc:docChgLst>
  <pc:docChgLst>
    <pc:chgData name="Carlos Cano Ladera" userId="f7608b54312ebc88" providerId="LiveId" clId="{7EA6A730-428E-46F9-ABB5-1248E6AC6105}"/>
    <pc:docChg chg="undo custSel addSld delSld modSld sldOrd">
      <pc:chgData name="Carlos Cano Ladera" userId="f7608b54312ebc88" providerId="LiveId" clId="{7EA6A730-428E-46F9-ABB5-1248E6AC6105}" dt="2022-04-15T21:32:53.193" v="2975" actId="14100"/>
      <pc:docMkLst>
        <pc:docMk/>
      </pc:docMkLst>
      <pc:sldChg chg="modSp mod">
        <pc:chgData name="Carlos Cano Ladera" userId="f7608b54312ebc88" providerId="LiveId" clId="{7EA6A730-428E-46F9-ABB5-1248E6AC6105}" dt="2022-03-17T08:28:54.003" v="1371" actId="20577"/>
        <pc:sldMkLst>
          <pc:docMk/>
          <pc:sldMk cId="4237877096" sldId="259"/>
        </pc:sldMkLst>
        <pc:spChg chg="mod">
          <ac:chgData name="Carlos Cano Ladera" userId="f7608b54312ebc88" providerId="LiveId" clId="{7EA6A730-428E-46F9-ABB5-1248E6AC6105}" dt="2022-03-17T08:28:54.003" v="1371" actId="20577"/>
          <ac:spMkLst>
            <pc:docMk/>
            <pc:sldMk cId="4237877096" sldId="259"/>
            <ac:spMk id="3" creationId="{2B02CD6C-6281-4961-AE57-E7494C401966}"/>
          </ac:spMkLst>
        </pc:spChg>
      </pc:sldChg>
      <pc:sldChg chg="modSp mod">
        <pc:chgData name="Carlos Cano Ladera" userId="f7608b54312ebc88" providerId="LiveId" clId="{7EA6A730-428E-46F9-ABB5-1248E6AC6105}" dt="2022-03-17T09:58:10.967" v="2069" actId="20577"/>
        <pc:sldMkLst>
          <pc:docMk/>
          <pc:sldMk cId="3050896165" sldId="274"/>
        </pc:sldMkLst>
        <pc:spChg chg="mod">
          <ac:chgData name="Carlos Cano Ladera" userId="f7608b54312ebc88" providerId="LiveId" clId="{7EA6A730-428E-46F9-ABB5-1248E6AC6105}" dt="2022-03-17T09:58:10.967" v="2069" actId="20577"/>
          <ac:spMkLst>
            <pc:docMk/>
            <pc:sldMk cId="3050896165" sldId="274"/>
            <ac:spMk id="3" creationId="{2971CCFE-92D5-484D-9CBD-DF9C742750FB}"/>
          </ac:spMkLst>
        </pc:spChg>
      </pc:sldChg>
      <pc:sldChg chg="addSp delSp mod">
        <pc:chgData name="Carlos Cano Ladera" userId="f7608b54312ebc88" providerId="LiveId" clId="{7EA6A730-428E-46F9-ABB5-1248E6AC6105}" dt="2022-03-14T18:15:13.835" v="527" actId="22"/>
        <pc:sldMkLst>
          <pc:docMk/>
          <pc:sldMk cId="1936913436" sldId="718"/>
        </pc:sldMkLst>
        <pc:spChg chg="add del">
          <ac:chgData name="Carlos Cano Ladera" userId="f7608b54312ebc88" providerId="LiveId" clId="{7EA6A730-428E-46F9-ABB5-1248E6AC6105}" dt="2022-03-14T18:15:13.835" v="527" actId="22"/>
          <ac:spMkLst>
            <pc:docMk/>
            <pc:sldMk cId="1936913436" sldId="718"/>
            <ac:spMk id="5" creationId="{CDCAEADC-A11F-4738-ABA3-D5691AA3B30D}"/>
          </ac:spMkLst>
        </pc:spChg>
      </pc:sldChg>
      <pc:sldChg chg="modSp mod">
        <pc:chgData name="Carlos Cano Ladera" userId="f7608b54312ebc88" providerId="LiveId" clId="{7EA6A730-428E-46F9-ABB5-1248E6AC6105}" dt="2022-03-10T08:33:05.780" v="18" actId="20577"/>
        <pc:sldMkLst>
          <pc:docMk/>
          <pc:sldMk cId="882522733" sldId="726"/>
        </pc:sldMkLst>
        <pc:spChg chg="mod">
          <ac:chgData name="Carlos Cano Ladera" userId="f7608b54312ebc88" providerId="LiveId" clId="{7EA6A730-428E-46F9-ABB5-1248E6AC6105}" dt="2022-03-10T08:33:05.780" v="18" actId="20577"/>
          <ac:spMkLst>
            <pc:docMk/>
            <pc:sldMk cId="882522733" sldId="726"/>
            <ac:spMk id="3" creationId="{85667945-68FC-4B56-A530-633B4DC0DB76}"/>
          </ac:spMkLst>
        </pc:spChg>
      </pc:sldChg>
      <pc:sldChg chg="modSp mod">
        <pc:chgData name="Carlos Cano Ladera" userId="f7608b54312ebc88" providerId="LiveId" clId="{7EA6A730-428E-46F9-ABB5-1248E6AC6105}" dt="2022-03-17T08:30:07.380" v="1374" actId="20577"/>
        <pc:sldMkLst>
          <pc:docMk/>
          <pc:sldMk cId="3892174681" sldId="727"/>
        </pc:sldMkLst>
        <pc:spChg chg="mod">
          <ac:chgData name="Carlos Cano Ladera" userId="f7608b54312ebc88" providerId="LiveId" clId="{7EA6A730-428E-46F9-ABB5-1248E6AC6105}" dt="2022-03-17T08:30:07.380" v="1374" actId="20577"/>
          <ac:spMkLst>
            <pc:docMk/>
            <pc:sldMk cId="3892174681" sldId="727"/>
            <ac:spMk id="3" creationId="{C688F25E-17B2-4126-9C34-B960F800C9D5}"/>
          </ac:spMkLst>
        </pc:spChg>
      </pc:sldChg>
      <pc:sldChg chg="modSp mod">
        <pc:chgData name="Carlos Cano Ladera" userId="f7608b54312ebc88" providerId="LiveId" clId="{7EA6A730-428E-46F9-ABB5-1248E6AC6105}" dt="2022-03-17T08:31:05.901" v="1378" actId="14100"/>
        <pc:sldMkLst>
          <pc:docMk/>
          <pc:sldMk cId="4215440344" sldId="729"/>
        </pc:sldMkLst>
        <pc:spChg chg="mod">
          <ac:chgData name="Carlos Cano Ladera" userId="f7608b54312ebc88" providerId="LiveId" clId="{7EA6A730-428E-46F9-ABB5-1248E6AC6105}" dt="2022-03-17T08:31:01.711" v="1377" actId="14100"/>
          <ac:spMkLst>
            <pc:docMk/>
            <pc:sldMk cId="4215440344" sldId="729"/>
            <ac:spMk id="2" creationId="{02C4C70F-A31B-49A4-A689-AA16A0AFF34E}"/>
          </ac:spMkLst>
        </pc:spChg>
        <pc:spChg chg="mod">
          <ac:chgData name="Carlos Cano Ladera" userId="f7608b54312ebc88" providerId="LiveId" clId="{7EA6A730-428E-46F9-ABB5-1248E6AC6105}" dt="2022-03-17T08:31:05.901" v="1378" actId="14100"/>
          <ac:spMkLst>
            <pc:docMk/>
            <pc:sldMk cId="4215440344" sldId="729"/>
            <ac:spMk id="3" creationId="{FB924E47-F926-454E-8DFD-3C2BECBA6BA4}"/>
          </ac:spMkLst>
        </pc:spChg>
      </pc:sldChg>
      <pc:sldChg chg="modSp mod">
        <pc:chgData name="Carlos Cano Ladera" userId="f7608b54312ebc88" providerId="LiveId" clId="{7EA6A730-428E-46F9-ABB5-1248E6AC6105}" dt="2022-03-17T08:30:49.993" v="1376" actId="14100"/>
        <pc:sldMkLst>
          <pc:docMk/>
          <pc:sldMk cId="3059190531" sldId="731"/>
        </pc:sldMkLst>
        <pc:spChg chg="mod">
          <ac:chgData name="Carlos Cano Ladera" userId="f7608b54312ebc88" providerId="LiveId" clId="{7EA6A730-428E-46F9-ABB5-1248E6AC6105}" dt="2022-03-17T08:30:46.566" v="1375" actId="14100"/>
          <ac:spMkLst>
            <pc:docMk/>
            <pc:sldMk cId="3059190531" sldId="731"/>
            <ac:spMk id="2" creationId="{9E2C6E3D-A694-432B-AB43-E5B9FF80B45E}"/>
          </ac:spMkLst>
        </pc:spChg>
        <pc:spChg chg="mod">
          <ac:chgData name="Carlos Cano Ladera" userId="f7608b54312ebc88" providerId="LiveId" clId="{7EA6A730-428E-46F9-ABB5-1248E6AC6105}" dt="2022-03-17T08:30:49.993" v="1376" actId="14100"/>
          <ac:spMkLst>
            <pc:docMk/>
            <pc:sldMk cId="3059190531" sldId="731"/>
            <ac:spMk id="3" creationId="{A96B8A0E-463A-4FD9-88DE-4AE6A2138075}"/>
          </ac:spMkLst>
        </pc:spChg>
      </pc:sldChg>
      <pc:sldChg chg="modSp mod">
        <pc:chgData name="Carlos Cano Ladera" userId="f7608b54312ebc88" providerId="LiveId" clId="{7EA6A730-428E-46F9-ABB5-1248E6AC6105}" dt="2022-03-17T08:32:31.602" v="1383" actId="14100"/>
        <pc:sldMkLst>
          <pc:docMk/>
          <pc:sldMk cId="321315920" sldId="735"/>
        </pc:sldMkLst>
        <pc:spChg chg="mod">
          <ac:chgData name="Carlos Cano Ladera" userId="f7608b54312ebc88" providerId="LiveId" clId="{7EA6A730-428E-46F9-ABB5-1248E6AC6105}" dt="2022-03-17T08:32:27.835" v="1382" actId="14100"/>
          <ac:spMkLst>
            <pc:docMk/>
            <pc:sldMk cId="321315920" sldId="735"/>
            <ac:spMk id="2" creationId="{D16BA784-7798-4D9A-A5B8-783B6FC22DA3}"/>
          </ac:spMkLst>
        </pc:spChg>
        <pc:spChg chg="mod">
          <ac:chgData name="Carlos Cano Ladera" userId="f7608b54312ebc88" providerId="LiveId" clId="{7EA6A730-428E-46F9-ABB5-1248E6AC6105}" dt="2022-03-17T08:32:31.602" v="1383" actId="14100"/>
          <ac:spMkLst>
            <pc:docMk/>
            <pc:sldMk cId="321315920" sldId="735"/>
            <ac:spMk id="3" creationId="{0C85883E-0724-4DE4-BB42-0D4EC8EA8916}"/>
          </ac:spMkLst>
        </pc:spChg>
      </pc:sldChg>
      <pc:sldChg chg="modSp mod">
        <pc:chgData name="Carlos Cano Ladera" userId="f7608b54312ebc88" providerId="LiveId" clId="{7EA6A730-428E-46F9-ABB5-1248E6AC6105}" dt="2022-03-17T08:31:24.803" v="1380" actId="14100"/>
        <pc:sldMkLst>
          <pc:docMk/>
          <pc:sldMk cId="1808162515" sldId="741"/>
        </pc:sldMkLst>
        <pc:spChg chg="mod">
          <ac:chgData name="Carlos Cano Ladera" userId="f7608b54312ebc88" providerId="LiveId" clId="{7EA6A730-428E-46F9-ABB5-1248E6AC6105}" dt="2022-03-17T08:31:19.801" v="1379" actId="14100"/>
          <ac:spMkLst>
            <pc:docMk/>
            <pc:sldMk cId="1808162515" sldId="741"/>
            <ac:spMk id="2" creationId="{33739A14-734A-4C05-AF12-3A4494145BAA}"/>
          </ac:spMkLst>
        </pc:spChg>
        <pc:spChg chg="mod">
          <ac:chgData name="Carlos Cano Ladera" userId="f7608b54312ebc88" providerId="LiveId" clId="{7EA6A730-428E-46F9-ABB5-1248E6AC6105}" dt="2022-03-17T08:31:24.803" v="1380" actId="14100"/>
          <ac:spMkLst>
            <pc:docMk/>
            <pc:sldMk cId="1808162515" sldId="741"/>
            <ac:spMk id="3" creationId="{3E1E9629-5B9A-4D0B-A355-FF93F04AA3C7}"/>
          </ac:spMkLst>
        </pc:spChg>
      </pc:sldChg>
      <pc:sldChg chg="modSp mod">
        <pc:chgData name="Carlos Cano Ladera" userId="f7608b54312ebc88" providerId="LiveId" clId="{7EA6A730-428E-46F9-ABB5-1248E6AC6105}" dt="2022-03-17T08:31:32.333" v="1381" actId="14100"/>
        <pc:sldMkLst>
          <pc:docMk/>
          <pc:sldMk cId="4026117017" sldId="745"/>
        </pc:sldMkLst>
        <pc:spChg chg="mod">
          <ac:chgData name="Carlos Cano Ladera" userId="f7608b54312ebc88" providerId="LiveId" clId="{7EA6A730-428E-46F9-ABB5-1248E6AC6105}" dt="2022-03-17T08:31:32.333" v="1381" actId="14100"/>
          <ac:spMkLst>
            <pc:docMk/>
            <pc:sldMk cId="4026117017" sldId="745"/>
            <ac:spMk id="2" creationId="{8380FD1B-BF2F-4B11-90D8-5E39765E7117}"/>
          </ac:spMkLst>
        </pc:spChg>
      </pc:sldChg>
      <pc:sldChg chg="modSp mod">
        <pc:chgData name="Carlos Cano Ladera" userId="f7608b54312ebc88" providerId="LiveId" clId="{7EA6A730-428E-46F9-ABB5-1248E6AC6105}" dt="2022-04-15T21:32:39.959" v="2974" actId="14100"/>
        <pc:sldMkLst>
          <pc:docMk/>
          <pc:sldMk cId="651726578" sldId="746"/>
        </pc:sldMkLst>
        <pc:spChg chg="mod">
          <ac:chgData name="Carlos Cano Ladera" userId="f7608b54312ebc88" providerId="LiveId" clId="{7EA6A730-428E-46F9-ABB5-1248E6AC6105}" dt="2022-04-15T21:32:39.959" v="2974" actId="14100"/>
          <ac:spMkLst>
            <pc:docMk/>
            <pc:sldMk cId="651726578" sldId="746"/>
            <ac:spMk id="2" creationId="{FF2E54D4-D39C-4860-940A-C453926507B0}"/>
          </ac:spMkLst>
        </pc:spChg>
      </pc:sldChg>
      <pc:sldChg chg="modSp mod">
        <pc:chgData name="Carlos Cano Ladera" userId="f7608b54312ebc88" providerId="LiveId" clId="{7EA6A730-428E-46F9-ABB5-1248E6AC6105}" dt="2022-04-15T21:32:16.378" v="2970" actId="14100"/>
        <pc:sldMkLst>
          <pc:docMk/>
          <pc:sldMk cId="2532729206" sldId="747"/>
        </pc:sldMkLst>
        <pc:spChg chg="mod">
          <ac:chgData name="Carlos Cano Ladera" userId="f7608b54312ebc88" providerId="LiveId" clId="{7EA6A730-428E-46F9-ABB5-1248E6AC6105}" dt="2022-04-15T21:32:16.378" v="2970" actId="14100"/>
          <ac:spMkLst>
            <pc:docMk/>
            <pc:sldMk cId="2532729206" sldId="747"/>
            <ac:spMk id="2" creationId="{CFC6CF56-1B62-43B9-98B9-F7C78EF1712E}"/>
          </ac:spMkLst>
        </pc:spChg>
      </pc:sldChg>
      <pc:sldChg chg="modSp mod">
        <pc:chgData name="Carlos Cano Ladera" userId="f7608b54312ebc88" providerId="LiveId" clId="{7EA6A730-428E-46F9-ABB5-1248E6AC6105}" dt="2022-04-15T21:32:53.193" v="2975" actId="14100"/>
        <pc:sldMkLst>
          <pc:docMk/>
          <pc:sldMk cId="2649049540" sldId="757"/>
        </pc:sldMkLst>
        <pc:spChg chg="mod">
          <ac:chgData name="Carlos Cano Ladera" userId="f7608b54312ebc88" providerId="LiveId" clId="{7EA6A730-428E-46F9-ABB5-1248E6AC6105}" dt="2022-04-15T21:32:53.193" v="2975" actId="14100"/>
          <ac:spMkLst>
            <pc:docMk/>
            <pc:sldMk cId="2649049540" sldId="757"/>
            <ac:spMk id="2" creationId="{654AAB6D-AA4E-4B95-A84B-1241568F8C6D}"/>
          </ac:spMkLst>
        </pc:spChg>
      </pc:sldChg>
      <pc:sldChg chg="modSp mod">
        <pc:chgData name="Carlos Cano Ladera" userId="f7608b54312ebc88" providerId="LiveId" clId="{7EA6A730-428E-46F9-ABB5-1248E6AC6105}" dt="2022-03-14T17:29:45.056" v="41" actId="20577"/>
        <pc:sldMkLst>
          <pc:docMk/>
          <pc:sldMk cId="2615727230" sldId="759"/>
        </pc:sldMkLst>
        <pc:spChg chg="mod">
          <ac:chgData name="Carlos Cano Ladera" userId="f7608b54312ebc88" providerId="LiveId" clId="{7EA6A730-428E-46F9-ABB5-1248E6AC6105}" dt="2022-03-14T17:29:45.056" v="41" actId="20577"/>
          <ac:spMkLst>
            <pc:docMk/>
            <pc:sldMk cId="2615727230" sldId="759"/>
            <ac:spMk id="2" creationId="{2DA9F8D1-1FBB-4F04-BD0F-85A60068DE13}"/>
          </ac:spMkLst>
        </pc:spChg>
      </pc:sldChg>
      <pc:sldChg chg="modSp mod">
        <pc:chgData name="Carlos Cano Ladera" userId="f7608b54312ebc88" providerId="LiveId" clId="{7EA6A730-428E-46F9-ABB5-1248E6AC6105}" dt="2022-03-14T17:29:13.656" v="19" actId="14100"/>
        <pc:sldMkLst>
          <pc:docMk/>
          <pc:sldMk cId="3580056260" sldId="761"/>
        </pc:sldMkLst>
        <pc:spChg chg="mod">
          <ac:chgData name="Carlos Cano Ladera" userId="f7608b54312ebc88" providerId="LiveId" clId="{7EA6A730-428E-46F9-ABB5-1248E6AC6105}" dt="2022-03-14T17:29:13.656" v="19" actId="14100"/>
          <ac:spMkLst>
            <pc:docMk/>
            <pc:sldMk cId="3580056260" sldId="761"/>
            <ac:spMk id="2" creationId="{12ED479B-E642-4964-B772-69AD99A0052D}"/>
          </ac:spMkLst>
        </pc:spChg>
      </pc:sldChg>
      <pc:sldChg chg="modSp mod">
        <pc:chgData name="Carlos Cano Ladera" userId="f7608b54312ebc88" providerId="LiveId" clId="{7EA6A730-428E-46F9-ABB5-1248E6AC6105}" dt="2022-03-17T08:34:02.015" v="1391" actId="14100"/>
        <pc:sldMkLst>
          <pc:docMk/>
          <pc:sldMk cId="1600186902" sldId="762"/>
        </pc:sldMkLst>
        <pc:spChg chg="mod">
          <ac:chgData name="Carlos Cano Ladera" userId="f7608b54312ebc88" providerId="LiveId" clId="{7EA6A730-428E-46F9-ABB5-1248E6AC6105}" dt="2022-03-17T08:33:58.741" v="1390" actId="14100"/>
          <ac:spMkLst>
            <pc:docMk/>
            <pc:sldMk cId="1600186902" sldId="762"/>
            <ac:spMk id="2" creationId="{9F8247DB-03B3-436D-9797-A3F74AE81A9B}"/>
          </ac:spMkLst>
        </pc:spChg>
        <pc:spChg chg="mod">
          <ac:chgData name="Carlos Cano Ladera" userId="f7608b54312ebc88" providerId="LiveId" clId="{7EA6A730-428E-46F9-ABB5-1248E6AC6105}" dt="2022-03-17T08:34:02.015" v="1391" actId="14100"/>
          <ac:spMkLst>
            <pc:docMk/>
            <pc:sldMk cId="1600186902" sldId="762"/>
            <ac:spMk id="3" creationId="{8E13DDF8-E5AE-4973-9007-06673B6888B0}"/>
          </ac:spMkLst>
        </pc:spChg>
      </pc:sldChg>
      <pc:sldChg chg="modSp mod">
        <pc:chgData name="Carlos Cano Ladera" userId="f7608b54312ebc88" providerId="LiveId" clId="{7EA6A730-428E-46F9-ABB5-1248E6AC6105}" dt="2022-03-17T08:33:41.942" v="1387" actId="14100"/>
        <pc:sldMkLst>
          <pc:docMk/>
          <pc:sldMk cId="2608031567" sldId="764"/>
        </pc:sldMkLst>
        <pc:spChg chg="mod">
          <ac:chgData name="Carlos Cano Ladera" userId="f7608b54312ebc88" providerId="LiveId" clId="{7EA6A730-428E-46F9-ABB5-1248E6AC6105}" dt="2022-03-17T08:33:37.288" v="1386" actId="14100"/>
          <ac:spMkLst>
            <pc:docMk/>
            <pc:sldMk cId="2608031567" sldId="764"/>
            <ac:spMk id="2" creationId="{F482BCC7-BA07-451F-9931-E39B9070D664}"/>
          </ac:spMkLst>
        </pc:spChg>
        <pc:spChg chg="mod">
          <ac:chgData name="Carlos Cano Ladera" userId="f7608b54312ebc88" providerId="LiveId" clId="{7EA6A730-428E-46F9-ABB5-1248E6AC6105}" dt="2022-03-17T08:33:41.942" v="1387" actId="14100"/>
          <ac:spMkLst>
            <pc:docMk/>
            <pc:sldMk cId="2608031567" sldId="764"/>
            <ac:spMk id="3" creationId="{603C9B88-78B5-435C-88A7-49B9E523FB16}"/>
          </ac:spMkLst>
        </pc:spChg>
      </pc:sldChg>
      <pc:sldChg chg="modSp mod">
        <pc:chgData name="Carlos Cano Ladera" userId="f7608b54312ebc88" providerId="LiveId" clId="{7EA6A730-428E-46F9-ABB5-1248E6AC6105}" dt="2022-03-17T08:33:53.596" v="1389" actId="14100"/>
        <pc:sldMkLst>
          <pc:docMk/>
          <pc:sldMk cId="3807729336" sldId="768"/>
        </pc:sldMkLst>
        <pc:spChg chg="mod">
          <ac:chgData name="Carlos Cano Ladera" userId="f7608b54312ebc88" providerId="LiveId" clId="{7EA6A730-428E-46F9-ABB5-1248E6AC6105}" dt="2022-03-17T08:33:50.334" v="1388" actId="14100"/>
          <ac:spMkLst>
            <pc:docMk/>
            <pc:sldMk cId="3807729336" sldId="768"/>
            <ac:spMk id="2" creationId="{5FFD921B-99EA-4CEF-A01D-2BEBA574E714}"/>
          </ac:spMkLst>
        </pc:spChg>
        <pc:spChg chg="mod">
          <ac:chgData name="Carlos Cano Ladera" userId="f7608b54312ebc88" providerId="LiveId" clId="{7EA6A730-428E-46F9-ABB5-1248E6AC6105}" dt="2022-03-17T08:33:53.596" v="1389" actId="14100"/>
          <ac:spMkLst>
            <pc:docMk/>
            <pc:sldMk cId="3807729336" sldId="768"/>
            <ac:spMk id="3" creationId="{2E915C21-9E52-4A5F-8F07-26356A0D4445}"/>
          </ac:spMkLst>
        </pc:spChg>
      </pc:sldChg>
      <pc:sldChg chg="modSp mod">
        <pc:chgData name="Carlos Cano Ladera" userId="f7608b54312ebc88" providerId="LiveId" clId="{7EA6A730-428E-46F9-ABB5-1248E6AC6105}" dt="2022-03-17T08:34:10.336" v="1393" actId="14100"/>
        <pc:sldMkLst>
          <pc:docMk/>
          <pc:sldMk cId="3470735725" sldId="769"/>
        </pc:sldMkLst>
        <pc:spChg chg="mod">
          <ac:chgData name="Carlos Cano Ladera" userId="f7608b54312ebc88" providerId="LiveId" clId="{7EA6A730-428E-46F9-ABB5-1248E6AC6105}" dt="2022-03-17T08:34:07.520" v="1392" actId="14100"/>
          <ac:spMkLst>
            <pc:docMk/>
            <pc:sldMk cId="3470735725" sldId="769"/>
            <ac:spMk id="2" creationId="{9F8247DB-03B3-436D-9797-A3F74AE81A9B}"/>
          </ac:spMkLst>
        </pc:spChg>
        <pc:spChg chg="mod">
          <ac:chgData name="Carlos Cano Ladera" userId="f7608b54312ebc88" providerId="LiveId" clId="{7EA6A730-428E-46F9-ABB5-1248E6AC6105}" dt="2022-03-17T08:34:10.336" v="1393" actId="14100"/>
          <ac:spMkLst>
            <pc:docMk/>
            <pc:sldMk cId="3470735725" sldId="769"/>
            <ac:spMk id="3" creationId="{8E13DDF8-E5AE-4973-9007-06673B6888B0}"/>
          </ac:spMkLst>
        </pc:spChg>
      </pc:sldChg>
      <pc:sldChg chg="add">
        <pc:chgData name="Carlos Cano Ladera" userId="f7608b54312ebc88" providerId="LiveId" clId="{7EA6A730-428E-46F9-ABB5-1248E6AC6105}" dt="2022-03-14T17:29:37.275" v="20" actId="2890"/>
        <pc:sldMkLst>
          <pc:docMk/>
          <pc:sldMk cId="2306160386" sldId="771"/>
        </pc:sldMkLst>
      </pc:sldChg>
      <pc:sldChg chg="addSp delSp modSp add mod ord">
        <pc:chgData name="Carlos Cano Ladera" userId="f7608b54312ebc88" providerId="LiveId" clId="{7EA6A730-428E-46F9-ABB5-1248E6AC6105}" dt="2022-03-14T17:32:11.510" v="73"/>
        <pc:sldMkLst>
          <pc:docMk/>
          <pc:sldMk cId="700257772" sldId="772"/>
        </pc:sldMkLst>
        <pc:spChg chg="mod">
          <ac:chgData name="Carlos Cano Ladera" userId="f7608b54312ebc88" providerId="LiveId" clId="{7EA6A730-428E-46F9-ABB5-1248E6AC6105}" dt="2022-03-14T17:30:10.231" v="57" actId="20577"/>
          <ac:spMkLst>
            <pc:docMk/>
            <pc:sldMk cId="700257772" sldId="772"/>
            <ac:spMk id="2" creationId="{F7CE740F-29F2-4DAE-85E9-90780F2671F5}"/>
          </ac:spMkLst>
        </pc:spChg>
        <pc:spChg chg="mod">
          <ac:chgData name="Carlos Cano Ladera" userId="f7608b54312ebc88" providerId="LiveId" clId="{7EA6A730-428E-46F9-ABB5-1248E6AC6105}" dt="2022-03-14T17:32:11.510" v="73"/>
          <ac:spMkLst>
            <pc:docMk/>
            <pc:sldMk cId="700257772" sldId="772"/>
            <ac:spMk id="3" creationId="{A9CC3E0B-2BAC-4487-B1B6-6C01A07E543A}"/>
          </ac:spMkLst>
        </pc:spChg>
        <pc:spChg chg="add del">
          <ac:chgData name="Carlos Cano Ladera" userId="f7608b54312ebc88" providerId="LiveId" clId="{7EA6A730-428E-46F9-ABB5-1248E6AC6105}" dt="2022-03-14T17:31:07.933" v="61" actId="22"/>
          <ac:spMkLst>
            <pc:docMk/>
            <pc:sldMk cId="700257772" sldId="772"/>
            <ac:spMk id="6" creationId="{CFBB4639-AFA6-4E9F-83CF-7B9B07F4EB07}"/>
          </ac:spMkLst>
        </pc:spChg>
        <pc:picChg chg="del">
          <ac:chgData name="Carlos Cano Ladera" userId="f7608b54312ebc88" providerId="LiveId" clId="{7EA6A730-428E-46F9-ABB5-1248E6AC6105}" dt="2022-03-14T17:30:56.022" v="59" actId="478"/>
          <ac:picMkLst>
            <pc:docMk/>
            <pc:sldMk cId="700257772" sldId="772"/>
            <ac:picMk id="5" creationId="{B9B3AA05-1807-480E-AB63-B242C15B8FEA}"/>
          </ac:picMkLst>
        </pc:picChg>
      </pc:sldChg>
      <pc:sldChg chg="modSp add mod">
        <pc:chgData name="Carlos Cano Ladera" userId="f7608b54312ebc88" providerId="LiveId" clId="{7EA6A730-428E-46F9-ABB5-1248E6AC6105}" dt="2022-03-14T17:34:16.856" v="116" actId="12"/>
        <pc:sldMkLst>
          <pc:docMk/>
          <pc:sldMk cId="3610722551" sldId="773"/>
        </pc:sldMkLst>
        <pc:spChg chg="mod">
          <ac:chgData name="Carlos Cano Ladera" userId="f7608b54312ebc88" providerId="LiveId" clId="{7EA6A730-428E-46F9-ABB5-1248E6AC6105}" dt="2022-03-14T17:34:16.856" v="116" actId="12"/>
          <ac:spMkLst>
            <pc:docMk/>
            <pc:sldMk cId="3610722551" sldId="773"/>
            <ac:spMk id="3" creationId="{A9CC3E0B-2BAC-4487-B1B6-6C01A07E543A}"/>
          </ac:spMkLst>
        </pc:spChg>
      </pc:sldChg>
      <pc:sldChg chg="modSp add mod">
        <pc:chgData name="Carlos Cano Ladera" userId="f7608b54312ebc88" providerId="LiveId" clId="{7EA6A730-428E-46F9-ABB5-1248E6AC6105}" dt="2022-03-14T17:34:39.807" v="121" actId="13926"/>
        <pc:sldMkLst>
          <pc:docMk/>
          <pc:sldMk cId="531648090" sldId="774"/>
        </pc:sldMkLst>
        <pc:spChg chg="mod">
          <ac:chgData name="Carlos Cano Ladera" userId="f7608b54312ebc88" providerId="LiveId" clId="{7EA6A730-428E-46F9-ABB5-1248E6AC6105}" dt="2022-03-14T17:34:39.807" v="121" actId="13926"/>
          <ac:spMkLst>
            <pc:docMk/>
            <pc:sldMk cId="531648090" sldId="774"/>
            <ac:spMk id="3" creationId="{A9CC3E0B-2BAC-4487-B1B6-6C01A07E543A}"/>
          </ac:spMkLst>
        </pc:spChg>
      </pc:sldChg>
      <pc:sldChg chg="modSp add mod">
        <pc:chgData name="Carlos Cano Ladera" userId="f7608b54312ebc88" providerId="LiveId" clId="{7EA6A730-428E-46F9-ABB5-1248E6AC6105}" dt="2022-03-14T17:35:35.461" v="129" actId="13926"/>
        <pc:sldMkLst>
          <pc:docMk/>
          <pc:sldMk cId="1529346224" sldId="775"/>
        </pc:sldMkLst>
        <pc:spChg chg="mod">
          <ac:chgData name="Carlos Cano Ladera" userId="f7608b54312ebc88" providerId="LiveId" clId="{7EA6A730-428E-46F9-ABB5-1248E6AC6105}" dt="2022-03-14T17:35:35.461" v="129" actId="13926"/>
          <ac:spMkLst>
            <pc:docMk/>
            <pc:sldMk cId="1529346224" sldId="775"/>
            <ac:spMk id="3" creationId="{A9CC3E0B-2BAC-4487-B1B6-6C01A07E543A}"/>
          </ac:spMkLst>
        </pc:spChg>
      </pc:sldChg>
      <pc:sldChg chg="modSp add mod">
        <pc:chgData name="Carlos Cano Ladera" userId="f7608b54312ebc88" providerId="LiveId" clId="{7EA6A730-428E-46F9-ABB5-1248E6AC6105}" dt="2022-03-14T17:51:07.962" v="355" actId="108"/>
        <pc:sldMkLst>
          <pc:docMk/>
          <pc:sldMk cId="1869655855" sldId="776"/>
        </pc:sldMkLst>
        <pc:spChg chg="mod">
          <ac:chgData name="Carlos Cano Ladera" userId="f7608b54312ebc88" providerId="LiveId" clId="{7EA6A730-428E-46F9-ABB5-1248E6AC6105}" dt="2022-03-14T17:51:07.962" v="355" actId="108"/>
          <ac:spMkLst>
            <pc:docMk/>
            <pc:sldMk cId="1869655855" sldId="776"/>
            <ac:spMk id="2" creationId="{F7CE740F-29F2-4DAE-85E9-90780F2671F5}"/>
          </ac:spMkLst>
        </pc:spChg>
      </pc:sldChg>
      <pc:sldChg chg="modSp add mod">
        <pc:chgData name="Carlos Cano Ladera" userId="f7608b54312ebc88" providerId="LiveId" clId="{7EA6A730-428E-46F9-ABB5-1248E6AC6105}" dt="2022-03-17T08:32:50.517" v="1384" actId="20577"/>
        <pc:sldMkLst>
          <pc:docMk/>
          <pc:sldMk cId="356833144" sldId="777"/>
        </pc:sldMkLst>
        <pc:spChg chg="mod">
          <ac:chgData name="Carlos Cano Ladera" userId="f7608b54312ebc88" providerId="LiveId" clId="{7EA6A730-428E-46F9-ABB5-1248E6AC6105}" dt="2022-03-17T08:32:50.517" v="1384" actId="20577"/>
          <ac:spMkLst>
            <pc:docMk/>
            <pc:sldMk cId="356833144" sldId="777"/>
            <ac:spMk id="2" creationId="{F7CE740F-29F2-4DAE-85E9-90780F2671F5}"/>
          </ac:spMkLst>
        </pc:spChg>
        <pc:spChg chg="mod">
          <ac:chgData name="Carlos Cano Ladera" userId="f7608b54312ebc88" providerId="LiveId" clId="{7EA6A730-428E-46F9-ABB5-1248E6AC6105}" dt="2022-03-14T17:36:40.397" v="134"/>
          <ac:spMkLst>
            <pc:docMk/>
            <pc:sldMk cId="356833144" sldId="777"/>
            <ac:spMk id="3" creationId="{A9CC3E0B-2BAC-4487-B1B6-6C01A07E543A}"/>
          </ac:spMkLst>
        </pc:spChg>
      </pc:sldChg>
      <pc:sldChg chg="addSp delSp modSp add mod modClrScheme chgLayout">
        <pc:chgData name="Carlos Cano Ladera" userId="f7608b54312ebc88" providerId="LiveId" clId="{7EA6A730-428E-46F9-ABB5-1248E6AC6105}" dt="2022-03-14T17:38:15.559" v="145" actId="255"/>
        <pc:sldMkLst>
          <pc:docMk/>
          <pc:sldMk cId="1504331208" sldId="778"/>
        </pc:sldMkLst>
        <pc:spChg chg="mod">
          <ac:chgData name="Carlos Cano Ladera" userId="f7608b54312ebc88" providerId="LiveId" clId="{7EA6A730-428E-46F9-ABB5-1248E6AC6105}" dt="2022-03-14T17:37:50.039" v="141" actId="26606"/>
          <ac:spMkLst>
            <pc:docMk/>
            <pc:sldMk cId="1504331208" sldId="778"/>
            <ac:spMk id="2" creationId="{F7CE740F-29F2-4DAE-85E9-90780F2671F5}"/>
          </ac:spMkLst>
        </pc:spChg>
        <pc:spChg chg="mod">
          <ac:chgData name="Carlos Cano Ladera" userId="f7608b54312ebc88" providerId="LiveId" clId="{7EA6A730-428E-46F9-ABB5-1248E6AC6105}" dt="2022-03-14T17:38:15.559" v="145" actId="255"/>
          <ac:spMkLst>
            <pc:docMk/>
            <pc:sldMk cId="1504331208" sldId="778"/>
            <ac:spMk id="3" creationId="{A9CC3E0B-2BAC-4487-B1B6-6C01A07E543A}"/>
          </ac:spMkLst>
        </pc:spChg>
        <pc:graphicFrameChg chg="add del mod">
          <ac:chgData name="Carlos Cano Ladera" userId="f7608b54312ebc88" providerId="LiveId" clId="{7EA6A730-428E-46F9-ABB5-1248E6AC6105}" dt="2022-03-14T17:37:28.471" v="139"/>
          <ac:graphicFrameMkLst>
            <pc:docMk/>
            <pc:sldMk cId="1504331208" sldId="778"/>
            <ac:graphicFrameMk id="4" creationId="{7275C458-CEB2-4141-A464-E57764FD94C0}"/>
          </ac:graphicFrameMkLst>
        </pc:graphicFrameChg>
        <pc:graphicFrameChg chg="add mod modGraphic">
          <ac:chgData name="Carlos Cano Ladera" userId="f7608b54312ebc88" providerId="LiveId" clId="{7EA6A730-428E-46F9-ABB5-1248E6AC6105}" dt="2022-03-14T17:37:57.475" v="142" actId="20577"/>
          <ac:graphicFrameMkLst>
            <pc:docMk/>
            <pc:sldMk cId="1504331208" sldId="778"/>
            <ac:graphicFrameMk id="5" creationId="{B8879780-81E9-4D51-A4BC-39C6E81C00AF}"/>
          </ac:graphicFrameMkLst>
        </pc:graphicFrameChg>
      </pc:sldChg>
      <pc:sldChg chg="addSp delSp modSp add mod ord">
        <pc:chgData name="Carlos Cano Ladera" userId="f7608b54312ebc88" providerId="LiveId" clId="{7EA6A730-428E-46F9-ABB5-1248E6AC6105}" dt="2022-03-14T17:51:26.665" v="358"/>
        <pc:sldMkLst>
          <pc:docMk/>
          <pc:sldMk cId="2912068175" sldId="779"/>
        </pc:sldMkLst>
        <pc:spChg chg="mod">
          <ac:chgData name="Carlos Cano Ladera" userId="f7608b54312ebc88" providerId="LiveId" clId="{7EA6A730-428E-46F9-ABB5-1248E6AC6105}" dt="2022-03-14T17:51:26.665" v="358"/>
          <ac:spMkLst>
            <pc:docMk/>
            <pc:sldMk cId="2912068175" sldId="779"/>
            <ac:spMk id="2" creationId="{F7CE740F-29F2-4DAE-85E9-90780F2671F5}"/>
          </ac:spMkLst>
        </pc:spChg>
        <pc:spChg chg="del mod">
          <ac:chgData name="Carlos Cano Ladera" userId="f7608b54312ebc88" providerId="LiveId" clId="{7EA6A730-428E-46F9-ABB5-1248E6AC6105}" dt="2022-03-14T17:39:05.866" v="150"/>
          <ac:spMkLst>
            <pc:docMk/>
            <pc:sldMk cId="2912068175" sldId="779"/>
            <ac:spMk id="3" creationId="{A9CC3E0B-2BAC-4487-B1B6-6C01A07E543A}"/>
          </ac:spMkLst>
        </pc:spChg>
        <pc:graphicFrameChg chg="add mod">
          <ac:chgData name="Carlos Cano Ladera" userId="f7608b54312ebc88" providerId="LiveId" clId="{7EA6A730-428E-46F9-ABB5-1248E6AC6105}" dt="2022-03-14T17:39:05.866" v="150"/>
          <ac:graphicFrameMkLst>
            <pc:docMk/>
            <pc:sldMk cId="2912068175" sldId="779"/>
            <ac:graphicFrameMk id="4" creationId="{8B6E2183-8FBC-4076-A8A7-81E0798FA13D}"/>
          </ac:graphicFrameMkLst>
        </pc:graphicFrameChg>
      </pc:sldChg>
      <pc:sldChg chg="modSp add del mod">
        <pc:chgData name="Carlos Cano Ladera" userId="f7608b54312ebc88" providerId="LiveId" clId="{7EA6A730-428E-46F9-ABB5-1248E6AC6105}" dt="2022-03-14T17:40:58.271" v="175" actId="47"/>
        <pc:sldMkLst>
          <pc:docMk/>
          <pc:sldMk cId="354030371" sldId="780"/>
        </pc:sldMkLst>
        <pc:graphicFrameChg chg="mod modGraphic">
          <ac:chgData name="Carlos Cano Ladera" userId="f7608b54312ebc88" providerId="LiveId" clId="{7EA6A730-428E-46F9-ABB5-1248E6AC6105}" dt="2022-03-14T17:40:34.116" v="168" actId="20577"/>
          <ac:graphicFrameMkLst>
            <pc:docMk/>
            <pc:sldMk cId="354030371" sldId="780"/>
            <ac:graphicFrameMk id="4" creationId="{8B6E2183-8FBC-4076-A8A7-81E0798FA13D}"/>
          </ac:graphicFrameMkLst>
        </pc:graphicFrameChg>
      </pc:sldChg>
      <pc:sldChg chg="add del">
        <pc:chgData name="Carlos Cano Ladera" userId="f7608b54312ebc88" providerId="LiveId" clId="{7EA6A730-428E-46F9-ABB5-1248E6AC6105}" dt="2022-03-14T17:40:47.387" v="170" actId="47"/>
        <pc:sldMkLst>
          <pc:docMk/>
          <pc:sldMk cId="3883332837" sldId="781"/>
        </pc:sldMkLst>
      </pc:sldChg>
      <pc:sldChg chg="addSp delSp modSp add mod ord">
        <pc:chgData name="Carlos Cano Ladera" userId="f7608b54312ebc88" providerId="LiveId" clId="{7EA6A730-428E-46F9-ABB5-1248E6AC6105}" dt="2022-03-14T17:51:35.484" v="359"/>
        <pc:sldMkLst>
          <pc:docMk/>
          <pc:sldMk cId="4053774733" sldId="781"/>
        </pc:sldMkLst>
        <pc:spChg chg="mod">
          <ac:chgData name="Carlos Cano Ladera" userId="f7608b54312ebc88" providerId="LiveId" clId="{7EA6A730-428E-46F9-ABB5-1248E6AC6105}" dt="2022-03-14T17:51:35.484" v="359"/>
          <ac:spMkLst>
            <pc:docMk/>
            <pc:sldMk cId="4053774733" sldId="781"/>
            <ac:spMk id="2" creationId="{F7CE740F-29F2-4DAE-85E9-90780F2671F5}"/>
          </ac:spMkLst>
        </pc:spChg>
        <pc:spChg chg="del mod">
          <ac:chgData name="Carlos Cano Ladera" userId="f7608b54312ebc88" providerId="LiveId" clId="{7EA6A730-428E-46F9-ABB5-1248E6AC6105}" dt="2022-03-14T17:41:15.297" v="178"/>
          <ac:spMkLst>
            <pc:docMk/>
            <pc:sldMk cId="4053774733" sldId="781"/>
            <ac:spMk id="3" creationId="{A9CC3E0B-2BAC-4487-B1B6-6C01A07E543A}"/>
          </ac:spMkLst>
        </pc:spChg>
        <pc:graphicFrameChg chg="add mod">
          <ac:chgData name="Carlos Cano Ladera" userId="f7608b54312ebc88" providerId="LiveId" clId="{7EA6A730-428E-46F9-ABB5-1248E6AC6105}" dt="2022-03-14T17:41:15.297" v="178"/>
          <ac:graphicFrameMkLst>
            <pc:docMk/>
            <pc:sldMk cId="4053774733" sldId="781"/>
            <ac:graphicFrameMk id="4" creationId="{88DE8A55-83D7-4AEF-B8B1-CE50D3219D3A}"/>
          </ac:graphicFrameMkLst>
        </pc:graphicFrameChg>
      </pc:sldChg>
      <pc:sldChg chg="addSp delSp modSp add mod">
        <pc:chgData name="Carlos Cano Ladera" userId="f7608b54312ebc88" providerId="LiveId" clId="{7EA6A730-428E-46F9-ABB5-1248E6AC6105}" dt="2022-03-14T17:51:44.469" v="360"/>
        <pc:sldMkLst>
          <pc:docMk/>
          <pc:sldMk cId="1887968690" sldId="782"/>
        </pc:sldMkLst>
        <pc:spChg chg="mod">
          <ac:chgData name="Carlos Cano Ladera" userId="f7608b54312ebc88" providerId="LiveId" clId="{7EA6A730-428E-46F9-ABB5-1248E6AC6105}" dt="2022-03-14T17:51:44.469" v="360"/>
          <ac:spMkLst>
            <pc:docMk/>
            <pc:sldMk cId="1887968690" sldId="782"/>
            <ac:spMk id="2" creationId="{F7CE740F-29F2-4DAE-85E9-90780F2671F5}"/>
          </ac:spMkLst>
        </pc:spChg>
        <pc:spChg chg="add del mod">
          <ac:chgData name="Carlos Cano Ladera" userId="f7608b54312ebc88" providerId="LiveId" clId="{7EA6A730-428E-46F9-ABB5-1248E6AC6105}" dt="2022-03-14T17:42:07.507" v="189"/>
          <ac:spMkLst>
            <pc:docMk/>
            <pc:sldMk cId="1887968690" sldId="782"/>
            <ac:spMk id="3" creationId="{A9CC3E0B-2BAC-4487-B1B6-6C01A07E543A}"/>
          </ac:spMkLst>
        </pc:spChg>
        <pc:graphicFrameChg chg="add del mod modGraphic">
          <ac:chgData name="Carlos Cano Ladera" userId="f7608b54312ebc88" providerId="LiveId" clId="{7EA6A730-428E-46F9-ABB5-1248E6AC6105}" dt="2022-03-14T17:41:51.942" v="187"/>
          <ac:graphicFrameMkLst>
            <pc:docMk/>
            <pc:sldMk cId="1887968690" sldId="782"/>
            <ac:graphicFrameMk id="4" creationId="{19B7A8E3-DA24-4796-9DA2-D5AD1040C1B7}"/>
          </ac:graphicFrameMkLst>
        </pc:graphicFrameChg>
        <pc:graphicFrameChg chg="add mod">
          <ac:chgData name="Carlos Cano Ladera" userId="f7608b54312ebc88" providerId="LiveId" clId="{7EA6A730-428E-46F9-ABB5-1248E6AC6105}" dt="2022-03-14T17:42:07.507" v="189"/>
          <ac:graphicFrameMkLst>
            <pc:docMk/>
            <pc:sldMk cId="1887968690" sldId="782"/>
            <ac:graphicFrameMk id="5" creationId="{5B60492B-5FE6-435A-A13A-16B284B3969A}"/>
          </ac:graphicFrameMkLst>
        </pc:graphicFrameChg>
      </pc:sldChg>
      <pc:sldChg chg="addSp delSp modSp add mod ord">
        <pc:chgData name="Carlos Cano Ladera" userId="f7608b54312ebc88" providerId="LiveId" clId="{7EA6A730-428E-46F9-ABB5-1248E6AC6105}" dt="2022-03-14T17:51:48.391" v="361"/>
        <pc:sldMkLst>
          <pc:docMk/>
          <pc:sldMk cId="2161601615" sldId="783"/>
        </pc:sldMkLst>
        <pc:spChg chg="mod">
          <ac:chgData name="Carlos Cano Ladera" userId="f7608b54312ebc88" providerId="LiveId" clId="{7EA6A730-428E-46F9-ABB5-1248E6AC6105}" dt="2022-03-14T17:51:48.391" v="361"/>
          <ac:spMkLst>
            <pc:docMk/>
            <pc:sldMk cId="2161601615" sldId="783"/>
            <ac:spMk id="2" creationId="{F7CE740F-29F2-4DAE-85E9-90780F2671F5}"/>
          </ac:spMkLst>
        </pc:spChg>
        <pc:spChg chg="add del mod">
          <ac:chgData name="Carlos Cano Ladera" userId="f7608b54312ebc88" providerId="LiveId" clId="{7EA6A730-428E-46F9-ABB5-1248E6AC6105}" dt="2022-03-14T17:44:19.687" v="210"/>
          <ac:spMkLst>
            <pc:docMk/>
            <pc:sldMk cId="2161601615" sldId="783"/>
            <ac:spMk id="3" creationId="{A9CC3E0B-2BAC-4487-B1B6-6C01A07E543A}"/>
          </ac:spMkLst>
        </pc:spChg>
        <pc:graphicFrameChg chg="add del mod">
          <ac:chgData name="Carlos Cano Ladera" userId="f7608b54312ebc88" providerId="LiveId" clId="{7EA6A730-428E-46F9-ABB5-1248E6AC6105}" dt="2022-03-14T17:43:23.519" v="197"/>
          <ac:graphicFrameMkLst>
            <pc:docMk/>
            <pc:sldMk cId="2161601615" sldId="783"/>
            <ac:graphicFrameMk id="4" creationId="{EFECAB77-F1BA-4BA9-95A1-63D6F917AF95}"/>
          </ac:graphicFrameMkLst>
        </pc:graphicFrameChg>
        <pc:graphicFrameChg chg="add del mod modGraphic">
          <ac:chgData name="Carlos Cano Ladera" userId="f7608b54312ebc88" providerId="LiveId" clId="{7EA6A730-428E-46F9-ABB5-1248E6AC6105}" dt="2022-03-14T17:44:03.387" v="209"/>
          <ac:graphicFrameMkLst>
            <pc:docMk/>
            <pc:sldMk cId="2161601615" sldId="783"/>
            <ac:graphicFrameMk id="5" creationId="{BDD0204B-8236-4A8C-A376-61753E721802}"/>
          </ac:graphicFrameMkLst>
        </pc:graphicFrameChg>
        <pc:graphicFrameChg chg="add mod">
          <ac:chgData name="Carlos Cano Ladera" userId="f7608b54312ebc88" providerId="LiveId" clId="{7EA6A730-428E-46F9-ABB5-1248E6AC6105}" dt="2022-03-14T17:44:19.687" v="210"/>
          <ac:graphicFrameMkLst>
            <pc:docMk/>
            <pc:sldMk cId="2161601615" sldId="783"/>
            <ac:graphicFrameMk id="6" creationId="{8187C715-A071-45C1-83D4-06B2BE62FB19}"/>
          </ac:graphicFrameMkLst>
        </pc:graphicFrameChg>
      </pc:sldChg>
      <pc:sldChg chg="addSp delSp modSp add mod">
        <pc:chgData name="Carlos Cano Ladera" userId="f7608b54312ebc88" providerId="LiveId" clId="{7EA6A730-428E-46F9-ABB5-1248E6AC6105}" dt="2022-03-14T17:51:54.160" v="362"/>
        <pc:sldMkLst>
          <pc:docMk/>
          <pc:sldMk cId="24569761" sldId="784"/>
        </pc:sldMkLst>
        <pc:spChg chg="mod">
          <ac:chgData name="Carlos Cano Ladera" userId="f7608b54312ebc88" providerId="LiveId" clId="{7EA6A730-428E-46F9-ABB5-1248E6AC6105}" dt="2022-03-14T17:51:54.160" v="362"/>
          <ac:spMkLst>
            <pc:docMk/>
            <pc:sldMk cId="24569761" sldId="784"/>
            <ac:spMk id="2" creationId="{F7CE740F-29F2-4DAE-85E9-90780F2671F5}"/>
          </ac:spMkLst>
        </pc:spChg>
        <pc:spChg chg="del mod">
          <ac:chgData name="Carlos Cano Ladera" userId="f7608b54312ebc88" providerId="LiveId" clId="{7EA6A730-428E-46F9-ABB5-1248E6AC6105}" dt="2022-03-14T17:45:05.642" v="214"/>
          <ac:spMkLst>
            <pc:docMk/>
            <pc:sldMk cId="24569761" sldId="784"/>
            <ac:spMk id="3" creationId="{A9CC3E0B-2BAC-4487-B1B6-6C01A07E543A}"/>
          </ac:spMkLst>
        </pc:spChg>
        <pc:graphicFrameChg chg="add mod">
          <ac:chgData name="Carlos Cano Ladera" userId="f7608b54312ebc88" providerId="LiveId" clId="{7EA6A730-428E-46F9-ABB5-1248E6AC6105}" dt="2022-03-14T17:45:05.642" v="214"/>
          <ac:graphicFrameMkLst>
            <pc:docMk/>
            <pc:sldMk cId="24569761" sldId="784"/>
            <ac:graphicFrameMk id="4" creationId="{C627895A-3A8A-4352-A149-A5C1D9C6748A}"/>
          </ac:graphicFrameMkLst>
        </pc:graphicFrameChg>
      </pc:sldChg>
      <pc:sldChg chg="modSp add mod">
        <pc:chgData name="Carlos Cano Ladera" userId="f7608b54312ebc88" providerId="LiveId" clId="{7EA6A730-428E-46F9-ABB5-1248E6AC6105}" dt="2022-03-14T18:22:45.268" v="1118" actId="20577"/>
        <pc:sldMkLst>
          <pc:docMk/>
          <pc:sldMk cId="1351103784" sldId="785"/>
        </pc:sldMkLst>
        <pc:spChg chg="mod">
          <ac:chgData name="Carlos Cano Ladera" userId="f7608b54312ebc88" providerId="LiveId" clId="{7EA6A730-428E-46F9-ABB5-1248E6AC6105}" dt="2022-03-14T17:52:20.237" v="364" actId="108"/>
          <ac:spMkLst>
            <pc:docMk/>
            <pc:sldMk cId="1351103784" sldId="785"/>
            <ac:spMk id="2" creationId="{F7CE740F-29F2-4DAE-85E9-90780F2671F5}"/>
          </ac:spMkLst>
        </pc:spChg>
        <pc:spChg chg="mod">
          <ac:chgData name="Carlos Cano Ladera" userId="f7608b54312ebc88" providerId="LiveId" clId="{7EA6A730-428E-46F9-ABB5-1248E6AC6105}" dt="2022-03-14T18:22:45.268" v="1118" actId="20577"/>
          <ac:spMkLst>
            <pc:docMk/>
            <pc:sldMk cId="1351103784" sldId="785"/>
            <ac:spMk id="3" creationId="{A9CC3E0B-2BAC-4487-B1B6-6C01A07E543A}"/>
          </ac:spMkLst>
        </pc:spChg>
      </pc:sldChg>
      <pc:sldChg chg="modSp add mod">
        <pc:chgData name="Carlos Cano Ladera" userId="f7608b54312ebc88" providerId="LiveId" clId="{7EA6A730-428E-46F9-ABB5-1248E6AC6105}" dt="2022-03-14T17:52:25.555" v="365"/>
        <pc:sldMkLst>
          <pc:docMk/>
          <pc:sldMk cId="128896943" sldId="786"/>
        </pc:sldMkLst>
        <pc:spChg chg="mod">
          <ac:chgData name="Carlos Cano Ladera" userId="f7608b54312ebc88" providerId="LiveId" clId="{7EA6A730-428E-46F9-ABB5-1248E6AC6105}" dt="2022-03-14T17:52:25.555" v="365"/>
          <ac:spMkLst>
            <pc:docMk/>
            <pc:sldMk cId="128896943" sldId="786"/>
            <ac:spMk id="2" creationId="{F7CE740F-29F2-4DAE-85E9-90780F2671F5}"/>
          </ac:spMkLst>
        </pc:spChg>
      </pc:sldChg>
      <pc:sldChg chg="modSp add mod">
        <pc:chgData name="Carlos Cano Ladera" userId="f7608b54312ebc88" providerId="LiveId" clId="{7EA6A730-428E-46F9-ABB5-1248E6AC6105}" dt="2022-03-14T17:52:38.840" v="368" actId="108"/>
        <pc:sldMkLst>
          <pc:docMk/>
          <pc:sldMk cId="2434565653" sldId="787"/>
        </pc:sldMkLst>
        <pc:spChg chg="mod">
          <ac:chgData name="Carlos Cano Ladera" userId="f7608b54312ebc88" providerId="LiveId" clId="{7EA6A730-428E-46F9-ABB5-1248E6AC6105}" dt="2022-03-14T17:52:38.840" v="368" actId="108"/>
          <ac:spMkLst>
            <pc:docMk/>
            <pc:sldMk cId="2434565653" sldId="787"/>
            <ac:spMk id="2" creationId="{F7CE740F-29F2-4DAE-85E9-90780F2671F5}"/>
          </ac:spMkLst>
        </pc:spChg>
        <pc:spChg chg="mod">
          <ac:chgData name="Carlos Cano Ladera" userId="f7608b54312ebc88" providerId="LiveId" clId="{7EA6A730-428E-46F9-ABB5-1248E6AC6105}" dt="2022-03-14T17:50:11.668" v="353" actId="20577"/>
          <ac:spMkLst>
            <pc:docMk/>
            <pc:sldMk cId="2434565653" sldId="787"/>
            <ac:spMk id="3" creationId="{A9CC3E0B-2BAC-4487-B1B6-6C01A07E543A}"/>
          </ac:spMkLst>
        </pc:spChg>
      </pc:sldChg>
      <pc:sldChg chg="modSp add del mod">
        <pc:chgData name="Carlos Cano Ladera" userId="f7608b54312ebc88" providerId="LiveId" clId="{7EA6A730-428E-46F9-ABB5-1248E6AC6105}" dt="2022-03-17T08:33:19.069" v="1385" actId="47"/>
        <pc:sldMkLst>
          <pc:docMk/>
          <pc:sldMk cId="216853991" sldId="788"/>
        </pc:sldMkLst>
        <pc:spChg chg="mod">
          <ac:chgData name="Carlos Cano Ladera" userId="f7608b54312ebc88" providerId="LiveId" clId="{7EA6A730-428E-46F9-ABB5-1248E6AC6105}" dt="2022-03-14T17:52:51.754" v="370" actId="108"/>
          <ac:spMkLst>
            <pc:docMk/>
            <pc:sldMk cId="216853991" sldId="788"/>
            <ac:spMk id="2" creationId="{F7CE740F-29F2-4DAE-85E9-90780F2671F5}"/>
          </ac:spMkLst>
        </pc:spChg>
      </pc:sldChg>
      <pc:sldChg chg="addSp delSp modSp add mod">
        <pc:chgData name="Carlos Cano Ladera" userId="f7608b54312ebc88" providerId="LiveId" clId="{7EA6A730-428E-46F9-ABB5-1248E6AC6105}" dt="2022-03-14T18:37:08.490" v="1194" actId="20577"/>
        <pc:sldMkLst>
          <pc:docMk/>
          <pc:sldMk cId="3134695798" sldId="789"/>
        </pc:sldMkLst>
        <pc:spChg chg="mod">
          <ac:chgData name="Carlos Cano Ladera" userId="f7608b54312ebc88" providerId="LiveId" clId="{7EA6A730-428E-46F9-ABB5-1248E6AC6105}" dt="2022-03-14T17:53:34.423" v="462" actId="6549"/>
          <ac:spMkLst>
            <pc:docMk/>
            <pc:sldMk cId="3134695798" sldId="789"/>
            <ac:spMk id="2" creationId="{F7CE740F-29F2-4DAE-85E9-90780F2671F5}"/>
          </ac:spMkLst>
        </pc:spChg>
        <pc:spChg chg="mod">
          <ac:chgData name="Carlos Cano Ladera" userId="f7608b54312ebc88" providerId="LiveId" clId="{7EA6A730-428E-46F9-ABB5-1248E6AC6105}" dt="2022-03-14T18:37:08.490" v="1194" actId="20577"/>
          <ac:spMkLst>
            <pc:docMk/>
            <pc:sldMk cId="3134695798" sldId="789"/>
            <ac:spMk id="3" creationId="{A9CC3E0B-2BAC-4487-B1B6-6C01A07E543A}"/>
          </ac:spMkLst>
        </pc:spChg>
        <pc:picChg chg="add del">
          <ac:chgData name="Carlos Cano Ladera" userId="f7608b54312ebc88" providerId="LiveId" clId="{7EA6A730-428E-46F9-ABB5-1248E6AC6105}" dt="2022-03-14T18:22:52.666" v="1119" actId="478"/>
          <ac:picMkLst>
            <pc:docMk/>
            <pc:sldMk cId="3134695798" sldId="789"/>
            <ac:picMk id="5" creationId="{946EDF3C-3436-4A8C-8776-9EF82572B2C2}"/>
          </ac:picMkLst>
        </pc:picChg>
        <pc:picChg chg="add del mod">
          <ac:chgData name="Carlos Cano Ladera" userId="f7608b54312ebc88" providerId="LiveId" clId="{7EA6A730-428E-46F9-ABB5-1248E6AC6105}" dt="2022-03-14T18:22:54.571" v="1120" actId="478"/>
          <ac:picMkLst>
            <pc:docMk/>
            <pc:sldMk cId="3134695798" sldId="789"/>
            <ac:picMk id="7" creationId="{A11F99C9-A891-467C-8D18-E0784751289F}"/>
          </ac:picMkLst>
        </pc:picChg>
        <pc:picChg chg="add mod">
          <ac:chgData name="Carlos Cano Ladera" userId="f7608b54312ebc88" providerId="LiveId" clId="{7EA6A730-428E-46F9-ABB5-1248E6AC6105}" dt="2022-03-14T18:37:03.921" v="1186" actId="1076"/>
          <ac:picMkLst>
            <pc:docMk/>
            <pc:sldMk cId="3134695798" sldId="789"/>
            <ac:picMk id="9" creationId="{3E7E0653-F63D-4ABE-A52A-5370B7029F90}"/>
          </ac:picMkLst>
        </pc:picChg>
      </pc:sldChg>
      <pc:sldChg chg="modSp add mod">
        <pc:chgData name="Carlos Cano Ladera" userId="f7608b54312ebc88" providerId="LiveId" clId="{7EA6A730-428E-46F9-ABB5-1248E6AC6105}" dt="2022-03-14T18:18:47.565" v="859" actId="13926"/>
        <pc:sldMkLst>
          <pc:docMk/>
          <pc:sldMk cId="2360018122" sldId="790"/>
        </pc:sldMkLst>
        <pc:spChg chg="mod">
          <ac:chgData name="Carlos Cano Ladera" userId="f7608b54312ebc88" providerId="LiveId" clId="{7EA6A730-428E-46F9-ABB5-1248E6AC6105}" dt="2022-03-14T18:15:23.829" v="546" actId="20577"/>
          <ac:spMkLst>
            <pc:docMk/>
            <pc:sldMk cId="2360018122" sldId="790"/>
            <ac:spMk id="2" creationId="{952660F1-14A5-4AFD-B430-95361F0A2F4C}"/>
          </ac:spMkLst>
        </pc:spChg>
        <pc:spChg chg="mod">
          <ac:chgData name="Carlos Cano Ladera" userId="f7608b54312ebc88" providerId="LiveId" clId="{7EA6A730-428E-46F9-ABB5-1248E6AC6105}" dt="2022-03-14T18:18:47.565" v="859" actId="13926"/>
          <ac:spMkLst>
            <pc:docMk/>
            <pc:sldMk cId="2360018122" sldId="790"/>
            <ac:spMk id="3" creationId="{EEED9011-B50C-4290-8157-4CDC7C1CC41C}"/>
          </ac:spMkLst>
        </pc:spChg>
      </pc:sldChg>
      <pc:sldChg chg="modSp add mod">
        <pc:chgData name="Carlos Cano Ladera" userId="f7608b54312ebc88" providerId="LiveId" clId="{7EA6A730-428E-46F9-ABB5-1248E6AC6105}" dt="2022-03-14T18:18:53.665" v="860" actId="13926"/>
        <pc:sldMkLst>
          <pc:docMk/>
          <pc:sldMk cId="2600838502" sldId="791"/>
        </pc:sldMkLst>
        <pc:spChg chg="mod">
          <ac:chgData name="Carlos Cano Ladera" userId="f7608b54312ebc88" providerId="LiveId" clId="{7EA6A730-428E-46F9-ABB5-1248E6AC6105}" dt="2022-03-14T18:18:53.665" v="860" actId="13926"/>
          <ac:spMkLst>
            <pc:docMk/>
            <pc:sldMk cId="2600838502" sldId="791"/>
            <ac:spMk id="3" creationId="{EEED9011-B50C-4290-8157-4CDC7C1CC41C}"/>
          </ac:spMkLst>
        </pc:spChg>
      </pc:sldChg>
      <pc:sldChg chg="addSp delSp modSp add mod">
        <pc:chgData name="Carlos Cano Ladera" userId="f7608b54312ebc88" providerId="LiveId" clId="{7EA6A730-428E-46F9-ABB5-1248E6AC6105}" dt="2022-03-14T18:39:07.337" v="1296" actId="1076"/>
        <pc:sldMkLst>
          <pc:docMk/>
          <pc:sldMk cId="3565343743" sldId="792"/>
        </pc:sldMkLst>
        <pc:spChg chg="mod">
          <ac:chgData name="Carlos Cano Ladera" userId="f7608b54312ebc88" providerId="LiveId" clId="{7EA6A730-428E-46F9-ABB5-1248E6AC6105}" dt="2022-03-14T18:22:05.321" v="1057" actId="5793"/>
          <ac:spMkLst>
            <pc:docMk/>
            <pc:sldMk cId="3565343743" sldId="792"/>
            <ac:spMk id="3" creationId="{DA9C94DE-6D7A-4FA2-8774-1DBCD865CC76}"/>
          </ac:spMkLst>
        </pc:spChg>
        <pc:picChg chg="add del">
          <ac:chgData name="Carlos Cano Ladera" userId="f7608b54312ebc88" providerId="LiveId" clId="{7EA6A730-428E-46F9-ABB5-1248E6AC6105}" dt="2022-03-14T18:21:22.616" v="937" actId="22"/>
          <ac:picMkLst>
            <pc:docMk/>
            <pc:sldMk cId="3565343743" sldId="792"/>
            <ac:picMk id="5" creationId="{E053D4C1-AE26-4DD7-9719-EA0BE6E04E36}"/>
          </ac:picMkLst>
        </pc:picChg>
        <pc:picChg chg="add del mod">
          <ac:chgData name="Carlos Cano Ladera" userId="f7608b54312ebc88" providerId="LiveId" clId="{7EA6A730-428E-46F9-ABB5-1248E6AC6105}" dt="2022-03-14T18:39:04.462" v="1294" actId="478"/>
          <ac:picMkLst>
            <pc:docMk/>
            <pc:sldMk cId="3565343743" sldId="792"/>
            <ac:picMk id="8" creationId="{FA1D6A5F-CC81-4517-873D-0EA587F13798}"/>
          </ac:picMkLst>
        </pc:picChg>
        <pc:picChg chg="add mod">
          <ac:chgData name="Carlos Cano Ladera" userId="f7608b54312ebc88" providerId="LiveId" clId="{7EA6A730-428E-46F9-ABB5-1248E6AC6105}" dt="2022-03-14T18:39:07.337" v="1296" actId="1076"/>
          <ac:picMkLst>
            <pc:docMk/>
            <pc:sldMk cId="3565343743" sldId="792"/>
            <ac:picMk id="9" creationId="{4D2EAB84-21F3-4ABC-B8CD-9875B968352A}"/>
          </ac:picMkLst>
        </pc:picChg>
      </pc:sldChg>
      <pc:sldChg chg="modSp new mod">
        <pc:chgData name="Carlos Cano Ladera" userId="f7608b54312ebc88" providerId="LiveId" clId="{7EA6A730-428E-46F9-ABB5-1248E6AC6105}" dt="2022-03-14T18:38:09.363" v="1293" actId="20577"/>
        <pc:sldMkLst>
          <pc:docMk/>
          <pc:sldMk cId="378372263" sldId="793"/>
        </pc:sldMkLst>
        <pc:spChg chg="mod">
          <ac:chgData name="Carlos Cano Ladera" userId="f7608b54312ebc88" providerId="LiveId" clId="{7EA6A730-428E-46F9-ABB5-1248E6AC6105}" dt="2022-03-14T18:37:43.765" v="1280" actId="20577"/>
          <ac:spMkLst>
            <pc:docMk/>
            <pc:sldMk cId="378372263" sldId="793"/>
            <ac:spMk id="2" creationId="{94D13877-63C4-4543-9A6E-5C3581AA836E}"/>
          </ac:spMkLst>
        </pc:spChg>
        <pc:spChg chg="mod">
          <ac:chgData name="Carlos Cano Ladera" userId="f7608b54312ebc88" providerId="LiveId" clId="{7EA6A730-428E-46F9-ABB5-1248E6AC6105}" dt="2022-03-14T18:38:09.363" v="1293" actId="20577"/>
          <ac:spMkLst>
            <pc:docMk/>
            <pc:sldMk cId="378372263" sldId="793"/>
            <ac:spMk id="3" creationId="{D5BDAB60-1F5A-4C46-A32D-ACDB73D017AF}"/>
          </ac:spMkLst>
        </pc:spChg>
      </pc:sldChg>
      <pc:sldChg chg="addSp delSp modSp add mod">
        <pc:chgData name="Carlos Cano Ladera" userId="f7608b54312ebc88" providerId="LiveId" clId="{7EA6A730-428E-46F9-ABB5-1248E6AC6105}" dt="2022-03-17T09:04:00.942" v="1594" actId="207"/>
        <pc:sldMkLst>
          <pc:docMk/>
          <pc:sldMk cId="2223611957" sldId="794"/>
        </pc:sldMkLst>
        <pc:spChg chg="mod">
          <ac:chgData name="Carlos Cano Ladera" userId="f7608b54312ebc88" providerId="LiveId" clId="{7EA6A730-428E-46F9-ABB5-1248E6AC6105}" dt="2022-03-17T09:01:16.153" v="1513" actId="20577"/>
          <ac:spMkLst>
            <pc:docMk/>
            <pc:sldMk cId="2223611957" sldId="794"/>
            <ac:spMk id="2" creationId="{94D13877-63C4-4543-9A6E-5C3581AA836E}"/>
          </ac:spMkLst>
        </pc:spChg>
        <pc:spChg chg="mod">
          <ac:chgData name="Carlos Cano Ladera" userId="f7608b54312ebc88" providerId="LiveId" clId="{7EA6A730-428E-46F9-ABB5-1248E6AC6105}" dt="2022-03-17T09:04:00.942" v="1594" actId="207"/>
          <ac:spMkLst>
            <pc:docMk/>
            <pc:sldMk cId="2223611957" sldId="794"/>
            <ac:spMk id="3" creationId="{D5BDAB60-1F5A-4C46-A32D-ACDB73D017AF}"/>
          </ac:spMkLst>
        </pc:spChg>
        <pc:spChg chg="add del">
          <ac:chgData name="Carlos Cano Ladera" userId="f7608b54312ebc88" providerId="LiveId" clId="{7EA6A730-428E-46F9-ABB5-1248E6AC6105}" dt="2022-03-17T08:58:57.705" v="1441"/>
          <ac:spMkLst>
            <pc:docMk/>
            <pc:sldMk cId="2223611957" sldId="794"/>
            <ac:spMk id="4" creationId="{79248DF5-31F1-4E48-B051-7123650FA40B}"/>
          </ac:spMkLst>
        </pc:spChg>
        <pc:picChg chg="add del">
          <ac:chgData name="Carlos Cano Ladera" userId="f7608b54312ebc88" providerId="LiveId" clId="{7EA6A730-428E-46F9-ABB5-1248E6AC6105}" dt="2022-03-17T08:58:57.705" v="1441"/>
          <ac:picMkLst>
            <pc:docMk/>
            <pc:sldMk cId="2223611957" sldId="794"/>
            <ac:picMk id="1026" creationId="{DDE339E2-833A-472F-A6E1-EDC90E842BC6}"/>
          </ac:picMkLst>
        </pc:picChg>
      </pc:sldChg>
      <pc:sldChg chg="modSp new mod">
        <pc:chgData name="Carlos Cano Ladera" userId="f7608b54312ebc88" providerId="LiveId" clId="{7EA6A730-428E-46F9-ABB5-1248E6AC6105}" dt="2022-03-17T08:58:49.516" v="1439" actId="20577"/>
        <pc:sldMkLst>
          <pc:docMk/>
          <pc:sldMk cId="1682164101" sldId="795"/>
        </pc:sldMkLst>
        <pc:spChg chg="mod">
          <ac:chgData name="Carlos Cano Ladera" userId="f7608b54312ebc88" providerId="LiveId" clId="{7EA6A730-428E-46F9-ABB5-1248E6AC6105}" dt="2022-03-17T08:58:49.516" v="1439" actId="20577"/>
          <ac:spMkLst>
            <pc:docMk/>
            <pc:sldMk cId="1682164101" sldId="795"/>
            <ac:spMk id="2" creationId="{D54FC96F-E319-4D44-9717-026CB89BBFC5}"/>
          </ac:spMkLst>
        </pc:spChg>
      </pc:sldChg>
      <pc:sldChg chg="new del">
        <pc:chgData name="Carlos Cano Ladera" userId="f7608b54312ebc88" providerId="LiveId" clId="{7EA6A730-428E-46F9-ABB5-1248E6AC6105}" dt="2022-03-17T09:01:03.454" v="1461" actId="680"/>
        <pc:sldMkLst>
          <pc:docMk/>
          <pc:sldMk cId="1203087478" sldId="796"/>
        </pc:sldMkLst>
      </pc:sldChg>
      <pc:sldChg chg="modSp add mod">
        <pc:chgData name="Carlos Cano Ladera" userId="f7608b54312ebc88" providerId="LiveId" clId="{7EA6A730-428E-46F9-ABB5-1248E6AC6105}" dt="2022-03-17T09:03:00.786" v="1526" actId="207"/>
        <pc:sldMkLst>
          <pc:docMk/>
          <pc:sldMk cId="3843053044" sldId="796"/>
        </pc:sldMkLst>
        <pc:spChg chg="mod">
          <ac:chgData name="Carlos Cano Ladera" userId="f7608b54312ebc88" providerId="LiveId" clId="{7EA6A730-428E-46F9-ABB5-1248E6AC6105}" dt="2022-03-17T09:03:00.786" v="1526" actId="207"/>
          <ac:spMkLst>
            <pc:docMk/>
            <pc:sldMk cId="3843053044" sldId="796"/>
            <ac:spMk id="3" creationId="{D5BDAB60-1F5A-4C46-A32D-ACDB73D017AF}"/>
          </ac:spMkLst>
        </pc:spChg>
      </pc:sldChg>
      <pc:sldChg chg="addSp delSp modSp add mod">
        <pc:chgData name="Carlos Cano Ladera" userId="f7608b54312ebc88" providerId="LiveId" clId="{7EA6A730-428E-46F9-ABB5-1248E6AC6105}" dt="2022-03-17T09:02:23.489" v="1522" actId="14100"/>
        <pc:sldMkLst>
          <pc:docMk/>
          <pc:sldMk cId="1966189428" sldId="797"/>
        </pc:sldMkLst>
        <pc:spChg chg="del mod">
          <ac:chgData name="Carlos Cano Ladera" userId="f7608b54312ebc88" providerId="LiveId" clId="{7EA6A730-428E-46F9-ABB5-1248E6AC6105}" dt="2022-03-17T09:02:13.650" v="1520"/>
          <ac:spMkLst>
            <pc:docMk/>
            <pc:sldMk cId="1966189428" sldId="797"/>
            <ac:spMk id="3" creationId="{D5BDAB60-1F5A-4C46-A32D-ACDB73D017AF}"/>
          </ac:spMkLst>
        </pc:spChg>
        <pc:picChg chg="add mod">
          <ac:chgData name="Carlos Cano Ladera" userId="f7608b54312ebc88" providerId="LiveId" clId="{7EA6A730-428E-46F9-ABB5-1248E6AC6105}" dt="2022-03-17T09:02:23.489" v="1522" actId="14100"/>
          <ac:picMkLst>
            <pc:docMk/>
            <pc:sldMk cId="1966189428" sldId="797"/>
            <ac:picMk id="2050" creationId="{BAC240C9-1FFA-4877-BEFE-85C8BA178A52}"/>
          </ac:picMkLst>
        </pc:picChg>
      </pc:sldChg>
      <pc:sldChg chg="addSp delSp modSp new del mod">
        <pc:chgData name="Carlos Cano Ladera" userId="f7608b54312ebc88" providerId="LiveId" clId="{7EA6A730-428E-46F9-ABB5-1248E6AC6105}" dt="2022-03-17T09:10:07.253" v="2060" actId="47"/>
        <pc:sldMkLst>
          <pc:docMk/>
          <pc:sldMk cId="3363676655" sldId="798"/>
        </pc:sldMkLst>
        <pc:spChg chg="mod">
          <ac:chgData name="Carlos Cano Ladera" userId="f7608b54312ebc88" providerId="LiveId" clId="{7EA6A730-428E-46F9-ABB5-1248E6AC6105}" dt="2022-03-17T09:05:06.949" v="1610" actId="20577"/>
          <ac:spMkLst>
            <pc:docMk/>
            <pc:sldMk cId="3363676655" sldId="798"/>
            <ac:spMk id="2" creationId="{7CFD8E89-EDB2-4489-ABC3-D7AD42A016A4}"/>
          </ac:spMkLst>
        </pc:spChg>
        <pc:spChg chg="mod">
          <ac:chgData name="Carlos Cano Ladera" userId="f7608b54312ebc88" providerId="LiveId" clId="{7EA6A730-428E-46F9-ABB5-1248E6AC6105}" dt="2022-03-17T09:06:59.452" v="2028" actId="20577"/>
          <ac:spMkLst>
            <pc:docMk/>
            <pc:sldMk cId="3363676655" sldId="798"/>
            <ac:spMk id="3" creationId="{1E657219-DE22-4E94-ABD5-9794EB39ABD5}"/>
          </ac:spMkLst>
        </pc:spChg>
        <pc:picChg chg="add del">
          <ac:chgData name="Carlos Cano Ladera" userId="f7608b54312ebc88" providerId="LiveId" clId="{7EA6A730-428E-46F9-ABB5-1248E6AC6105}" dt="2022-03-17T09:07:26.296" v="2030"/>
          <ac:picMkLst>
            <pc:docMk/>
            <pc:sldMk cId="3363676655" sldId="798"/>
            <ac:picMk id="3074" creationId="{F891AF27-1EB3-456C-8445-08673BA0950A}"/>
          </ac:picMkLst>
        </pc:picChg>
      </pc:sldChg>
      <pc:sldChg chg="modSp add mod">
        <pc:chgData name="Carlos Cano Ladera" userId="f7608b54312ebc88" providerId="LiveId" clId="{7EA6A730-428E-46F9-ABB5-1248E6AC6105}" dt="2022-03-17T09:09:43.161" v="2057" actId="12"/>
        <pc:sldMkLst>
          <pc:docMk/>
          <pc:sldMk cId="162367755" sldId="799"/>
        </pc:sldMkLst>
        <pc:spChg chg="mod">
          <ac:chgData name="Carlos Cano Ladera" userId="f7608b54312ebc88" providerId="LiveId" clId="{7EA6A730-428E-46F9-ABB5-1248E6AC6105}" dt="2022-03-17T09:07:35.486" v="2039" actId="20577"/>
          <ac:spMkLst>
            <pc:docMk/>
            <pc:sldMk cId="162367755" sldId="799"/>
            <ac:spMk id="2" creationId="{7CFD8E89-EDB2-4489-ABC3-D7AD42A016A4}"/>
          </ac:spMkLst>
        </pc:spChg>
        <pc:spChg chg="mod">
          <ac:chgData name="Carlos Cano Ladera" userId="f7608b54312ebc88" providerId="LiveId" clId="{7EA6A730-428E-46F9-ABB5-1248E6AC6105}" dt="2022-03-17T09:09:43.161" v="2057" actId="12"/>
          <ac:spMkLst>
            <pc:docMk/>
            <pc:sldMk cId="162367755" sldId="799"/>
            <ac:spMk id="3" creationId="{1E657219-DE22-4E94-ABD5-9794EB39ABD5}"/>
          </ac:spMkLst>
        </pc:spChg>
      </pc:sldChg>
      <pc:sldChg chg="addSp delSp modSp add mod">
        <pc:chgData name="Carlos Cano Ladera" userId="f7608b54312ebc88" providerId="LiveId" clId="{7EA6A730-428E-46F9-ABB5-1248E6AC6105}" dt="2022-03-17T09:09:22.023" v="2053" actId="22"/>
        <pc:sldMkLst>
          <pc:docMk/>
          <pc:sldMk cId="671978441" sldId="800"/>
        </pc:sldMkLst>
        <pc:spChg chg="add del mod">
          <ac:chgData name="Carlos Cano Ladera" userId="f7608b54312ebc88" providerId="LiveId" clId="{7EA6A730-428E-46F9-ABB5-1248E6AC6105}" dt="2022-03-17T09:09:22.023" v="2053" actId="22"/>
          <ac:spMkLst>
            <pc:docMk/>
            <pc:sldMk cId="671978441" sldId="800"/>
            <ac:spMk id="3" creationId="{1E657219-DE22-4E94-ABD5-9794EB39ABD5}"/>
          </ac:spMkLst>
        </pc:spChg>
        <pc:picChg chg="add del mod ord">
          <ac:chgData name="Carlos Cano Ladera" userId="f7608b54312ebc88" providerId="LiveId" clId="{7EA6A730-428E-46F9-ABB5-1248E6AC6105}" dt="2022-03-17T09:08:30.283" v="2052" actId="22"/>
          <ac:picMkLst>
            <pc:docMk/>
            <pc:sldMk cId="671978441" sldId="800"/>
            <ac:picMk id="5" creationId="{138135AF-5132-41C4-BFCE-7E1962D11301}"/>
          </ac:picMkLst>
        </pc:picChg>
        <pc:picChg chg="add mod ord">
          <ac:chgData name="Carlos Cano Ladera" userId="f7608b54312ebc88" providerId="LiveId" clId="{7EA6A730-428E-46F9-ABB5-1248E6AC6105}" dt="2022-03-17T09:09:22.023" v="2053" actId="22"/>
          <ac:picMkLst>
            <pc:docMk/>
            <pc:sldMk cId="671978441" sldId="800"/>
            <ac:picMk id="7" creationId="{1500BD76-0B06-4194-A862-0550D19FA087}"/>
          </ac:picMkLst>
        </pc:picChg>
      </pc:sldChg>
      <pc:sldChg chg="modSp add mod">
        <pc:chgData name="Carlos Cano Ladera" userId="f7608b54312ebc88" providerId="LiveId" clId="{7EA6A730-428E-46F9-ABB5-1248E6AC6105}" dt="2022-03-17T09:09:52.271" v="2059" actId="12"/>
        <pc:sldMkLst>
          <pc:docMk/>
          <pc:sldMk cId="716898438" sldId="801"/>
        </pc:sldMkLst>
        <pc:spChg chg="mod">
          <ac:chgData name="Carlos Cano Ladera" userId="f7608b54312ebc88" providerId="LiveId" clId="{7EA6A730-428E-46F9-ABB5-1248E6AC6105}" dt="2022-03-17T09:09:52.271" v="2059" actId="12"/>
          <ac:spMkLst>
            <pc:docMk/>
            <pc:sldMk cId="716898438" sldId="801"/>
            <ac:spMk id="3" creationId="{1E657219-DE22-4E94-ABD5-9794EB39ABD5}"/>
          </ac:spMkLst>
        </pc:spChg>
      </pc:sldChg>
      <pc:sldChg chg="addSp delSp modSp add mod">
        <pc:chgData name="Carlos Cano Ladera" userId="f7608b54312ebc88" providerId="LiveId" clId="{7EA6A730-428E-46F9-ABB5-1248E6AC6105}" dt="2022-03-17T09:11:26.224" v="2063" actId="22"/>
        <pc:sldMkLst>
          <pc:docMk/>
          <pc:sldMk cId="3601918849" sldId="802"/>
        </pc:sldMkLst>
        <pc:spChg chg="del mod">
          <ac:chgData name="Carlos Cano Ladera" userId="f7608b54312ebc88" providerId="LiveId" clId="{7EA6A730-428E-46F9-ABB5-1248E6AC6105}" dt="2022-03-17T09:11:26.224" v="2063" actId="22"/>
          <ac:spMkLst>
            <pc:docMk/>
            <pc:sldMk cId="3601918849" sldId="802"/>
            <ac:spMk id="3" creationId="{1E657219-DE22-4E94-ABD5-9794EB39ABD5}"/>
          </ac:spMkLst>
        </pc:spChg>
        <pc:picChg chg="add mod ord">
          <ac:chgData name="Carlos Cano Ladera" userId="f7608b54312ebc88" providerId="LiveId" clId="{7EA6A730-428E-46F9-ABB5-1248E6AC6105}" dt="2022-03-17T09:11:26.224" v="2063" actId="22"/>
          <ac:picMkLst>
            <pc:docMk/>
            <pc:sldMk cId="3601918849" sldId="802"/>
            <ac:picMk id="5" creationId="{A7457C29-51C9-4718-9A35-2AA353503F91}"/>
          </ac:picMkLst>
        </pc:picChg>
      </pc:sldChg>
      <pc:sldChg chg="modSp new mod">
        <pc:chgData name="Carlos Cano Ladera" userId="f7608b54312ebc88" providerId="LiveId" clId="{7EA6A730-428E-46F9-ABB5-1248E6AC6105}" dt="2022-03-20T17:45:56.364" v="2158" actId="20577"/>
        <pc:sldMkLst>
          <pc:docMk/>
          <pc:sldMk cId="121418125" sldId="803"/>
        </pc:sldMkLst>
        <pc:spChg chg="mod">
          <ac:chgData name="Carlos Cano Ladera" userId="f7608b54312ebc88" providerId="LiveId" clId="{7EA6A730-428E-46F9-ABB5-1248E6AC6105}" dt="2022-03-20T17:45:45.545" v="2119" actId="20577"/>
          <ac:spMkLst>
            <pc:docMk/>
            <pc:sldMk cId="121418125" sldId="803"/>
            <ac:spMk id="2" creationId="{3C137564-80B6-4CB7-8021-468831F0ECB6}"/>
          </ac:spMkLst>
        </pc:spChg>
        <pc:spChg chg="mod">
          <ac:chgData name="Carlos Cano Ladera" userId="f7608b54312ebc88" providerId="LiveId" clId="{7EA6A730-428E-46F9-ABB5-1248E6AC6105}" dt="2022-03-20T17:45:56.364" v="2158" actId="20577"/>
          <ac:spMkLst>
            <pc:docMk/>
            <pc:sldMk cId="121418125" sldId="803"/>
            <ac:spMk id="3" creationId="{3A3E26AD-FFCE-4A8E-8271-C9610FD15B86}"/>
          </ac:spMkLst>
        </pc:spChg>
      </pc:sldChg>
      <pc:sldChg chg="addSp modSp new mod modClrScheme chgLayout">
        <pc:chgData name="Carlos Cano Ladera" userId="f7608b54312ebc88" providerId="LiveId" clId="{7EA6A730-428E-46F9-ABB5-1248E6AC6105}" dt="2022-03-20T17:48:36.667" v="2392" actId="962"/>
        <pc:sldMkLst>
          <pc:docMk/>
          <pc:sldMk cId="579457777" sldId="804"/>
        </pc:sldMkLst>
        <pc:spChg chg="mod">
          <ac:chgData name="Carlos Cano Ladera" userId="f7608b54312ebc88" providerId="LiveId" clId="{7EA6A730-428E-46F9-ABB5-1248E6AC6105}" dt="2022-03-20T17:48:29.343" v="2389" actId="26606"/>
          <ac:spMkLst>
            <pc:docMk/>
            <pc:sldMk cId="579457777" sldId="804"/>
            <ac:spMk id="2" creationId="{2E740A6C-6A70-4A79-A403-B2B3B8CB96EF}"/>
          </ac:spMkLst>
        </pc:spChg>
        <pc:spChg chg="mod">
          <ac:chgData name="Carlos Cano Ladera" userId="f7608b54312ebc88" providerId="LiveId" clId="{7EA6A730-428E-46F9-ABB5-1248E6AC6105}" dt="2022-03-20T17:48:36.667" v="2392" actId="962"/>
          <ac:spMkLst>
            <pc:docMk/>
            <pc:sldMk cId="579457777" sldId="804"/>
            <ac:spMk id="3" creationId="{F35D60D3-5D3C-485B-852E-170FD2C6B1B0}"/>
          </ac:spMkLst>
        </pc:spChg>
        <pc:picChg chg="add mod">
          <ac:chgData name="Carlos Cano Ladera" userId="f7608b54312ebc88" providerId="LiveId" clId="{7EA6A730-428E-46F9-ABB5-1248E6AC6105}" dt="2022-03-20T17:48:36.665" v="2391" actId="27614"/>
          <ac:picMkLst>
            <pc:docMk/>
            <pc:sldMk cId="579457777" sldId="804"/>
            <ac:picMk id="5" creationId="{6A22AD99-00CE-4441-ABB8-DC89A8D83B67}"/>
          </ac:picMkLst>
        </pc:picChg>
      </pc:sldChg>
      <pc:sldChg chg="addSp delSp modSp new mod modClrScheme chgLayout">
        <pc:chgData name="Carlos Cano Ladera" userId="f7608b54312ebc88" providerId="LiveId" clId="{7EA6A730-428E-46F9-ABB5-1248E6AC6105}" dt="2022-03-20T17:50:43.378" v="2528" actId="123"/>
        <pc:sldMkLst>
          <pc:docMk/>
          <pc:sldMk cId="1850256994" sldId="805"/>
        </pc:sldMkLst>
        <pc:spChg chg="mod">
          <ac:chgData name="Carlos Cano Ladera" userId="f7608b54312ebc88" providerId="LiveId" clId="{7EA6A730-428E-46F9-ABB5-1248E6AC6105}" dt="2022-03-20T17:50:30.246" v="2503" actId="26606"/>
          <ac:spMkLst>
            <pc:docMk/>
            <pc:sldMk cId="1850256994" sldId="805"/>
            <ac:spMk id="2" creationId="{00AD43F3-6946-44C1-948B-624C8A54286D}"/>
          </ac:spMkLst>
        </pc:spChg>
        <pc:spChg chg="mod ord">
          <ac:chgData name="Carlos Cano Ladera" userId="f7608b54312ebc88" providerId="LiveId" clId="{7EA6A730-428E-46F9-ABB5-1248E6AC6105}" dt="2022-03-20T17:50:43.378" v="2528" actId="123"/>
          <ac:spMkLst>
            <pc:docMk/>
            <pc:sldMk cId="1850256994" sldId="805"/>
            <ac:spMk id="3" creationId="{7A6A71A4-F9FD-4FB9-8996-19331574F0F1}"/>
          </ac:spMkLst>
        </pc:spChg>
        <pc:picChg chg="add del">
          <ac:chgData name="Carlos Cano Ladera" userId="f7608b54312ebc88" providerId="LiveId" clId="{7EA6A730-428E-46F9-ABB5-1248E6AC6105}" dt="2022-03-20T17:49:56.651" v="2479" actId="22"/>
          <ac:picMkLst>
            <pc:docMk/>
            <pc:sldMk cId="1850256994" sldId="805"/>
            <ac:picMk id="5" creationId="{0CB3A578-5049-409C-9B5A-BEAEB95EA30E}"/>
          </ac:picMkLst>
        </pc:picChg>
        <pc:picChg chg="add mod">
          <ac:chgData name="Carlos Cano Ladera" userId="f7608b54312ebc88" providerId="LiveId" clId="{7EA6A730-428E-46F9-ABB5-1248E6AC6105}" dt="2022-03-20T17:50:30.246" v="2503" actId="26606"/>
          <ac:picMkLst>
            <pc:docMk/>
            <pc:sldMk cId="1850256994" sldId="805"/>
            <ac:picMk id="7" creationId="{5E7DC28A-66DB-498F-AD9B-FFB709E44E6B}"/>
          </ac:picMkLst>
        </pc:picChg>
      </pc:sldChg>
      <pc:sldChg chg="addSp delSp modSp new mod modClrScheme chgLayout">
        <pc:chgData name="Carlos Cano Ladera" userId="f7608b54312ebc88" providerId="LiveId" clId="{7EA6A730-428E-46F9-ABB5-1248E6AC6105}" dt="2022-03-20T17:57:26.741" v="2968" actId="123"/>
        <pc:sldMkLst>
          <pc:docMk/>
          <pc:sldMk cId="836500308" sldId="806"/>
        </pc:sldMkLst>
        <pc:spChg chg="mod">
          <ac:chgData name="Carlos Cano Ladera" userId="f7608b54312ebc88" providerId="LiveId" clId="{7EA6A730-428E-46F9-ABB5-1248E6AC6105}" dt="2022-03-20T17:51:51.878" v="2594" actId="26606"/>
          <ac:spMkLst>
            <pc:docMk/>
            <pc:sldMk cId="836500308" sldId="806"/>
            <ac:spMk id="2" creationId="{809B752D-6FA6-4785-81EE-1B6C73876BAB}"/>
          </ac:spMkLst>
        </pc:spChg>
        <pc:spChg chg="mod ord">
          <ac:chgData name="Carlos Cano Ladera" userId="f7608b54312ebc88" providerId="LiveId" clId="{7EA6A730-428E-46F9-ABB5-1248E6AC6105}" dt="2022-03-20T17:57:26.741" v="2968" actId="123"/>
          <ac:spMkLst>
            <pc:docMk/>
            <pc:sldMk cId="836500308" sldId="806"/>
            <ac:spMk id="3" creationId="{DECC2475-4F4F-4562-88DC-D7DA37B4CC78}"/>
          </ac:spMkLst>
        </pc:spChg>
        <pc:picChg chg="add del">
          <ac:chgData name="Carlos Cano Ladera" userId="f7608b54312ebc88" providerId="LiveId" clId="{7EA6A730-428E-46F9-ABB5-1248E6AC6105}" dt="2022-03-20T17:51:17.863" v="2589" actId="22"/>
          <ac:picMkLst>
            <pc:docMk/>
            <pc:sldMk cId="836500308" sldId="806"/>
            <ac:picMk id="5" creationId="{6F309EF0-816B-409F-8B2E-5B8BD7570F0C}"/>
          </ac:picMkLst>
        </pc:picChg>
        <pc:picChg chg="add mod">
          <ac:chgData name="Carlos Cano Ladera" userId="f7608b54312ebc88" providerId="LiveId" clId="{7EA6A730-428E-46F9-ABB5-1248E6AC6105}" dt="2022-03-20T17:51:51.878" v="2594" actId="26606"/>
          <ac:picMkLst>
            <pc:docMk/>
            <pc:sldMk cId="836500308" sldId="806"/>
            <ac:picMk id="7" creationId="{98E53704-4F9C-4209-B408-FCA821417260}"/>
          </ac:picMkLst>
        </pc:picChg>
        <pc:picChg chg="add mod">
          <ac:chgData name="Carlos Cano Ladera" userId="f7608b54312ebc88" providerId="LiveId" clId="{7EA6A730-428E-46F9-ABB5-1248E6AC6105}" dt="2022-03-20T17:52:31.066" v="2596" actId="1076"/>
          <ac:picMkLst>
            <pc:docMk/>
            <pc:sldMk cId="836500308" sldId="806"/>
            <ac:picMk id="9" creationId="{4E743DD4-7E53-4D20-B89B-B2CAA1A36BC9}"/>
          </ac:picMkLst>
        </pc:picChg>
      </pc:sldChg>
      <pc:sldChg chg="addSp delSp modSp new mod modClrScheme chgLayout">
        <pc:chgData name="Carlos Cano Ladera" userId="f7608b54312ebc88" providerId="LiveId" clId="{7EA6A730-428E-46F9-ABB5-1248E6AC6105}" dt="2022-03-20T17:54:20.724" v="2788" actId="962"/>
        <pc:sldMkLst>
          <pc:docMk/>
          <pc:sldMk cId="1213227594" sldId="807"/>
        </pc:sldMkLst>
        <pc:spChg chg="mod">
          <ac:chgData name="Carlos Cano Ladera" userId="f7608b54312ebc88" providerId="LiveId" clId="{7EA6A730-428E-46F9-ABB5-1248E6AC6105}" dt="2022-03-20T17:54:16.703" v="2785" actId="26606"/>
          <ac:spMkLst>
            <pc:docMk/>
            <pc:sldMk cId="1213227594" sldId="807"/>
            <ac:spMk id="2" creationId="{8718A639-D301-4F65-BF6B-4A8F7D1CF313}"/>
          </ac:spMkLst>
        </pc:spChg>
        <pc:spChg chg="mod ord">
          <ac:chgData name="Carlos Cano Ladera" userId="f7608b54312ebc88" providerId="LiveId" clId="{7EA6A730-428E-46F9-ABB5-1248E6AC6105}" dt="2022-03-20T17:54:20.724" v="2788" actId="962"/>
          <ac:spMkLst>
            <pc:docMk/>
            <pc:sldMk cId="1213227594" sldId="807"/>
            <ac:spMk id="3" creationId="{A67A06BB-93F5-4FA8-8F4E-9E748F4B7CC1}"/>
          </ac:spMkLst>
        </pc:spChg>
        <pc:picChg chg="add del">
          <ac:chgData name="Carlos Cano Ladera" userId="f7608b54312ebc88" providerId="LiveId" clId="{7EA6A730-428E-46F9-ABB5-1248E6AC6105}" dt="2022-03-20T17:53:55.548" v="2782" actId="22"/>
          <ac:picMkLst>
            <pc:docMk/>
            <pc:sldMk cId="1213227594" sldId="807"/>
            <ac:picMk id="5" creationId="{DAF69B3C-0A3B-4927-B19E-110CBD5F7209}"/>
          </ac:picMkLst>
        </pc:picChg>
        <pc:picChg chg="add mod">
          <ac:chgData name="Carlos Cano Ladera" userId="f7608b54312ebc88" providerId="LiveId" clId="{7EA6A730-428E-46F9-ABB5-1248E6AC6105}" dt="2022-03-20T17:54:20.724" v="2787" actId="27614"/>
          <ac:picMkLst>
            <pc:docMk/>
            <pc:sldMk cId="1213227594" sldId="807"/>
            <ac:picMk id="7" creationId="{13106BED-3A29-4788-876E-E39F5C56402B}"/>
          </ac:picMkLst>
        </pc:picChg>
      </pc:sldChg>
      <pc:sldChg chg="addSp modSp new mod modClrScheme chgLayout">
        <pc:chgData name="Carlos Cano Ladera" userId="f7608b54312ebc88" providerId="LiveId" clId="{7EA6A730-428E-46F9-ABB5-1248E6AC6105}" dt="2022-03-20T17:57:32.672" v="2969" actId="123"/>
        <pc:sldMkLst>
          <pc:docMk/>
          <pc:sldMk cId="2021685445" sldId="808"/>
        </pc:sldMkLst>
        <pc:spChg chg="mod">
          <ac:chgData name="Carlos Cano Ladera" userId="f7608b54312ebc88" providerId="LiveId" clId="{7EA6A730-428E-46F9-ABB5-1248E6AC6105}" dt="2022-03-20T17:55:41.104" v="2967" actId="26606"/>
          <ac:spMkLst>
            <pc:docMk/>
            <pc:sldMk cId="2021685445" sldId="808"/>
            <ac:spMk id="2" creationId="{EAF922E3-9FC1-44F2-A541-F99CDC9F6582}"/>
          </ac:spMkLst>
        </pc:spChg>
        <pc:spChg chg="mod ord">
          <ac:chgData name="Carlos Cano Ladera" userId="f7608b54312ebc88" providerId="LiveId" clId="{7EA6A730-428E-46F9-ABB5-1248E6AC6105}" dt="2022-03-20T17:57:32.672" v="2969" actId="123"/>
          <ac:spMkLst>
            <pc:docMk/>
            <pc:sldMk cId="2021685445" sldId="808"/>
            <ac:spMk id="3" creationId="{CAB3841C-C89D-4B9A-8D66-13686F75D9BA}"/>
          </ac:spMkLst>
        </pc:spChg>
        <pc:picChg chg="add mod">
          <ac:chgData name="Carlos Cano Ladera" userId="f7608b54312ebc88" providerId="LiveId" clId="{7EA6A730-428E-46F9-ABB5-1248E6AC6105}" dt="2022-03-20T17:55:41.104" v="2967" actId="26606"/>
          <ac:picMkLst>
            <pc:docMk/>
            <pc:sldMk cId="2021685445" sldId="808"/>
            <ac:picMk id="5" creationId="{4D83789C-E3BD-47FC-92B5-AEF6281E7A1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96B40-7163-4DFD-8441-E25A2C23947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03855E9-24E5-4271-AD5C-0299ACBFCB71}">
      <dgm:prSet/>
      <dgm:spPr/>
      <dgm:t>
        <a:bodyPr/>
        <a:lstStyle/>
        <a:p>
          <a:r>
            <a:rPr lang="es-ES" b="1" dirty="0"/>
            <a:t>El </a:t>
          </a:r>
          <a:r>
            <a:rPr lang="es-ES" b="1" dirty="0" err="1"/>
            <a:t>workspace</a:t>
          </a:r>
          <a:r>
            <a:rPr lang="es-ES" dirty="0"/>
            <a:t>, que es el </a:t>
          </a:r>
          <a:r>
            <a:rPr lang="es-ES" dirty="0">
              <a:highlight>
                <a:srgbClr val="FFFF00"/>
              </a:highlight>
            </a:rPr>
            <a:t>área de trabajo local.</a:t>
          </a:r>
          <a:endParaRPr lang="en-US" dirty="0">
            <a:highlight>
              <a:srgbClr val="FFFF00"/>
            </a:highlight>
          </a:endParaRPr>
        </a:p>
      </dgm:t>
    </dgm:pt>
    <dgm:pt modelId="{ED77598C-1EFD-41F9-AEC7-887ED522C2F0}" type="parTrans" cxnId="{D69DAD44-ACC3-4366-8E38-1D12F58DE631}">
      <dgm:prSet/>
      <dgm:spPr/>
      <dgm:t>
        <a:bodyPr/>
        <a:lstStyle/>
        <a:p>
          <a:endParaRPr lang="en-US"/>
        </a:p>
      </dgm:t>
    </dgm:pt>
    <dgm:pt modelId="{FC79451B-A2FE-42CF-8E22-C0799388281E}" type="sibTrans" cxnId="{D69DAD44-ACC3-4366-8E38-1D12F58DE631}">
      <dgm:prSet/>
      <dgm:spPr/>
      <dgm:t>
        <a:bodyPr/>
        <a:lstStyle/>
        <a:p>
          <a:endParaRPr lang="en-US"/>
        </a:p>
      </dgm:t>
    </dgm:pt>
    <dgm:pt modelId="{EDB6413A-67F5-4958-844B-A95BDE3E34C7}">
      <dgm:prSet/>
      <dgm:spPr/>
      <dgm:t>
        <a:bodyPr/>
        <a:lstStyle/>
        <a:p>
          <a:r>
            <a:rPr lang="es-ES" dirty="0"/>
            <a:t>El </a:t>
          </a:r>
          <a:r>
            <a:rPr lang="es-ES" b="1" dirty="0" err="1"/>
            <a:t>index</a:t>
          </a:r>
          <a:r>
            <a:rPr lang="es-ES" b="1" dirty="0"/>
            <a:t> o </a:t>
          </a:r>
          <a:r>
            <a:rPr lang="es-ES" b="1" dirty="0" err="1"/>
            <a:t>staging</a:t>
          </a:r>
          <a:r>
            <a:rPr lang="es-ES" b="1" dirty="0"/>
            <a:t> </a:t>
          </a:r>
          <a:r>
            <a:rPr lang="es-ES" b="1" dirty="0" err="1"/>
            <a:t>area</a:t>
          </a:r>
          <a:r>
            <a:rPr lang="es-ES" dirty="0"/>
            <a:t>, donde se </a:t>
          </a:r>
          <a:r>
            <a:rPr lang="es-ES" dirty="0">
              <a:highlight>
                <a:srgbClr val="FFFF00"/>
              </a:highlight>
            </a:rPr>
            <a:t>colocan los ficheros modificados</a:t>
          </a:r>
          <a:r>
            <a:rPr lang="es-ES" dirty="0"/>
            <a:t>, salvados </a:t>
          </a:r>
          <a:r>
            <a:rPr lang="es-ES" dirty="0">
              <a:highlight>
                <a:srgbClr val="FFFF00"/>
              </a:highlight>
            </a:rPr>
            <a:t>temporalmente</a:t>
          </a:r>
          <a:r>
            <a:rPr lang="es-ES" dirty="0"/>
            <a:t> y que </a:t>
          </a:r>
          <a:r>
            <a:rPr lang="es-ES" dirty="0">
              <a:highlight>
                <a:srgbClr val="FFFF00"/>
              </a:highlight>
            </a:rPr>
            <a:t>difieren de los ficheros en el repositorio </a:t>
          </a:r>
          <a:r>
            <a:rPr lang="es-ES" dirty="0"/>
            <a:t>local.</a:t>
          </a:r>
          <a:endParaRPr lang="en-US" dirty="0"/>
        </a:p>
      </dgm:t>
    </dgm:pt>
    <dgm:pt modelId="{8E5CF5BE-7F43-4267-AFA0-7E2426CC479B}" type="parTrans" cxnId="{CDC72E6C-8048-42EC-AEE8-C1475274C63C}">
      <dgm:prSet/>
      <dgm:spPr/>
      <dgm:t>
        <a:bodyPr/>
        <a:lstStyle/>
        <a:p>
          <a:endParaRPr lang="en-US"/>
        </a:p>
      </dgm:t>
    </dgm:pt>
    <dgm:pt modelId="{0797B767-8B88-44C1-8DB5-96C0552C56F5}" type="sibTrans" cxnId="{CDC72E6C-8048-42EC-AEE8-C1475274C63C}">
      <dgm:prSet/>
      <dgm:spPr/>
      <dgm:t>
        <a:bodyPr/>
        <a:lstStyle/>
        <a:p>
          <a:endParaRPr lang="en-US"/>
        </a:p>
      </dgm:t>
    </dgm:pt>
    <dgm:pt modelId="{4D3B00EC-CB17-4DAF-9BEE-BBC8018D696A}">
      <dgm:prSet/>
      <dgm:spPr/>
      <dgm:t>
        <a:bodyPr/>
        <a:lstStyle/>
        <a:p>
          <a:r>
            <a:rPr lang="es-ES" dirty="0"/>
            <a:t>El </a:t>
          </a:r>
          <a:r>
            <a:rPr lang="es-ES" b="1" dirty="0">
              <a:highlight>
                <a:srgbClr val="FFFF00"/>
              </a:highlight>
            </a:rPr>
            <a:t>Repositorio</a:t>
          </a:r>
          <a:r>
            <a:rPr lang="es-ES" dirty="0">
              <a:highlight>
                <a:srgbClr val="FFFF00"/>
              </a:highlight>
            </a:rPr>
            <a:t> </a:t>
          </a:r>
          <a:r>
            <a:rPr lang="es-ES" b="1" dirty="0">
              <a:highlight>
                <a:srgbClr val="FFFF00"/>
              </a:highlight>
            </a:rPr>
            <a:t>local</a:t>
          </a:r>
          <a:r>
            <a:rPr lang="es-ES" dirty="0">
              <a:highlight>
                <a:srgbClr val="FFFF00"/>
              </a:highlight>
            </a:rPr>
            <a:t> donde guardamos las versiones</a:t>
          </a:r>
          <a:r>
            <a:rPr lang="es-ES" dirty="0"/>
            <a:t>, con cada </a:t>
          </a:r>
          <a:r>
            <a:rPr lang="es-ES" dirty="0" err="1"/>
            <a:t>commit</a:t>
          </a:r>
          <a:r>
            <a:rPr lang="es-ES" dirty="0"/>
            <a:t>.</a:t>
          </a:r>
          <a:endParaRPr lang="en-US" dirty="0"/>
        </a:p>
      </dgm:t>
    </dgm:pt>
    <dgm:pt modelId="{CBC1833C-F79C-4908-823A-D5EBA9F5D396}" type="parTrans" cxnId="{80A2880D-C647-4025-A6B0-9344B5FD5618}">
      <dgm:prSet/>
      <dgm:spPr/>
      <dgm:t>
        <a:bodyPr/>
        <a:lstStyle/>
        <a:p>
          <a:endParaRPr lang="en-US"/>
        </a:p>
      </dgm:t>
    </dgm:pt>
    <dgm:pt modelId="{FA244441-19DE-418A-955C-41BDE2FD82DF}" type="sibTrans" cxnId="{80A2880D-C647-4025-A6B0-9344B5FD5618}">
      <dgm:prSet/>
      <dgm:spPr/>
      <dgm:t>
        <a:bodyPr/>
        <a:lstStyle/>
        <a:p>
          <a:endParaRPr lang="en-US"/>
        </a:p>
      </dgm:t>
    </dgm:pt>
    <dgm:pt modelId="{A93569D7-663A-43C9-B54F-697DADEFB3A3}">
      <dgm:prSet/>
      <dgm:spPr/>
      <dgm:t>
        <a:bodyPr/>
        <a:lstStyle/>
        <a:p>
          <a:r>
            <a:rPr lang="es-ES" dirty="0"/>
            <a:t>El </a:t>
          </a:r>
          <a:r>
            <a:rPr lang="es-ES" b="1" dirty="0">
              <a:highlight>
                <a:srgbClr val="FFFF00"/>
              </a:highlight>
            </a:rPr>
            <a:t>repositorio</a:t>
          </a:r>
          <a:r>
            <a:rPr lang="es-ES" dirty="0">
              <a:highlight>
                <a:srgbClr val="FFFF00"/>
              </a:highlight>
            </a:rPr>
            <a:t> </a:t>
          </a:r>
          <a:r>
            <a:rPr lang="es-ES" b="1" dirty="0">
              <a:highlight>
                <a:srgbClr val="FFFF00"/>
              </a:highlight>
            </a:rPr>
            <a:t>remoto</a:t>
          </a:r>
          <a:r>
            <a:rPr lang="es-ES" dirty="0">
              <a:highlight>
                <a:srgbClr val="FFFF00"/>
              </a:highlight>
            </a:rPr>
            <a:t> que nos permite guardar en la nube </a:t>
          </a:r>
          <a:r>
            <a:rPr lang="es-ES" dirty="0"/>
            <a:t>nuestro repositorio local, y que más gente colabore.</a:t>
          </a:r>
          <a:endParaRPr lang="en-US" dirty="0"/>
        </a:p>
      </dgm:t>
    </dgm:pt>
    <dgm:pt modelId="{0925FC35-6EE4-43A9-8C5C-8F295C92BE59}" type="parTrans" cxnId="{DFBA2943-F5E1-4630-83F8-F39BBE8216D9}">
      <dgm:prSet/>
      <dgm:spPr/>
      <dgm:t>
        <a:bodyPr/>
        <a:lstStyle/>
        <a:p>
          <a:endParaRPr lang="en-US"/>
        </a:p>
      </dgm:t>
    </dgm:pt>
    <dgm:pt modelId="{5D4A7067-4C64-43AD-ACF9-DCECE03AB251}" type="sibTrans" cxnId="{DFBA2943-F5E1-4630-83F8-F39BBE8216D9}">
      <dgm:prSet/>
      <dgm:spPr/>
      <dgm:t>
        <a:bodyPr/>
        <a:lstStyle/>
        <a:p>
          <a:endParaRPr lang="en-US"/>
        </a:p>
      </dgm:t>
    </dgm:pt>
    <dgm:pt modelId="{D89B2933-FFEF-419D-8F67-12EB810651FD}" type="pres">
      <dgm:prSet presAssocID="{6E796B40-7163-4DFD-8441-E25A2C239477}" presName="vert0" presStyleCnt="0">
        <dgm:presLayoutVars>
          <dgm:dir/>
          <dgm:animOne val="branch"/>
          <dgm:animLvl val="lvl"/>
        </dgm:presLayoutVars>
      </dgm:prSet>
      <dgm:spPr/>
    </dgm:pt>
    <dgm:pt modelId="{CA35B053-FAF2-4701-B629-851D84F94E23}" type="pres">
      <dgm:prSet presAssocID="{203855E9-24E5-4271-AD5C-0299ACBFCB71}" presName="thickLine" presStyleLbl="alignNode1" presStyleIdx="0" presStyleCnt="4"/>
      <dgm:spPr/>
    </dgm:pt>
    <dgm:pt modelId="{7A05D5AD-7307-4B5F-904C-DC6E2E7BFDAF}" type="pres">
      <dgm:prSet presAssocID="{203855E9-24E5-4271-AD5C-0299ACBFCB71}" presName="horz1" presStyleCnt="0"/>
      <dgm:spPr/>
    </dgm:pt>
    <dgm:pt modelId="{00A6BEC7-9F43-40FD-B4D3-4F753AFB4939}" type="pres">
      <dgm:prSet presAssocID="{203855E9-24E5-4271-AD5C-0299ACBFCB71}" presName="tx1" presStyleLbl="revTx" presStyleIdx="0" presStyleCnt="4"/>
      <dgm:spPr/>
    </dgm:pt>
    <dgm:pt modelId="{210BA13B-CDEF-41AF-8891-9289FE1AA717}" type="pres">
      <dgm:prSet presAssocID="{203855E9-24E5-4271-AD5C-0299ACBFCB71}" presName="vert1" presStyleCnt="0"/>
      <dgm:spPr/>
    </dgm:pt>
    <dgm:pt modelId="{43D08D43-E761-4E6D-83D1-4EBB19D9B4FD}" type="pres">
      <dgm:prSet presAssocID="{EDB6413A-67F5-4958-844B-A95BDE3E34C7}" presName="thickLine" presStyleLbl="alignNode1" presStyleIdx="1" presStyleCnt="4"/>
      <dgm:spPr/>
    </dgm:pt>
    <dgm:pt modelId="{880F5C53-F1FC-41D8-A911-5228242B537C}" type="pres">
      <dgm:prSet presAssocID="{EDB6413A-67F5-4958-844B-A95BDE3E34C7}" presName="horz1" presStyleCnt="0"/>
      <dgm:spPr/>
    </dgm:pt>
    <dgm:pt modelId="{961815DA-334B-464D-BF5A-058E4448CF71}" type="pres">
      <dgm:prSet presAssocID="{EDB6413A-67F5-4958-844B-A95BDE3E34C7}" presName="tx1" presStyleLbl="revTx" presStyleIdx="1" presStyleCnt="4"/>
      <dgm:spPr/>
    </dgm:pt>
    <dgm:pt modelId="{9AAE29D1-424B-4195-8EE7-4B083AB03215}" type="pres">
      <dgm:prSet presAssocID="{EDB6413A-67F5-4958-844B-A95BDE3E34C7}" presName="vert1" presStyleCnt="0"/>
      <dgm:spPr/>
    </dgm:pt>
    <dgm:pt modelId="{6F194AFB-EA81-429C-B9F2-630E94BF5104}" type="pres">
      <dgm:prSet presAssocID="{4D3B00EC-CB17-4DAF-9BEE-BBC8018D696A}" presName="thickLine" presStyleLbl="alignNode1" presStyleIdx="2" presStyleCnt="4"/>
      <dgm:spPr/>
    </dgm:pt>
    <dgm:pt modelId="{0AC12399-EB49-4AA3-988D-E3A32213D1BB}" type="pres">
      <dgm:prSet presAssocID="{4D3B00EC-CB17-4DAF-9BEE-BBC8018D696A}" presName="horz1" presStyleCnt="0"/>
      <dgm:spPr/>
    </dgm:pt>
    <dgm:pt modelId="{0578670D-392E-4589-877E-CDE02074E5BE}" type="pres">
      <dgm:prSet presAssocID="{4D3B00EC-CB17-4DAF-9BEE-BBC8018D696A}" presName="tx1" presStyleLbl="revTx" presStyleIdx="2" presStyleCnt="4"/>
      <dgm:spPr/>
    </dgm:pt>
    <dgm:pt modelId="{9E7E1D5D-1CD9-469D-9DF8-4C2A2B36D0BC}" type="pres">
      <dgm:prSet presAssocID="{4D3B00EC-CB17-4DAF-9BEE-BBC8018D696A}" presName="vert1" presStyleCnt="0"/>
      <dgm:spPr/>
    </dgm:pt>
    <dgm:pt modelId="{2955D743-DA44-4669-A239-DC5B7EE37085}" type="pres">
      <dgm:prSet presAssocID="{A93569D7-663A-43C9-B54F-697DADEFB3A3}" presName="thickLine" presStyleLbl="alignNode1" presStyleIdx="3" presStyleCnt="4"/>
      <dgm:spPr/>
    </dgm:pt>
    <dgm:pt modelId="{2D631A06-5A33-4C5A-ADD5-E0DA48871AB7}" type="pres">
      <dgm:prSet presAssocID="{A93569D7-663A-43C9-B54F-697DADEFB3A3}" presName="horz1" presStyleCnt="0"/>
      <dgm:spPr/>
    </dgm:pt>
    <dgm:pt modelId="{79CCEFCF-E863-49D0-A71E-76690DA8A71A}" type="pres">
      <dgm:prSet presAssocID="{A93569D7-663A-43C9-B54F-697DADEFB3A3}" presName="tx1" presStyleLbl="revTx" presStyleIdx="3" presStyleCnt="4"/>
      <dgm:spPr/>
    </dgm:pt>
    <dgm:pt modelId="{B574A0E1-4632-48EE-BD0A-32917973C537}" type="pres">
      <dgm:prSet presAssocID="{A93569D7-663A-43C9-B54F-697DADEFB3A3}" presName="vert1" presStyleCnt="0"/>
      <dgm:spPr/>
    </dgm:pt>
  </dgm:ptLst>
  <dgm:cxnLst>
    <dgm:cxn modelId="{80A2880D-C647-4025-A6B0-9344B5FD5618}" srcId="{6E796B40-7163-4DFD-8441-E25A2C239477}" destId="{4D3B00EC-CB17-4DAF-9BEE-BBC8018D696A}" srcOrd="2" destOrd="0" parTransId="{CBC1833C-F79C-4908-823A-D5EBA9F5D396}" sibTransId="{FA244441-19DE-418A-955C-41BDE2FD82DF}"/>
    <dgm:cxn modelId="{DFBA2943-F5E1-4630-83F8-F39BBE8216D9}" srcId="{6E796B40-7163-4DFD-8441-E25A2C239477}" destId="{A93569D7-663A-43C9-B54F-697DADEFB3A3}" srcOrd="3" destOrd="0" parTransId="{0925FC35-6EE4-43A9-8C5C-8F295C92BE59}" sibTransId="{5D4A7067-4C64-43AD-ACF9-DCECE03AB251}"/>
    <dgm:cxn modelId="{D69DAD44-ACC3-4366-8E38-1D12F58DE631}" srcId="{6E796B40-7163-4DFD-8441-E25A2C239477}" destId="{203855E9-24E5-4271-AD5C-0299ACBFCB71}" srcOrd="0" destOrd="0" parTransId="{ED77598C-1EFD-41F9-AEC7-887ED522C2F0}" sibTransId="{FC79451B-A2FE-42CF-8E22-C0799388281E}"/>
    <dgm:cxn modelId="{A33F2B45-F221-4890-A8D9-21F0A7093E44}" type="presOf" srcId="{A93569D7-663A-43C9-B54F-697DADEFB3A3}" destId="{79CCEFCF-E863-49D0-A71E-76690DA8A71A}" srcOrd="0" destOrd="0" presId="urn:microsoft.com/office/officeart/2008/layout/LinedList"/>
    <dgm:cxn modelId="{CDC72E6C-8048-42EC-AEE8-C1475274C63C}" srcId="{6E796B40-7163-4DFD-8441-E25A2C239477}" destId="{EDB6413A-67F5-4958-844B-A95BDE3E34C7}" srcOrd="1" destOrd="0" parTransId="{8E5CF5BE-7F43-4267-AFA0-7E2426CC479B}" sibTransId="{0797B767-8B88-44C1-8DB5-96C0552C56F5}"/>
    <dgm:cxn modelId="{A53CF3B5-B036-4C87-8810-90BFD4C9993E}" type="presOf" srcId="{4D3B00EC-CB17-4DAF-9BEE-BBC8018D696A}" destId="{0578670D-392E-4589-877E-CDE02074E5BE}" srcOrd="0" destOrd="0" presId="urn:microsoft.com/office/officeart/2008/layout/LinedList"/>
    <dgm:cxn modelId="{0528BBC0-3F4E-401F-B37C-165CDCAA1A18}" type="presOf" srcId="{203855E9-24E5-4271-AD5C-0299ACBFCB71}" destId="{00A6BEC7-9F43-40FD-B4D3-4F753AFB4939}" srcOrd="0" destOrd="0" presId="urn:microsoft.com/office/officeart/2008/layout/LinedList"/>
    <dgm:cxn modelId="{2BB244E8-7AE7-47D7-B06B-2D60ADAEEB1E}" type="presOf" srcId="{6E796B40-7163-4DFD-8441-E25A2C239477}" destId="{D89B2933-FFEF-419D-8F67-12EB810651FD}" srcOrd="0" destOrd="0" presId="urn:microsoft.com/office/officeart/2008/layout/LinedList"/>
    <dgm:cxn modelId="{D68970EB-F01A-4A7E-9BAA-B2F830EF7C66}" type="presOf" srcId="{EDB6413A-67F5-4958-844B-A95BDE3E34C7}" destId="{961815DA-334B-464D-BF5A-058E4448CF71}" srcOrd="0" destOrd="0" presId="urn:microsoft.com/office/officeart/2008/layout/LinedList"/>
    <dgm:cxn modelId="{68D96580-A2F9-428F-988C-EB1523AC0F34}" type="presParOf" srcId="{D89B2933-FFEF-419D-8F67-12EB810651FD}" destId="{CA35B053-FAF2-4701-B629-851D84F94E23}" srcOrd="0" destOrd="0" presId="urn:microsoft.com/office/officeart/2008/layout/LinedList"/>
    <dgm:cxn modelId="{0CB91BD5-D286-4DD3-9622-539634958961}" type="presParOf" srcId="{D89B2933-FFEF-419D-8F67-12EB810651FD}" destId="{7A05D5AD-7307-4B5F-904C-DC6E2E7BFDAF}" srcOrd="1" destOrd="0" presId="urn:microsoft.com/office/officeart/2008/layout/LinedList"/>
    <dgm:cxn modelId="{676B498B-7607-4DAF-BCDD-97FF5EB5A874}" type="presParOf" srcId="{7A05D5AD-7307-4B5F-904C-DC6E2E7BFDAF}" destId="{00A6BEC7-9F43-40FD-B4D3-4F753AFB4939}" srcOrd="0" destOrd="0" presId="urn:microsoft.com/office/officeart/2008/layout/LinedList"/>
    <dgm:cxn modelId="{250C9B96-1792-47C2-9C60-D8706400C3EA}" type="presParOf" srcId="{7A05D5AD-7307-4B5F-904C-DC6E2E7BFDAF}" destId="{210BA13B-CDEF-41AF-8891-9289FE1AA717}" srcOrd="1" destOrd="0" presId="urn:microsoft.com/office/officeart/2008/layout/LinedList"/>
    <dgm:cxn modelId="{6FA94FB7-EB82-4901-B6C8-7BBD1D96F596}" type="presParOf" srcId="{D89B2933-FFEF-419D-8F67-12EB810651FD}" destId="{43D08D43-E761-4E6D-83D1-4EBB19D9B4FD}" srcOrd="2" destOrd="0" presId="urn:microsoft.com/office/officeart/2008/layout/LinedList"/>
    <dgm:cxn modelId="{B85307F2-731B-490D-BAF4-F009B56C7235}" type="presParOf" srcId="{D89B2933-FFEF-419D-8F67-12EB810651FD}" destId="{880F5C53-F1FC-41D8-A911-5228242B537C}" srcOrd="3" destOrd="0" presId="urn:microsoft.com/office/officeart/2008/layout/LinedList"/>
    <dgm:cxn modelId="{85299DA6-4E48-4CD7-9FA4-AC8E185B8D72}" type="presParOf" srcId="{880F5C53-F1FC-41D8-A911-5228242B537C}" destId="{961815DA-334B-464D-BF5A-058E4448CF71}" srcOrd="0" destOrd="0" presId="urn:microsoft.com/office/officeart/2008/layout/LinedList"/>
    <dgm:cxn modelId="{FC7464ED-8A06-4C4D-9803-9BC2EF4E93F1}" type="presParOf" srcId="{880F5C53-F1FC-41D8-A911-5228242B537C}" destId="{9AAE29D1-424B-4195-8EE7-4B083AB03215}" srcOrd="1" destOrd="0" presId="urn:microsoft.com/office/officeart/2008/layout/LinedList"/>
    <dgm:cxn modelId="{902FC1D5-125F-4BB9-84AB-410EDAB7112F}" type="presParOf" srcId="{D89B2933-FFEF-419D-8F67-12EB810651FD}" destId="{6F194AFB-EA81-429C-B9F2-630E94BF5104}" srcOrd="4" destOrd="0" presId="urn:microsoft.com/office/officeart/2008/layout/LinedList"/>
    <dgm:cxn modelId="{5917D8B2-3147-48CB-8182-7FBC30FD817D}" type="presParOf" srcId="{D89B2933-FFEF-419D-8F67-12EB810651FD}" destId="{0AC12399-EB49-4AA3-988D-E3A32213D1BB}" srcOrd="5" destOrd="0" presId="urn:microsoft.com/office/officeart/2008/layout/LinedList"/>
    <dgm:cxn modelId="{61EABF62-2179-4AF9-8EE2-D43C626C13F3}" type="presParOf" srcId="{0AC12399-EB49-4AA3-988D-E3A32213D1BB}" destId="{0578670D-392E-4589-877E-CDE02074E5BE}" srcOrd="0" destOrd="0" presId="urn:microsoft.com/office/officeart/2008/layout/LinedList"/>
    <dgm:cxn modelId="{DAC57DD1-8FBB-43A7-847A-70CE2151B7B2}" type="presParOf" srcId="{0AC12399-EB49-4AA3-988D-E3A32213D1BB}" destId="{9E7E1D5D-1CD9-469D-9DF8-4C2A2B36D0BC}" srcOrd="1" destOrd="0" presId="urn:microsoft.com/office/officeart/2008/layout/LinedList"/>
    <dgm:cxn modelId="{4D66CBA8-48FF-4BA9-8CB6-A758E8249ED1}" type="presParOf" srcId="{D89B2933-FFEF-419D-8F67-12EB810651FD}" destId="{2955D743-DA44-4669-A239-DC5B7EE37085}" srcOrd="6" destOrd="0" presId="urn:microsoft.com/office/officeart/2008/layout/LinedList"/>
    <dgm:cxn modelId="{4D9DCC62-FD51-471F-9EBF-0F860B661225}" type="presParOf" srcId="{D89B2933-FFEF-419D-8F67-12EB810651FD}" destId="{2D631A06-5A33-4C5A-ADD5-E0DA48871AB7}" srcOrd="7" destOrd="0" presId="urn:microsoft.com/office/officeart/2008/layout/LinedList"/>
    <dgm:cxn modelId="{09131719-BA79-4848-B066-035E2AAF6D75}" type="presParOf" srcId="{2D631A06-5A33-4C5A-ADD5-E0DA48871AB7}" destId="{79CCEFCF-E863-49D0-A71E-76690DA8A71A}" srcOrd="0" destOrd="0" presId="urn:microsoft.com/office/officeart/2008/layout/LinedList"/>
    <dgm:cxn modelId="{969C8B58-BA44-4BCA-A21B-56E00AD4D69D}" type="presParOf" srcId="{2D631A06-5A33-4C5A-ADD5-E0DA48871AB7}" destId="{B574A0E1-4632-48EE-BD0A-32917973C5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5B053-FAF2-4701-B629-851D84F94E23}">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A6BEC7-9F43-40FD-B4D3-4F753AFB4939}">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b="1" kern="1200" dirty="0"/>
            <a:t>El </a:t>
          </a:r>
          <a:r>
            <a:rPr lang="es-ES" sz="2600" b="1" kern="1200" dirty="0" err="1"/>
            <a:t>workspace</a:t>
          </a:r>
          <a:r>
            <a:rPr lang="es-ES" sz="2600" kern="1200" dirty="0"/>
            <a:t>, que es el </a:t>
          </a:r>
          <a:r>
            <a:rPr lang="es-ES" sz="2600" kern="1200" dirty="0">
              <a:highlight>
                <a:srgbClr val="FFFF00"/>
              </a:highlight>
            </a:rPr>
            <a:t>área de trabajo local.</a:t>
          </a:r>
          <a:endParaRPr lang="en-US" sz="2600" kern="1200" dirty="0">
            <a:highlight>
              <a:srgbClr val="FFFF00"/>
            </a:highlight>
          </a:endParaRPr>
        </a:p>
      </dsp:txBody>
      <dsp:txXfrm>
        <a:off x="0" y="0"/>
        <a:ext cx="10515600" cy="1087834"/>
      </dsp:txXfrm>
    </dsp:sp>
    <dsp:sp modelId="{43D08D43-E761-4E6D-83D1-4EBB19D9B4FD}">
      <dsp:nvSpPr>
        <dsp:cNvPr id="0" name=""/>
        <dsp:cNvSpPr/>
      </dsp:nvSpPr>
      <dsp:spPr>
        <a:xfrm>
          <a:off x="0" y="108783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1815DA-334B-464D-BF5A-058E4448CF71}">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El </a:t>
          </a:r>
          <a:r>
            <a:rPr lang="es-ES" sz="2600" b="1" kern="1200" dirty="0" err="1"/>
            <a:t>index</a:t>
          </a:r>
          <a:r>
            <a:rPr lang="es-ES" sz="2600" b="1" kern="1200" dirty="0"/>
            <a:t> o </a:t>
          </a:r>
          <a:r>
            <a:rPr lang="es-ES" sz="2600" b="1" kern="1200" dirty="0" err="1"/>
            <a:t>staging</a:t>
          </a:r>
          <a:r>
            <a:rPr lang="es-ES" sz="2600" b="1" kern="1200" dirty="0"/>
            <a:t> </a:t>
          </a:r>
          <a:r>
            <a:rPr lang="es-ES" sz="2600" b="1" kern="1200" dirty="0" err="1"/>
            <a:t>area</a:t>
          </a:r>
          <a:r>
            <a:rPr lang="es-ES" sz="2600" kern="1200" dirty="0"/>
            <a:t>, donde se </a:t>
          </a:r>
          <a:r>
            <a:rPr lang="es-ES" sz="2600" kern="1200" dirty="0">
              <a:highlight>
                <a:srgbClr val="FFFF00"/>
              </a:highlight>
            </a:rPr>
            <a:t>colocan los ficheros modificados</a:t>
          </a:r>
          <a:r>
            <a:rPr lang="es-ES" sz="2600" kern="1200" dirty="0"/>
            <a:t>, salvados </a:t>
          </a:r>
          <a:r>
            <a:rPr lang="es-ES" sz="2600" kern="1200" dirty="0">
              <a:highlight>
                <a:srgbClr val="FFFF00"/>
              </a:highlight>
            </a:rPr>
            <a:t>temporalmente</a:t>
          </a:r>
          <a:r>
            <a:rPr lang="es-ES" sz="2600" kern="1200" dirty="0"/>
            <a:t> y que </a:t>
          </a:r>
          <a:r>
            <a:rPr lang="es-ES" sz="2600" kern="1200" dirty="0">
              <a:highlight>
                <a:srgbClr val="FFFF00"/>
              </a:highlight>
            </a:rPr>
            <a:t>difieren de los ficheros en el repositorio </a:t>
          </a:r>
          <a:r>
            <a:rPr lang="es-ES" sz="2600" kern="1200" dirty="0"/>
            <a:t>local.</a:t>
          </a:r>
          <a:endParaRPr lang="en-US" sz="2600" kern="1200" dirty="0"/>
        </a:p>
      </dsp:txBody>
      <dsp:txXfrm>
        <a:off x="0" y="1087834"/>
        <a:ext cx="10515600" cy="1087834"/>
      </dsp:txXfrm>
    </dsp:sp>
    <dsp:sp modelId="{6F194AFB-EA81-429C-B9F2-630E94BF5104}">
      <dsp:nvSpPr>
        <dsp:cNvPr id="0" name=""/>
        <dsp:cNvSpPr/>
      </dsp:nvSpPr>
      <dsp:spPr>
        <a:xfrm>
          <a:off x="0" y="2175669"/>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8670D-392E-4589-877E-CDE02074E5BE}">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El </a:t>
          </a:r>
          <a:r>
            <a:rPr lang="es-ES" sz="2600" b="1" kern="1200" dirty="0">
              <a:highlight>
                <a:srgbClr val="FFFF00"/>
              </a:highlight>
            </a:rPr>
            <a:t>Repositorio</a:t>
          </a:r>
          <a:r>
            <a:rPr lang="es-ES" sz="2600" kern="1200" dirty="0">
              <a:highlight>
                <a:srgbClr val="FFFF00"/>
              </a:highlight>
            </a:rPr>
            <a:t> </a:t>
          </a:r>
          <a:r>
            <a:rPr lang="es-ES" sz="2600" b="1" kern="1200" dirty="0">
              <a:highlight>
                <a:srgbClr val="FFFF00"/>
              </a:highlight>
            </a:rPr>
            <a:t>local</a:t>
          </a:r>
          <a:r>
            <a:rPr lang="es-ES" sz="2600" kern="1200" dirty="0">
              <a:highlight>
                <a:srgbClr val="FFFF00"/>
              </a:highlight>
            </a:rPr>
            <a:t> donde guardamos las versiones</a:t>
          </a:r>
          <a:r>
            <a:rPr lang="es-ES" sz="2600" kern="1200" dirty="0"/>
            <a:t>, con cada </a:t>
          </a:r>
          <a:r>
            <a:rPr lang="es-ES" sz="2600" kern="1200" dirty="0" err="1"/>
            <a:t>commit</a:t>
          </a:r>
          <a:r>
            <a:rPr lang="es-ES" sz="2600" kern="1200" dirty="0"/>
            <a:t>.</a:t>
          </a:r>
          <a:endParaRPr lang="en-US" sz="2600" kern="1200" dirty="0"/>
        </a:p>
      </dsp:txBody>
      <dsp:txXfrm>
        <a:off x="0" y="2175669"/>
        <a:ext cx="10515600" cy="1087834"/>
      </dsp:txXfrm>
    </dsp:sp>
    <dsp:sp modelId="{2955D743-DA44-4669-A239-DC5B7EE37085}">
      <dsp:nvSpPr>
        <dsp:cNvPr id="0" name=""/>
        <dsp:cNvSpPr/>
      </dsp:nvSpPr>
      <dsp:spPr>
        <a:xfrm>
          <a:off x="0" y="326350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CEFCF-E863-49D0-A71E-76690DA8A71A}">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El </a:t>
          </a:r>
          <a:r>
            <a:rPr lang="es-ES" sz="2600" b="1" kern="1200" dirty="0">
              <a:highlight>
                <a:srgbClr val="FFFF00"/>
              </a:highlight>
            </a:rPr>
            <a:t>repositorio</a:t>
          </a:r>
          <a:r>
            <a:rPr lang="es-ES" sz="2600" kern="1200" dirty="0">
              <a:highlight>
                <a:srgbClr val="FFFF00"/>
              </a:highlight>
            </a:rPr>
            <a:t> </a:t>
          </a:r>
          <a:r>
            <a:rPr lang="es-ES" sz="2600" b="1" kern="1200" dirty="0">
              <a:highlight>
                <a:srgbClr val="FFFF00"/>
              </a:highlight>
            </a:rPr>
            <a:t>remoto</a:t>
          </a:r>
          <a:r>
            <a:rPr lang="es-ES" sz="2600" kern="1200" dirty="0">
              <a:highlight>
                <a:srgbClr val="FFFF00"/>
              </a:highlight>
            </a:rPr>
            <a:t> que nos permite guardar en la nube </a:t>
          </a:r>
          <a:r>
            <a:rPr lang="es-ES" sz="2600" kern="1200" dirty="0"/>
            <a:t>nuestro repositorio local, y que más gente colabore.</a:t>
          </a:r>
          <a:endParaRPr lang="en-US" sz="2600" kern="1200" dirty="0"/>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8FE61-F5AC-4E9D-AB99-44569A3B392E}"/>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6D811FE6-7526-4FA0-B76A-739F4E907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2646E2B-15F7-42C3-8396-850723E69E56}"/>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456F05C2-744B-40B5-9CA2-BDB9C115C4DD}" type="datetimeFigureOut">
              <a:rPr lang="es-ES" smtClean="0"/>
              <a:t>15/04/2022</a:t>
            </a:fld>
            <a:endParaRPr lang="es-ES"/>
          </a:p>
        </p:txBody>
      </p:sp>
      <p:sp>
        <p:nvSpPr>
          <p:cNvPr id="5" name="Marcador de pie de página 4">
            <a:extLst>
              <a:ext uri="{FF2B5EF4-FFF2-40B4-BE49-F238E27FC236}">
                <a16:creationId xmlns:a16="http://schemas.microsoft.com/office/drawing/2014/main" id="{68CD4035-4FF7-4604-BC9D-7B24C49E6755}"/>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6" name="Marcador de número de diapositiva 5">
            <a:extLst>
              <a:ext uri="{FF2B5EF4-FFF2-40B4-BE49-F238E27FC236}">
                <a16:creationId xmlns:a16="http://schemas.microsoft.com/office/drawing/2014/main" id="{0AF69EE4-B38A-4BD2-B231-693A9BE82C9C}"/>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FA79A719-34A9-4F65-B072-C1EEB7056DD5}" type="slidenum">
              <a:rPr lang="es-ES" smtClean="0"/>
              <a:t>‹Nº›</a:t>
            </a:fld>
            <a:endParaRPr lang="es-ES"/>
          </a:p>
        </p:txBody>
      </p:sp>
      <p:sp>
        <p:nvSpPr>
          <p:cNvPr id="10" name="Triángulo rectángulo 9">
            <a:extLst>
              <a:ext uri="{FF2B5EF4-FFF2-40B4-BE49-F238E27FC236}">
                <a16:creationId xmlns:a16="http://schemas.microsoft.com/office/drawing/2014/main" id="{D605D632-6ED9-406C-A1EE-732740ECBEF0}"/>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riángulo rectángulo 11">
            <a:extLst>
              <a:ext uri="{FF2B5EF4-FFF2-40B4-BE49-F238E27FC236}">
                <a16:creationId xmlns:a16="http://schemas.microsoft.com/office/drawing/2014/main" id="{3CF63546-10D9-4A96-A4B2-0BCD9CF0D1C7}"/>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a:extLst>
              <a:ext uri="{FF2B5EF4-FFF2-40B4-BE49-F238E27FC236}">
                <a16:creationId xmlns:a16="http://schemas.microsoft.com/office/drawing/2014/main" id="{68378886-215E-4411-9D17-2F4979EA8EDE}"/>
              </a:ext>
            </a:extLst>
          </p:cNvPr>
          <p:cNvPicPr>
            <a:picLocks noChangeAspect="1"/>
          </p:cNvPicPr>
          <p:nvPr/>
        </p:nvPicPr>
        <p:blipFill>
          <a:blip r:embed="rId2"/>
          <a:stretch>
            <a:fillRect/>
          </a:stretch>
        </p:blipFill>
        <p:spPr>
          <a:xfrm>
            <a:off x="11255308" y="5523344"/>
            <a:ext cx="923992" cy="1334655"/>
          </a:xfrm>
          <a:prstGeom prst="rect">
            <a:avLst/>
          </a:prstGeom>
        </p:spPr>
      </p:pic>
      <p:sp>
        <p:nvSpPr>
          <p:cNvPr id="17" name="Rectángulo 16">
            <a:extLst>
              <a:ext uri="{FF2B5EF4-FFF2-40B4-BE49-F238E27FC236}">
                <a16:creationId xmlns:a16="http://schemas.microsoft.com/office/drawing/2014/main" id="{CDE6B198-41A9-4DD5-8716-D9539C8279BF}"/>
              </a:ext>
            </a:extLst>
          </p:cNvPr>
          <p:cNvSpPr/>
          <p:nvPr/>
        </p:nvSpPr>
        <p:spPr>
          <a:xfrm>
            <a:off x="0" y="-8877"/>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3394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54EB3-78C8-49C3-958A-C75E4D0ADE49}"/>
              </a:ext>
            </a:extLst>
          </p:cNvPr>
          <p:cNvSpPr>
            <a:spLocks noGrp="1"/>
          </p:cNvSpPr>
          <p:nvPr>
            <p:ph type="title"/>
          </p:nvPr>
        </p:nvSpPr>
        <p:spPr>
          <a:xfrm>
            <a:off x="838200" y="365125"/>
            <a:ext cx="8935720" cy="1325563"/>
          </a:xfr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2F149B5-F1C4-4D94-946F-228CD53CC28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9719513-5903-4E50-A47B-9082E6075C5E}"/>
              </a:ext>
            </a:extLst>
          </p:cNvPr>
          <p:cNvSpPr>
            <a:spLocks noGrp="1"/>
          </p:cNvSpPr>
          <p:nvPr>
            <p:ph type="dt" sz="half" idx="10"/>
          </p:nvPr>
        </p:nvSpPr>
        <p:spPr>
          <a:xfrm>
            <a:off x="838200" y="6356350"/>
            <a:ext cx="2743200" cy="365125"/>
          </a:xfrm>
          <a:prstGeom prst="rect">
            <a:avLst/>
          </a:prstGeom>
        </p:spPr>
        <p:txBody>
          <a:bodyPr/>
          <a:lstStyle/>
          <a:p>
            <a:fld id="{456F05C2-744B-40B5-9CA2-BDB9C115C4DD}" type="datetimeFigureOut">
              <a:rPr lang="es-ES" smtClean="0"/>
              <a:t>15/04/2022</a:t>
            </a:fld>
            <a:endParaRPr lang="es-ES"/>
          </a:p>
        </p:txBody>
      </p:sp>
      <p:sp>
        <p:nvSpPr>
          <p:cNvPr id="5" name="Marcador de pie de página 4">
            <a:extLst>
              <a:ext uri="{FF2B5EF4-FFF2-40B4-BE49-F238E27FC236}">
                <a16:creationId xmlns:a16="http://schemas.microsoft.com/office/drawing/2014/main" id="{71C84241-28FA-45E7-BFA2-F5010D11C15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F038F057-8CED-454C-ABAA-33915BDBD9C2}"/>
              </a:ext>
            </a:extLst>
          </p:cNvPr>
          <p:cNvSpPr>
            <a:spLocks noGrp="1"/>
          </p:cNvSpPr>
          <p:nvPr>
            <p:ph type="sldNum" sz="quarter" idx="12"/>
          </p:nvPr>
        </p:nvSpPr>
        <p:spPr>
          <a:xfrm>
            <a:off x="8610600" y="6356350"/>
            <a:ext cx="2743200" cy="365125"/>
          </a:xfrm>
          <a:prstGeom prst="rect">
            <a:avLst/>
          </a:prstGeom>
        </p:spPr>
        <p:txBody>
          <a:bodyPr/>
          <a:lstStyle/>
          <a:p>
            <a:fld id="{FA79A719-34A9-4F65-B072-C1EEB7056DD5}" type="slidenum">
              <a:rPr lang="es-ES" smtClean="0"/>
              <a:t>‹Nº›</a:t>
            </a:fld>
            <a:endParaRPr lang="es-ES"/>
          </a:p>
        </p:txBody>
      </p:sp>
    </p:spTree>
    <p:extLst>
      <p:ext uri="{BB962C8B-B14F-4D97-AF65-F5344CB8AC3E}">
        <p14:creationId xmlns:p14="http://schemas.microsoft.com/office/powerpoint/2010/main" val="350954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398C32E-A59E-46FB-BBD0-9F6C89621A9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64F52CF-0E2C-4AFE-9DEA-3FB57F4D5DE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D2F78C9-AEE4-483B-8883-99FF5131EFCF}"/>
              </a:ext>
            </a:extLst>
          </p:cNvPr>
          <p:cNvSpPr>
            <a:spLocks noGrp="1"/>
          </p:cNvSpPr>
          <p:nvPr>
            <p:ph type="dt" sz="half" idx="10"/>
          </p:nvPr>
        </p:nvSpPr>
        <p:spPr>
          <a:xfrm>
            <a:off x="838200" y="6356350"/>
            <a:ext cx="2743200" cy="365125"/>
          </a:xfrm>
          <a:prstGeom prst="rect">
            <a:avLst/>
          </a:prstGeom>
        </p:spPr>
        <p:txBody>
          <a:bodyPr/>
          <a:lstStyle/>
          <a:p>
            <a:fld id="{456F05C2-744B-40B5-9CA2-BDB9C115C4DD}" type="datetimeFigureOut">
              <a:rPr lang="es-ES" smtClean="0"/>
              <a:t>15/04/2022</a:t>
            </a:fld>
            <a:endParaRPr lang="es-ES"/>
          </a:p>
        </p:txBody>
      </p:sp>
      <p:sp>
        <p:nvSpPr>
          <p:cNvPr id="5" name="Marcador de pie de página 4">
            <a:extLst>
              <a:ext uri="{FF2B5EF4-FFF2-40B4-BE49-F238E27FC236}">
                <a16:creationId xmlns:a16="http://schemas.microsoft.com/office/drawing/2014/main" id="{0C20ECA3-1887-4522-914A-A65CA281776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276E0C5E-5255-4264-87C5-3B827F29DDC3}"/>
              </a:ext>
            </a:extLst>
          </p:cNvPr>
          <p:cNvSpPr>
            <a:spLocks noGrp="1"/>
          </p:cNvSpPr>
          <p:nvPr>
            <p:ph type="sldNum" sz="quarter" idx="12"/>
          </p:nvPr>
        </p:nvSpPr>
        <p:spPr>
          <a:xfrm>
            <a:off x="8610600" y="6356350"/>
            <a:ext cx="2743200" cy="365125"/>
          </a:xfrm>
          <a:prstGeom prst="rect">
            <a:avLst/>
          </a:prstGeom>
        </p:spPr>
        <p:txBody>
          <a:bodyPr/>
          <a:lstStyle/>
          <a:p>
            <a:fld id="{FA79A719-34A9-4F65-B072-C1EEB7056DD5}" type="slidenum">
              <a:rPr lang="es-ES" smtClean="0"/>
              <a:t>‹Nº›</a:t>
            </a:fld>
            <a:endParaRPr lang="es-ES"/>
          </a:p>
        </p:txBody>
      </p:sp>
    </p:spTree>
    <p:extLst>
      <p:ext uri="{BB962C8B-B14F-4D97-AF65-F5344CB8AC3E}">
        <p14:creationId xmlns:p14="http://schemas.microsoft.com/office/powerpoint/2010/main" val="131638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1D012-2396-41C7-9AA2-2A6E987CD708}"/>
              </a:ext>
            </a:extLst>
          </p:cNvPr>
          <p:cNvSpPr>
            <a:spLocks noGrp="1"/>
          </p:cNvSpPr>
          <p:nvPr>
            <p:ph type="title"/>
          </p:nvPr>
        </p:nvSpPr>
        <p:spPr>
          <a:xfrm>
            <a:off x="1526959" y="365125"/>
            <a:ext cx="8220724" cy="1325563"/>
          </a:xfrm>
        </p:spPr>
        <p:txBody>
          <a:bodyPr/>
          <a:lstStyle/>
          <a:p>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3DEB1E90-47DE-4B49-88A4-C22C94FA2E9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Triángulo rectángulo 9">
            <a:extLst>
              <a:ext uri="{FF2B5EF4-FFF2-40B4-BE49-F238E27FC236}">
                <a16:creationId xmlns:a16="http://schemas.microsoft.com/office/drawing/2014/main" id="{65B75F70-D9A4-4A68-81A8-28C4D37CD7B3}"/>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riángulo rectángulo 11">
            <a:extLst>
              <a:ext uri="{FF2B5EF4-FFF2-40B4-BE49-F238E27FC236}">
                <a16:creationId xmlns:a16="http://schemas.microsoft.com/office/drawing/2014/main" id="{5E81F5BE-585A-4C6D-A73B-37DE47EF2D3D}"/>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a:extLst>
              <a:ext uri="{FF2B5EF4-FFF2-40B4-BE49-F238E27FC236}">
                <a16:creationId xmlns:a16="http://schemas.microsoft.com/office/drawing/2014/main" id="{D5D8A940-C77C-4FED-B99F-032495CFB56D}"/>
              </a:ext>
            </a:extLst>
          </p:cNvPr>
          <p:cNvPicPr>
            <a:picLocks noChangeAspect="1"/>
          </p:cNvPicPr>
          <p:nvPr/>
        </p:nvPicPr>
        <p:blipFill>
          <a:blip r:embed="rId2"/>
          <a:stretch>
            <a:fillRect/>
          </a:stretch>
        </p:blipFill>
        <p:spPr>
          <a:xfrm>
            <a:off x="11300069" y="5588000"/>
            <a:ext cx="879231" cy="1270000"/>
          </a:xfrm>
          <a:prstGeom prst="rect">
            <a:avLst/>
          </a:prstGeom>
        </p:spPr>
      </p:pic>
      <p:sp>
        <p:nvSpPr>
          <p:cNvPr id="18" name="Marcador de fecha 3">
            <a:extLst>
              <a:ext uri="{FF2B5EF4-FFF2-40B4-BE49-F238E27FC236}">
                <a16:creationId xmlns:a16="http://schemas.microsoft.com/office/drawing/2014/main" id="{452A4952-A7ED-4BAB-BFAD-50E8ECC49FE9}"/>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456F05C2-744B-40B5-9CA2-BDB9C115C4DD}" type="datetimeFigureOut">
              <a:rPr lang="es-ES" smtClean="0"/>
              <a:t>15/04/2022</a:t>
            </a:fld>
            <a:endParaRPr lang="es-ES"/>
          </a:p>
        </p:txBody>
      </p:sp>
      <p:sp>
        <p:nvSpPr>
          <p:cNvPr id="19" name="Marcador de pie de página 4">
            <a:extLst>
              <a:ext uri="{FF2B5EF4-FFF2-40B4-BE49-F238E27FC236}">
                <a16:creationId xmlns:a16="http://schemas.microsoft.com/office/drawing/2014/main" id="{9BA5895F-DC65-467B-8972-26115B789949}"/>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20" name="Marcador de número de diapositiva 5">
            <a:extLst>
              <a:ext uri="{FF2B5EF4-FFF2-40B4-BE49-F238E27FC236}">
                <a16:creationId xmlns:a16="http://schemas.microsoft.com/office/drawing/2014/main" id="{82946DA9-82A2-4140-A127-F5B713AA3E2B}"/>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FA79A719-34A9-4F65-B072-C1EEB7056DD5}" type="slidenum">
              <a:rPr lang="es-ES" smtClean="0"/>
              <a:t>‹Nº›</a:t>
            </a:fld>
            <a:endParaRPr lang="es-ES"/>
          </a:p>
        </p:txBody>
      </p:sp>
    </p:spTree>
    <p:extLst>
      <p:ext uri="{BB962C8B-B14F-4D97-AF65-F5344CB8AC3E}">
        <p14:creationId xmlns:p14="http://schemas.microsoft.com/office/powerpoint/2010/main" val="212375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0EF390-5307-48A7-ADF4-B694C46CDFF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C6A295AD-8DC1-4488-AAB2-8EADA2B5D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8" name="Triángulo rectángulo 7">
            <a:extLst>
              <a:ext uri="{FF2B5EF4-FFF2-40B4-BE49-F238E27FC236}">
                <a16:creationId xmlns:a16="http://schemas.microsoft.com/office/drawing/2014/main" id="{BEFCD46A-CA76-4416-B924-2F2AAE79E4A7}"/>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riángulo rectángulo 8">
            <a:extLst>
              <a:ext uri="{FF2B5EF4-FFF2-40B4-BE49-F238E27FC236}">
                <a16:creationId xmlns:a16="http://schemas.microsoft.com/office/drawing/2014/main" id="{C5BE68AC-BD68-4828-9460-C5C07C364990}"/>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F5629D04-021C-4198-BE11-B8064EACA2D4}"/>
              </a:ext>
            </a:extLst>
          </p:cNvPr>
          <p:cNvPicPr>
            <a:picLocks noChangeAspect="1"/>
          </p:cNvPicPr>
          <p:nvPr/>
        </p:nvPicPr>
        <p:blipFill>
          <a:blip r:embed="rId2"/>
          <a:stretch>
            <a:fillRect/>
          </a:stretch>
        </p:blipFill>
        <p:spPr>
          <a:xfrm>
            <a:off x="11293674" y="5578764"/>
            <a:ext cx="885625" cy="1279236"/>
          </a:xfrm>
          <a:prstGeom prst="rect">
            <a:avLst/>
          </a:prstGeom>
        </p:spPr>
      </p:pic>
      <p:sp>
        <p:nvSpPr>
          <p:cNvPr id="13" name="Marcador de fecha 3">
            <a:extLst>
              <a:ext uri="{FF2B5EF4-FFF2-40B4-BE49-F238E27FC236}">
                <a16:creationId xmlns:a16="http://schemas.microsoft.com/office/drawing/2014/main" id="{3D503578-780D-42E2-BFD9-D1D7B40DCE04}"/>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456F05C2-744B-40B5-9CA2-BDB9C115C4DD}" type="datetimeFigureOut">
              <a:rPr lang="es-ES" smtClean="0"/>
              <a:t>15/04/2022</a:t>
            </a:fld>
            <a:endParaRPr lang="es-ES"/>
          </a:p>
        </p:txBody>
      </p:sp>
      <p:sp>
        <p:nvSpPr>
          <p:cNvPr id="14" name="Marcador de pie de página 4">
            <a:extLst>
              <a:ext uri="{FF2B5EF4-FFF2-40B4-BE49-F238E27FC236}">
                <a16:creationId xmlns:a16="http://schemas.microsoft.com/office/drawing/2014/main" id="{7C899437-7E66-40F2-B068-8655E5F2774B}"/>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15" name="Marcador de número de diapositiva 5">
            <a:extLst>
              <a:ext uri="{FF2B5EF4-FFF2-40B4-BE49-F238E27FC236}">
                <a16:creationId xmlns:a16="http://schemas.microsoft.com/office/drawing/2014/main" id="{C54EAD33-1F5F-43D5-A756-6064AB19F5D8}"/>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FA79A719-34A9-4F65-B072-C1EEB7056DD5}" type="slidenum">
              <a:rPr lang="es-ES" smtClean="0"/>
              <a:t>‹Nº›</a:t>
            </a:fld>
            <a:endParaRPr lang="es-ES"/>
          </a:p>
        </p:txBody>
      </p:sp>
      <p:sp>
        <p:nvSpPr>
          <p:cNvPr id="12" name="Rectángulo 11">
            <a:extLst>
              <a:ext uri="{FF2B5EF4-FFF2-40B4-BE49-F238E27FC236}">
                <a16:creationId xmlns:a16="http://schemas.microsoft.com/office/drawing/2014/main" id="{83FAA77A-B2FF-46EC-BF70-33570377B281}"/>
              </a:ext>
            </a:extLst>
          </p:cNvPr>
          <p:cNvSpPr/>
          <p:nvPr/>
        </p:nvSpPr>
        <p:spPr>
          <a:xfrm>
            <a:off x="0" y="0"/>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3665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E93D3-056A-4838-AAE6-D62136CE7CEE}"/>
              </a:ext>
            </a:extLst>
          </p:cNvPr>
          <p:cNvSpPr>
            <a:spLocks noGrp="1"/>
          </p:cNvSpPr>
          <p:nvPr>
            <p:ph type="title"/>
          </p:nvPr>
        </p:nvSpPr>
        <p:spPr>
          <a:xfrm>
            <a:off x="1509204" y="365125"/>
            <a:ext cx="8273988" cy="1325563"/>
          </a:xfrm>
        </p:spPr>
        <p:txBody>
          <a:bodyPr/>
          <a:lstStyle>
            <a:lvl1pPr>
              <a:defRPr>
                <a:solidFill>
                  <a:schemeClr val="tx2"/>
                </a:solidFill>
              </a:defRPr>
            </a:lvl1pPr>
          </a:lstStyle>
          <a:p>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46A5FDCC-5BF3-4F0C-AF39-AECBBE96232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7569ABD-C0CE-4579-8440-62E56635CB9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Triángulo rectángulo 10">
            <a:extLst>
              <a:ext uri="{FF2B5EF4-FFF2-40B4-BE49-F238E27FC236}">
                <a16:creationId xmlns:a16="http://schemas.microsoft.com/office/drawing/2014/main" id="{6B17BDD9-BCC6-49FF-AD69-AE4245AFB9BF}"/>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rectángulo 12">
            <a:extLst>
              <a:ext uri="{FF2B5EF4-FFF2-40B4-BE49-F238E27FC236}">
                <a16:creationId xmlns:a16="http://schemas.microsoft.com/office/drawing/2014/main" id="{AE3AB032-182D-45BC-AC7A-A93721CEF1B3}"/>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 name="Imagen 14">
            <a:extLst>
              <a:ext uri="{FF2B5EF4-FFF2-40B4-BE49-F238E27FC236}">
                <a16:creationId xmlns:a16="http://schemas.microsoft.com/office/drawing/2014/main" id="{E57B5147-32A9-43FC-B886-15377C288B60}"/>
              </a:ext>
            </a:extLst>
          </p:cNvPr>
          <p:cNvPicPr>
            <a:picLocks noChangeAspect="1"/>
          </p:cNvPicPr>
          <p:nvPr/>
        </p:nvPicPr>
        <p:blipFill>
          <a:blip r:embed="rId2"/>
          <a:stretch>
            <a:fillRect/>
          </a:stretch>
        </p:blipFill>
        <p:spPr>
          <a:xfrm>
            <a:off x="11332040" y="5634182"/>
            <a:ext cx="847259" cy="1223818"/>
          </a:xfrm>
          <a:prstGeom prst="rect">
            <a:avLst/>
          </a:prstGeom>
        </p:spPr>
      </p:pic>
      <p:sp>
        <p:nvSpPr>
          <p:cNvPr id="16" name="Marcador de fecha 3">
            <a:extLst>
              <a:ext uri="{FF2B5EF4-FFF2-40B4-BE49-F238E27FC236}">
                <a16:creationId xmlns:a16="http://schemas.microsoft.com/office/drawing/2014/main" id="{B9CE9C66-37B0-4199-BD21-5CDDD16DDCF2}"/>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456F05C2-744B-40B5-9CA2-BDB9C115C4DD}" type="datetimeFigureOut">
              <a:rPr lang="es-ES" smtClean="0"/>
              <a:t>15/04/2022</a:t>
            </a:fld>
            <a:endParaRPr lang="es-ES"/>
          </a:p>
        </p:txBody>
      </p:sp>
      <p:sp>
        <p:nvSpPr>
          <p:cNvPr id="17" name="Marcador de pie de página 4">
            <a:extLst>
              <a:ext uri="{FF2B5EF4-FFF2-40B4-BE49-F238E27FC236}">
                <a16:creationId xmlns:a16="http://schemas.microsoft.com/office/drawing/2014/main" id="{88FA386A-0A64-4812-9B27-0C0E26C2F19D}"/>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18" name="Marcador de número de diapositiva 5">
            <a:extLst>
              <a:ext uri="{FF2B5EF4-FFF2-40B4-BE49-F238E27FC236}">
                <a16:creationId xmlns:a16="http://schemas.microsoft.com/office/drawing/2014/main" id="{BD38EE13-0EAC-46A5-B401-2CF89A9CA874}"/>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FA79A719-34A9-4F65-B072-C1EEB7056DD5}" type="slidenum">
              <a:rPr lang="es-ES" smtClean="0"/>
              <a:t>‹Nº›</a:t>
            </a:fld>
            <a:endParaRPr lang="es-ES"/>
          </a:p>
        </p:txBody>
      </p:sp>
      <p:sp>
        <p:nvSpPr>
          <p:cNvPr id="20" name="Rectángulo 19">
            <a:extLst>
              <a:ext uri="{FF2B5EF4-FFF2-40B4-BE49-F238E27FC236}">
                <a16:creationId xmlns:a16="http://schemas.microsoft.com/office/drawing/2014/main" id="{7EED7E89-D66A-4C09-9180-1AE07D1DFAC7}"/>
              </a:ext>
            </a:extLst>
          </p:cNvPr>
          <p:cNvSpPr/>
          <p:nvPr/>
        </p:nvSpPr>
        <p:spPr>
          <a:xfrm>
            <a:off x="0" y="0"/>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131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7A71E-02A4-4C21-87AB-1FF4AB6C11EF}"/>
              </a:ext>
            </a:extLst>
          </p:cNvPr>
          <p:cNvSpPr>
            <a:spLocks noGrp="1"/>
          </p:cNvSpPr>
          <p:nvPr>
            <p:ph type="title"/>
          </p:nvPr>
        </p:nvSpPr>
        <p:spPr>
          <a:xfrm>
            <a:off x="839788" y="365125"/>
            <a:ext cx="8961160" cy="1325563"/>
          </a:xfrm>
        </p:spPr>
        <p:txBody>
          <a:bodyPr/>
          <a:lstStyle/>
          <a:p>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FE774C74-7950-4736-9C4A-F603B8E9995D}"/>
              </a:ext>
            </a:extLst>
          </p:cNvPr>
          <p:cNvSpPr>
            <a:spLocks noGrp="1"/>
          </p:cNvSpPr>
          <p:nvPr>
            <p:ph type="body" idx="1" hasCustomPrompt="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4" name="Marcador de contenido 3">
            <a:extLst>
              <a:ext uri="{FF2B5EF4-FFF2-40B4-BE49-F238E27FC236}">
                <a16:creationId xmlns:a16="http://schemas.microsoft.com/office/drawing/2014/main" id="{5F1D7731-470D-4C44-8382-820BC41B703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8F9C256-11EF-45A3-BE39-BFDA04DE53FD}"/>
              </a:ext>
            </a:extLst>
          </p:cNvPr>
          <p:cNvSpPr>
            <a:spLocks noGrp="1"/>
          </p:cNvSpPr>
          <p:nvPr>
            <p:ph type="body" sz="quarter" idx="3" hasCustomPrompt="1"/>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6" name="Marcador de contenido 5">
            <a:extLst>
              <a:ext uri="{FF2B5EF4-FFF2-40B4-BE49-F238E27FC236}">
                <a16:creationId xmlns:a16="http://schemas.microsoft.com/office/drawing/2014/main" id="{1F976294-4A96-4639-8AA5-41B9B897E10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242469A-5286-4C21-ADB8-E73ABFEB4319}"/>
              </a:ext>
            </a:extLst>
          </p:cNvPr>
          <p:cNvSpPr>
            <a:spLocks noGrp="1"/>
          </p:cNvSpPr>
          <p:nvPr>
            <p:ph type="dt" sz="half" idx="10"/>
          </p:nvPr>
        </p:nvSpPr>
        <p:spPr>
          <a:xfrm>
            <a:off x="838200" y="6356350"/>
            <a:ext cx="2743200" cy="365125"/>
          </a:xfrm>
          <a:prstGeom prst="rect">
            <a:avLst/>
          </a:prstGeom>
        </p:spPr>
        <p:txBody>
          <a:bodyPr/>
          <a:lstStyle/>
          <a:p>
            <a:fld id="{456F05C2-744B-40B5-9CA2-BDB9C115C4DD}" type="datetimeFigureOut">
              <a:rPr lang="es-ES" smtClean="0"/>
              <a:t>15/04/2022</a:t>
            </a:fld>
            <a:endParaRPr lang="es-ES"/>
          </a:p>
        </p:txBody>
      </p:sp>
      <p:sp>
        <p:nvSpPr>
          <p:cNvPr id="8" name="Marcador de pie de página 7">
            <a:extLst>
              <a:ext uri="{FF2B5EF4-FFF2-40B4-BE49-F238E27FC236}">
                <a16:creationId xmlns:a16="http://schemas.microsoft.com/office/drawing/2014/main" id="{6F21D635-1B3A-4804-881F-B795EC792DF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116F0460-3672-495F-B592-FFDFF61BA784}"/>
              </a:ext>
            </a:extLst>
          </p:cNvPr>
          <p:cNvSpPr>
            <a:spLocks noGrp="1"/>
          </p:cNvSpPr>
          <p:nvPr>
            <p:ph type="sldNum" sz="quarter" idx="12"/>
          </p:nvPr>
        </p:nvSpPr>
        <p:spPr>
          <a:xfrm>
            <a:off x="8610600" y="6356350"/>
            <a:ext cx="2743200" cy="365125"/>
          </a:xfrm>
          <a:prstGeom prst="rect">
            <a:avLst/>
          </a:prstGeom>
        </p:spPr>
        <p:txBody>
          <a:bodyPr/>
          <a:lstStyle/>
          <a:p>
            <a:fld id="{FA79A719-34A9-4F65-B072-C1EEB7056DD5}" type="slidenum">
              <a:rPr lang="es-ES" smtClean="0"/>
              <a:t>‹Nº›</a:t>
            </a:fld>
            <a:endParaRPr lang="es-ES"/>
          </a:p>
        </p:txBody>
      </p:sp>
      <p:sp>
        <p:nvSpPr>
          <p:cNvPr id="11" name="Triángulo rectángulo 10">
            <a:extLst>
              <a:ext uri="{FF2B5EF4-FFF2-40B4-BE49-F238E27FC236}">
                <a16:creationId xmlns:a16="http://schemas.microsoft.com/office/drawing/2014/main" id="{FE8C881D-DE5A-4D62-8FC3-18F9A313A494}"/>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Triángulo rectángulo 12">
            <a:extLst>
              <a:ext uri="{FF2B5EF4-FFF2-40B4-BE49-F238E27FC236}">
                <a16:creationId xmlns:a16="http://schemas.microsoft.com/office/drawing/2014/main" id="{A91D92D9-3F1C-48B8-8044-AAAC00E4AD01}"/>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5" name="Imagen 14">
            <a:extLst>
              <a:ext uri="{FF2B5EF4-FFF2-40B4-BE49-F238E27FC236}">
                <a16:creationId xmlns:a16="http://schemas.microsoft.com/office/drawing/2014/main" id="{5D06FED0-A086-4FDF-A85A-D11B047B0E1F}"/>
              </a:ext>
            </a:extLst>
          </p:cNvPr>
          <p:cNvPicPr>
            <a:picLocks noChangeAspect="1"/>
          </p:cNvPicPr>
          <p:nvPr/>
        </p:nvPicPr>
        <p:blipFill>
          <a:blip r:embed="rId2"/>
          <a:stretch>
            <a:fillRect/>
          </a:stretch>
        </p:blipFill>
        <p:spPr>
          <a:xfrm>
            <a:off x="11306462" y="5597236"/>
            <a:ext cx="872837" cy="1260764"/>
          </a:xfrm>
          <a:prstGeom prst="rect">
            <a:avLst/>
          </a:prstGeom>
        </p:spPr>
      </p:pic>
      <p:sp>
        <p:nvSpPr>
          <p:cNvPr id="16" name="Rectángulo 15">
            <a:extLst>
              <a:ext uri="{FF2B5EF4-FFF2-40B4-BE49-F238E27FC236}">
                <a16:creationId xmlns:a16="http://schemas.microsoft.com/office/drawing/2014/main" id="{9FC06927-E60E-49C1-8EA0-F1941D2D2478}"/>
              </a:ext>
            </a:extLst>
          </p:cNvPr>
          <p:cNvSpPr/>
          <p:nvPr/>
        </p:nvSpPr>
        <p:spPr>
          <a:xfrm>
            <a:off x="0" y="0"/>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09542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EB2E3-F00B-4E52-8F75-6A196107D5D8}"/>
              </a:ext>
            </a:extLst>
          </p:cNvPr>
          <p:cNvSpPr>
            <a:spLocks noGrp="1"/>
          </p:cNvSpPr>
          <p:nvPr>
            <p:ph type="title"/>
          </p:nvPr>
        </p:nvSpPr>
        <p:spPr>
          <a:xfrm>
            <a:off x="838200" y="365125"/>
            <a:ext cx="8956040" cy="1325563"/>
          </a:xfrm>
        </p:spPr>
        <p:txBody>
          <a:bodyPr/>
          <a:lstStyle/>
          <a:p>
            <a:r>
              <a:rPr lang="es-ES"/>
              <a:t>Haga clic para modificar el estilo de título del patrón</a:t>
            </a:r>
            <a:endParaRPr lang="es-ES" dirty="0"/>
          </a:p>
        </p:txBody>
      </p:sp>
      <p:sp>
        <p:nvSpPr>
          <p:cNvPr id="3" name="Marcador de fecha 2">
            <a:extLst>
              <a:ext uri="{FF2B5EF4-FFF2-40B4-BE49-F238E27FC236}">
                <a16:creationId xmlns:a16="http://schemas.microsoft.com/office/drawing/2014/main" id="{C951B76E-14B8-4787-A9DE-F460D0BE7BE7}"/>
              </a:ext>
            </a:extLst>
          </p:cNvPr>
          <p:cNvSpPr>
            <a:spLocks noGrp="1"/>
          </p:cNvSpPr>
          <p:nvPr>
            <p:ph type="dt" sz="half" idx="10"/>
          </p:nvPr>
        </p:nvSpPr>
        <p:spPr>
          <a:xfrm>
            <a:off x="838200" y="6356350"/>
            <a:ext cx="2743200" cy="365125"/>
          </a:xfrm>
          <a:prstGeom prst="rect">
            <a:avLst/>
          </a:prstGeom>
        </p:spPr>
        <p:txBody>
          <a:bodyPr/>
          <a:lstStyle/>
          <a:p>
            <a:fld id="{456F05C2-744B-40B5-9CA2-BDB9C115C4DD}" type="datetimeFigureOut">
              <a:rPr lang="es-ES" smtClean="0"/>
              <a:t>15/04/2022</a:t>
            </a:fld>
            <a:endParaRPr lang="es-ES"/>
          </a:p>
        </p:txBody>
      </p:sp>
      <p:sp>
        <p:nvSpPr>
          <p:cNvPr id="4" name="Marcador de pie de página 3">
            <a:extLst>
              <a:ext uri="{FF2B5EF4-FFF2-40B4-BE49-F238E27FC236}">
                <a16:creationId xmlns:a16="http://schemas.microsoft.com/office/drawing/2014/main" id="{C7A35ADE-2F7C-4171-9BA3-B0408BE1751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28D1A595-3139-4E19-B808-7D146BB5FEED}"/>
              </a:ext>
            </a:extLst>
          </p:cNvPr>
          <p:cNvSpPr>
            <a:spLocks noGrp="1"/>
          </p:cNvSpPr>
          <p:nvPr>
            <p:ph type="sldNum" sz="quarter" idx="12"/>
          </p:nvPr>
        </p:nvSpPr>
        <p:spPr>
          <a:xfrm>
            <a:off x="8610600" y="6356350"/>
            <a:ext cx="2743200" cy="365125"/>
          </a:xfrm>
          <a:prstGeom prst="rect">
            <a:avLst/>
          </a:prstGeom>
        </p:spPr>
        <p:txBody>
          <a:bodyPr/>
          <a:lstStyle/>
          <a:p>
            <a:fld id="{FA79A719-34A9-4F65-B072-C1EEB7056DD5}" type="slidenum">
              <a:rPr lang="es-ES" smtClean="0"/>
              <a:t>‹Nº›</a:t>
            </a:fld>
            <a:endParaRPr lang="es-ES"/>
          </a:p>
        </p:txBody>
      </p:sp>
    </p:spTree>
    <p:extLst>
      <p:ext uri="{BB962C8B-B14F-4D97-AF65-F5344CB8AC3E}">
        <p14:creationId xmlns:p14="http://schemas.microsoft.com/office/powerpoint/2010/main" val="307962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E9E77AF-6DC4-487B-A24F-391FAEC633B5}"/>
              </a:ext>
            </a:extLst>
          </p:cNvPr>
          <p:cNvSpPr>
            <a:spLocks noGrp="1"/>
          </p:cNvSpPr>
          <p:nvPr>
            <p:ph type="dt" sz="half" idx="10"/>
          </p:nvPr>
        </p:nvSpPr>
        <p:spPr>
          <a:xfrm>
            <a:off x="838200" y="6356350"/>
            <a:ext cx="2743200" cy="365125"/>
          </a:xfrm>
          <a:prstGeom prst="rect">
            <a:avLst/>
          </a:prstGeom>
        </p:spPr>
        <p:txBody>
          <a:bodyPr/>
          <a:lstStyle/>
          <a:p>
            <a:fld id="{456F05C2-744B-40B5-9CA2-BDB9C115C4DD}" type="datetimeFigureOut">
              <a:rPr lang="es-ES" smtClean="0"/>
              <a:t>15/04/2022</a:t>
            </a:fld>
            <a:endParaRPr lang="es-ES"/>
          </a:p>
        </p:txBody>
      </p:sp>
      <p:sp>
        <p:nvSpPr>
          <p:cNvPr id="3" name="Marcador de pie de página 2">
            <a:extLst>
              <a:ext uri="{FF2B5EF4-FFF2-40B4-BE49-F238E27FC236}">
                <a16:creationId xmlns:a16="http://schemas.microsoft.com/office/drawing/2014/main" id="{4EB9D679-6846-4968-95E7-CFADD47A208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Marcador de número de diapositiva 3">
            <a:extLst>
              <a:ext uri="{FF2B5EF4-FFF2-40B4-BE49-F238E27FC236}">
                <a16:creationId xmlns:a16="http://schemas.microsoft.com/office/drawing/2014/main" id="{4C2DEEBE-8BD4-4D49-AF09-DA5A2FAED8AF}"/>
              </a:ext>
            </a:extLst>
          </p:cNvPr>
          <p:cNvSpPr>
            <a:spLocks noGrp="1"/>
          </p:cNvSpPr>
          <p:nvPr>
            <p:ph type="sldNum" sz="quarter" idx="12"/>
          </p:nvPr>
        </p:nvSpPr>
        <p:spPr>
          <a:xfrm>
            <a:off x="8610600" y="6356350"/>
            <a:ext cx="2743200" cy="365125"/>
          </a:xfrm>
          <a:prstGeom prst="rect">
            <a:avLst/>
          </a:prstGeom>
        </p:spPr>
        <p:txBody>
          <a:bodyPr/>
          <a:lstStyle/>
          <a:p>
            <a:fld id="{FA79A719-34A9-4F65-B072-C1EEB7056DD5}" type="slidenum">
              <a:rPr lang="es-ES" smtClean="0"/>
              <a:t>‹Nº›</a:t>
            </a:fld>
            <a:endParaRPr lang="es-ES"/>
          </a:p>
        </p:txBody>
      </p:sp>
    </p:spTree>
    <p:extLst>
      <p:ext uri="{BB962C8B-B14F-4D97-AF65-F5344CB8AC3E}">
        <p14:creationId xmlns:p14="http://schemas.microsoft.com/office/powerpoint/2010/main" val="388029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51CA5-2473-4668-BFA6-9347EF2B2B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4FB5932-98B7-41DF-92AC-698345586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FB80D35-2D2A-42E8-B6AF-42204978D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4A03732-FA0F-480D-9E99-0055228D25F1}"/>
              </a:ext>
            </a:extLst>
          </p:cNvPr>
          <p:cNvSpPr>
            <a:spLocks noGrp="1"/>
          </p:cNvSpPr>
          <p:nvPr>
            <p:ph type="dt" sz="half" idx="10"/>
          </p:nvPr>
        </p:nvSpPr>
        <p:spPr>
          <a:xfrm>
            <a:off x="838200" y="6356350"/>
            <a:ext cx="2743200" cy="365125"/>
          </a:xfrm>
          <a:prstGeom prst="rect">
            <a:avLst/>
          </a:prstGeom>
        </p:spPr>
        <p:txBody>
          <a:bodyPr/>
          <a:lstStyle/>
          <a:p>
            <a:fld id="{456F05C2-744B-40B5-9CA2-BDB9C115C4DD}" type="datetimeFigureOut">
              <a:rPr lang="es-ES" smtClean="0"/>
              <a:t>15/04/2022</a:t>
            </a:fld>
            <a:endParaRPr lang="es-ES"/>
          </a:p>
        </p:txBody>
      </p:sp>
      <p:sp>
        <p:nvSpPr>
          <p:cNvPr id="6" name="Marcador de pie de página 5">
            <a:extLst>
              <a:ext uri="{FF2B5EF4-FFF2-40B4-BE49-F238E27FC236}">
                <a16:creationId xmlns:a16="http://schemas.microsoft.com/office/drawing/2014/main" id="{96A6C82A-DE75-4B32-A3FB-5770692B4D1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AE46DDA-5F12-4DB7-B71B-87EBA648DFBD}"/>
              </a:ext>
            </a:extLst>
          </p:cNvPr>
          <p:cNvSpPr>
            <a:spLocks noGrp="1"/>
          </p:cNvSpPr>
          <p:nvPr>
            <p:ph type="sldNum" sz="quarter" idx="12"/>
          </p:nvPr>
        </p:nvSpPr>
        <p:spPr>
          <a:xfrm>
            <a:off x="8610600" y="6356350"/>
            <a:ext cx="2743200" cy="365125"/>
          </a:xfrm>
          <a:prstGeom prst="rect">
            <a:avLst/>
          </a:prstGeom>
        </p:spPr>
        <p:txBody>
          <a:bodyPr/>
          <a:lstStyle/>
          <a:p>
            <a:fld id="{FA79A719-34A9-4F65-B072-C1EEB7056DD5}" type="slidenum">
              <a:rPr lang="es-ES" smtClean="0"/>
              <a:t>‹Nº›</a:t>
            </a:fld>
            <a:endParaRPr lang="es-ES"/>
          </a:p>
        </p:txBody>
      </p:sp>
    </p:spTree>
    <p:extLst>
      <p:ext uri="{BB962C8B-B14F-4D97-AF65-F5344CB8AC3E}">
        <p14:creationId xmlns:p14="http://schemas.microsoft.com/office/powerpoint/2010/main" val="62716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473C3-8578-4FAF-816C-DC0507C043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BB9B0C4-54B1-4671-9FB8-11B18C5DC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 dirty="0"/>
          </a:p>
        </p:txBody>
      </p:sp>
      <p:sp>
        <p:nvSpPr>
          <p:cNvPr id="4" name="Marcador de texto 3">
            <a:extLst>
              <a:ext uri="{FF2B5EF4-FFF2-40B4-BE49-F238E27FC236}">
                <a16:creationId xmlns:a16="http://schemas.microsoft.com/office/drawing/2014/main" id="{E3505BF1-9BDC-4CE0-ADFD-007EB7C53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9DD727D-4171-4CE2-A3C4-7D12699EB380}"/>
              </a:ext>
            </a:extLst>
          </p:cNvPr>
          <p:cNvSpPr>
            <a:spLocks noGrp="1"/>
          </p:cNvSpPr>
          <p:nvPr>
            <p:ph type="dt" sz="half" idx="10"/>
          </p:nvPr>
        </p:nvSpPr>
        <p:spPr>
          <a:xfrm>
            <a:off x="838200" y="6356350"/>
            <a:ext cx="2743200" cy="365125"/>
          </a:xfrm>
          <a:prstGeom prst="rect">
            <a:avLst/>
          </a:prstGeom>
        </p:spPr>
        <p:txBody>
          <a:bodyPr/>
          <a:lstStyle/>
          <a:p>
            <a:fld id="{456F05C2-744B-40B5-9CA2-BDB9C115C4DD}" type="datetimeFigureOut">
              <a:rPr lang="es-ES" smtClean="0"/>
              <a:t>15/04/2022</a:t>
            </a:fld>
            <a:endParaRPr lang="es-ES"/>
          </a:p>
        </p:txBody>
      </p:sp>
      <p:sp>
        <p:nvSpPr>
          <p:cNvPr id="6" name="Marcador de pie de página 5">
            <a:extLst>
              <a:ext uri="{FF2B5EF4-FFF2-40B4-BE49-F238E27FC236}">
                <a16:creationId xmlns:a16="http://schemas.microsoft.com/office/drawing/2014/main" id="{9A7AA172-F094-4305-8384-B0168CAA44D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C5A0F7E-DEC5-42DE-B936-1CB3079D111E}"/>
              </a:ext>
            </a:extLst>
          </p:cNvPr>
          <p:cNvSpPr>
            <a:spLocks noGrp="1"/>
          </p:cNvSpPr>
          <p:nvPr>
            <p:ph type="sldNum" sz="quarter" idx="12"/>
          </p:nvPr>
        </p:nvSpPr>
        <p:spPr>
          <a:xfrm>
            <a:off x="8610600" y="6356350"/>
            <a:ext cx="2743200" cy="365125"/>
          </a:xfrm>
          <a:prstGeom prst="rect">
            <a:avLst/>
          </a:prstGeom>
        </p:spPr>
        <p:txBody>
          <a:bodyPr/>
          <a:lstStyle/>
          <a:p>
            <a:fld id="{FA79A719-34A9-4F65-B072-C1EEB7056DD5}" type="slidenum">
              <a:rPr lang="es-ES" smtClean="0"/>
              <a:t>‹Nº›</a:t>
            </a:fld>
            <a:endParaRPr lang="es-ES"/>
          </a:p>
        </p:txBody>
      </p:sp>
    </p:spTree>
    <p:extLst>
      <p:ext uri="{BB962C8B-B14F-4D97-AF65-F5344CB8AC3E}">
        <p14:creationId xmlns:p14="http://schemas.microsoft.com/office/powerpoint/2010/main" val="203445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8CF5E3D-F5EC-4E97-A4E2-6ADD70CB7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221A2075-F529-450B-9500-2AAE3EB75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a:extLst>
              <a:ext uri="{FF2B5EF4-FFF2-40B4-BE49-F238E27FC236}">
                <a16:creationId xmlns:a16="http://schemas.microsoft.com/office/drawing/2014/main" id="{5CD1DB55-EDA1-4405-A1ED-A5AA0AAEA952}"/>
              </a:ext>
            </a:extLst>
          </p:cNvPr>
          <p:cNvSpPr>
            <a:spLocks noGrp="1"/>
          </p:cNvSpPr>
          <p:nvPr>
            <p:ph type="dt" sz="half" idx="2"/>
          </p:nvPr>
        </p:nvSpPr>
        <p:spPr>
          <a:xfrm>
            <a:off x="1060142" y="6347473"/>
            <a:ext cx="2743200" cy="365125"/>
          </a:xfrm>
          <a:prstGeom prst="rect">
            <a:avLst/>
          </a:prstGeom>
        </p:spPr>
        <p:txBody>
          <a:bodyPr/>
          <a:lstStyle>
            <a:lvl1pPr>
              <a:defRPr>
                <a:solidFill>
                  <a:schemeClr val="tx2"/>
                </a:solidFill>
              </a:defRPr>
            </a:lvl1pPr>
          </a:lstStyle>
          <a:p>
            <a:fld id="{456F05C2-744B-40B5-9CA2-BDB9C115C4DD}" type="datetimeFigureOut">
              <a:rPr lang="es-ES" smtClean="0"/>
              <a:t>15/04/2022</a:t>
            </a:fld>
            <a:endParaRPr lang="es-ES"/>
          </a:p>
        </p:txBody>
      </p:sp>
      <p:sp>
        <p:nvSpPr>
          <p:cNvPr id="11" name="Marcador de pie de página 4">
            <a:extLst>
              <a:ext uri="{FF2B5EF4-FFF2-40B4-BE49-F238E27FC236}">
                <a16:creationId xmlns:a16="http://schemas.microsoft.com/office/drawing/2014/main" id="{7C41FCAB-BE87-4362-B422-5D8DF9FC6F1B}"/>
              </a:ext>
            </a:extLst>
          </p:cNvPr>
          <p:cNvSpPr>
            <a:spLocks noGrp="1"/>
          </p:cNvSpPr>
          <p:nvPr>
            <p:ph type="ftr" sz="quarter" idx="3"/>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12" name="Marcador de número de diapositiva 5">
            <a:extLst>
              <a:ext uri="{FF2B5EF4-FFF2-40B4-BE49-F238E27FC236}">
                <a16:creationId xmlns:a16="http://schemas.microsoft.com/office/drawing/2014/main" id="{D527BCB2-3C22-4373-83D4-3EB82FC289B4}"/>
              </a:ext>
            </a:extLst>
          </p:cNvPr>
          <p:cNvSpPr>
            <a:spLocks noGrp="1"/>
          </p:cNvSpPr>
          <p:nvPr>
            <p:ph type="sldNum" sz="quarter" idx="4"/>
          </p:nvPr>
        </p:nvSpPr>
        <p:spPr>
          <a:xfrm>
            <a:off x="8153400" y="6356350"/>
            <a:ext cx="2743200" cy="365125"/>
          </a:xfrm>
          <a:prstGeom prst="rect">
            <a:avLst/>
          </a:prstGeom>
        </p:spPr>
        <p:txBody>
          <a:bodyPr/>
          <a:lstStyle>
            <a:lvl1pPr>
              <a:defRPr>
                <a:solidFill>
                  <a:schemeClr val="tx2"/>
                </a:solidFill>
              </a:defRPr>
            </a:lvl1pPr>
          </a:lstStyle>
          <a:p>
            <a:fld id="{FA79A719-34A9-4F65-B072-C1EEB7056DD5}" type="slidenum">
              <a:rPr lang="es-ES" smtClean="0"/>
              <a:t>‹Nº›</a:t>
            </a:fld>
            <a:endParaRPr lang="es-ES"/>
          </a:p>
        </p:txBody>
      </p:sp>
      <p:sp>
        <p:nvSpPr>
          <p:cNvPr id="24" name="Triángulo rectángulo 23">
            <a:extLst>
              <a:ext uri="{FF2B5EF4-FFF2-40B4-BE49-F238E27FC236}">
                <a16:creationId xmlns:a16="http://schemas.microsoft.com/office/drawing/2014/main" id="{D668899F-6DA7-4790-BA7C-0CC08954B643}"/>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Triángulo rectángulo 25">
            <a:extLst>
              <a:ext uri="{FF2B5EF4-FFF2-40B4-BE49-F238E27FC236}">
                <a16:creationId xmlns:a16="http://schemas.microsoft.com/office/drawing/2014/main" id="{24AECE9E-1C30-434B-891A-197CAB284F78}"/>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F2352B31-A32B-4FBD-B670-2631BC674EEF}"/>
              </a:ext>
            </a:extLst>
          </p:cNvPr>
          <p:cNvPicPr>
            <a:picLocks noChangeAspect="1"/>
          </p:cNvPicPr>
          <p:nvPr/>
        </p:nvPicPr>
        <p:blipFill>
          <a:blip r:embed="rId13"/>
          <a:stretch>
            <a:fillRect/>
          </a:stretch>
        </p:blipFill>
        <p:spPr>
          <a:xfrm>
            <a:off x="11312858" y="5606472"/>
            <a:ext cx="866442" cy="1251527"/>
          </a:xfrm>
          <a:prstGeom prst="rect">
            <a:avLst/>
          </a:prstGeom>
        </p:spPr>
      </p:pic>
      <p:sp>
        <p:nvSpPr>
          <p:cNvPr id="30" name="Rectángulo 29">
            <a:extLst>
              <a:ext uri="{FF2B5EF4-FFF2-40B4-BE49-F238E27FC236}">
                <a16:creationId xmlns:a16="http://schemas.microsoft.com/office/drawing/2014/main" id="{08252A65-CE9A-4E2D-BE20-AFD3D3600EE5}"/>
              </a:ext>
            </a:extLst>
          </p:cNvPr>
          <p:cNvSpPr/>
          <p:nvPr/>
        </p:nvSpPr>
        <p:spPr>
          <a:xfrm>
            <a:off x="0" y="-8877"/>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30710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BA2CF-BC05-4CEA-AB20-C1996512A288}"/>
              </a:ext>
            </a:extLst>
          </p:cNvPr>
          <p:cNvSpPr>
            <a:spLocks noGrp="1"/>
          </p:cNvSpPr>
          <p:nvPr>
            <p:ph type="title"/>
          </p:nvPr>
        </p:nvSpPr>
        <p:spPr/>
        <p:txBody>
          <a:bodyPr/>
          <a:lstStyle/>
          <a:p>
            <a:pPr algn="ctr"/>
            <a:r>
              <a:rPr lang="es-ES" dirty="0"/>
              <a:t>Uso de Git y </a:t>
            </a:r>
            <a:r>
              <a:rPr lang="es-ES" dirty="0" err="1"/>
              <a:t>Github</a:t>
            </a:r>
            <a:endParaRPr lang="es-ES" dirty="0"/>
          </a:p>
        </p:txBody>
      </p:sp>
      <p:sp>
        <p:nvSpPr>
          <p:cNvPr id="3" name="Marcador de texto 2">
            <a:extLst>
              <a:ext uri="{FF2B5EF4-FFF2-40B4-BE49-F238E27FC236}">
                <a16:creationId xmlns:a16="http://schemas.microsoft.com/office/drawing/2014/main" id="{22B167BB-4783-462F-BCEC-EF014CBE0FE7}"/>
              </a:ext>
            </a:extLst>
          </p:cNvPr>
          <p:cNvSpPr>
            <a:spLocks noGrp="1"/>
          </p:cNvSpPr>
          <p:nvPr>
            <p:ph type="body" idx="1"/>
          </p:nvPr>
        </p:nvSpPr>
        <p:spPr/>
        <p:txBody>
          <a:bodyPr/>
          <a:lstStyle/>
          <a:p>
            <a:r>
              <a:rPr lang="es-ES"/>
              <a:t>				Control de versiones </a:t>
            </a:r>
          </a:p>
        </p:txBody>
      </p:sp>
    </p:spTree>
    <p:extLst>
      <p:ext uri="{BB962C8B-B14F-4D97-AF65-F5344CB8AC3E}">
        <p14:creationId xmlns:p14="http://schemas.microsoft.com/office/powerpoint/2010/main" val="24913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1C2D-4E82-44FC-B088-EAA250DD4241}"/>
              </a:ext>
            </a:extLst>
          </p:cNvPr>
          <p:cNvSpPr>
            <a:spLocks noGrp="1"/>
          </p:cNvSpPr>
          <p:nvPr>
            <p:ph type="ctrTitle"/>
          </p:nvPr>
        </p:nvSpPr>
        <p:spPr/>
        <p:txBody>
          <a:bodyPr/>
          <a:lstStyle/>
          <a:p>
            <a:r>
              <a:rPr lang="es-ES" dirty="0"/>
              <a:t>Más terminología</a:t>
            </a:r>
          </a:p>
        </p:txBody>
      </p:sp>
      <p:sp>
        <p:nvSpPr>
          <p:cNvPr id="3" name="Subtítulo 2">
            <a:extLst>
              <a:ext uri="{FF2B5EF4-FFF2-40B4-BE49-F238E27FC236}">
                <a16:creationId xmlns:a16="http://schemas.microsoft.com/office/drawing/2014/main" id="{9D27790B-A039-44FF-A682-7846A28B133E}"/>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32992664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r>
              <a:rPr lang="es-ES" dirty="0" err="1"/>
              <a:t>GitIgnore</a:t>
            </a:r>
            <a:endParaRPr lang="es-ES" dirty="0"/>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idx="1"/>
          </p:nvPr>
        </p:nvSpPr>
        <p:spPr/>
        <p:txBody>
          <a:bodyPr>
            <a:normAutofit/>
          </a:bodyPr>
          <a:lstStyle/>
          <a:p>
            <a:pPr algn="just"/>
            <a:r>
              <a:rPr lang="es-ES" dirty="0">
                <a:highlight>
                  <a:srgbClr val="00FFFF"/>
                </a:highlight>
              </a:rPr>
              <a:t>Archivos generados en tiempo de ejecución </a:t>
            </a:r>
            <a:r>
              <a:rPr lang="es-ES" dirty="0"/>
              <a:t>como, por ejemplo, .log, .</a:t>
            </a:r>
            <a:r>
              <a:rPr lang="es-ES" dirty="0" err="1"/>
              <a:t>lock</a:t>
            </a:r>
            <a:r>
              <a:rPr lang="es-ES" dirty="0"/>
              <a:t> o .</a:t>
            </a:r>
            <a:r>
              <a:rPr lang="es-ES" dirty="0" err="1"/>
              <a:t>tmp</a:t>
            </a:r>
            <a:r>
              <a:rPr lang="es-ES" dirty="0"/>
              <a:t>.</a:t>
            </a:r>
          </a:p>
          <a:p>
            <a:pPr algn="just"/>
            <a:r>
              <a:rPr lang="es-ES" dirty="0">
                <a:highlight>
                  <a:srgbClr val="00FFFF"/>
                </a:highlight>
              </a:rPr>
              <a:t>Archivos ocultos del sistema</a:t>
            </a:r>
            <a:r>
              <a:rPr lang="es-ES" dirty="0"/>
              <a:t>, como es el caso de .</a:t>
            </a:r>
            <a:r>
              <a:rPr lang="es-ES" dirty="0" err="1"/>
              <a:t>DS_Store</a:t>
            </a:r>
            <a:r>
              <a:rPr lang="es-ES" dirty="0"/>
              <a:t> o </a:t>
            </a:r>
            <a:r>
              <a:rPr lang="es-ES" dirty="0" err="1"/>
              <a:t>Thumbs.db</a:t>
            </a:r>
            <a:r>
              <a:rPr lang="es-ES" dirty="0"/>
              <a:t>.</a:t>
            </a:r>
          </a:p>
          <a:p>
            <a:pPr algn="just"/>
            <a:r>
              <a:rPr lang="es-ES" dirty="0">
                <a:highlight>
                  <a:srgbClr val="00FFFF"/>
                </a:highlight>
              </a:rPr>
              <a:t>Archivos personales de configuración de IDE </a:t>
            </a:r>
            <a:r>
              <a:rPr lang="es-ES" dirty="0"/>
              <a:t>como, por ejemplo, .idea/workspace.xml.</a:t>
            </a:r>
            <a:endParaRPr lang="es-ES" dirty="0">
              <a:highlight>
                <a:srgbClr val="FFFF00"/>
              </a:highlight>
            </a:endParaRPr>
          </a:p>
        </p:txBody>
      </p:sp>
    </p:spTree>
    <p:extLst>
      <p:ext uri="{BB962C8B-B14F-4D97-AF65-F5344CB8AC3E}">
        <p14:creationId xmlns:p14="http://schemas.microsoft.com/office/powerpoint/2010/main" val="5316480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r>
              <a:rPr lang="es-ES" dirty="0" err="1"/>
              <a:t>GitIgnore</a:t>
            </a:r>
            <a:endParaRPr lang="es-ES" dirty="0"/>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idx="1"/>
          </p:nvPr>
        </p:nvSpPr>
        <p:spPr/>
        <p:txBody>
          <a:bodyPr>
            <a:normAutofit/>
          </a:bodyPr>
          <a:lstStyle/>
          <a:p>
            <a:pPr algn="just"/>
            <a:r>
              <a:rPr lang="es-ES" dirty="0"/>
              <a:t>A </a:t>
            </a:r>
            <a:r>
              <a:rPr lang="es-ES" dirty="0">
                <a:highlight>
                  <a:srgbClr val="FFFF00"/>
                </a:highlight>
              </a:rPr>
              <a:t>los archivos ignorados se les hace un seguimiento en un archivo especial llamado</a:t>
            </a:r>
            <a:r>
              <a:rPr lang="es-ES" dirty="0"/>
              <a:t> </a:t>
            </a:r>
            <a:r>
              <a:rPr lang="es-ES" dirty="0">
                <a:highlight>
                  <a:srgbClr val="00FFFF"/>
                </a:highlight>
              </a:rPr>
              <a:t>.</a:t>
            </a:r>
            <a:r>
              <a:rPr lang="es-ES" dirty="0" err="1">
                <a:highlight>
                  <a:srgbClr val="00FFFF"/>
                </a:highlight>
              </a:rPr>
              <a:t>gitignore</a:t>
            </a:r>
            <a:r>
              <a:rPr lang="es-ES" dirty="0">
                <a:highlight>
                  <a:srgbClr val="00FFFF"/>
                </a:highlight>
              </a:rPr>
              <a:t> </a:t>
            </a:r>
            <a:r>
              <a:rPr lang="es-ES" dirty="0"/>
              <a:t>que se incorpora en la raíz de tu repositorio. En Git </a:t>
            </a:r>
            <a:r>
              <a:rPr lang="es-ES" dirty="0">
                <a:highlight>
                  <a:srgbClr val="FFFF00"/>
                </a:highlight>
              </a:rPr>
              <a:t>no hay ningún comando explícito para ignorar archivos</a:t>
            </a:r>
            <a:r>
              <a:rPr lang="es-ES" dirty="0"/>
              <a:t>: en su lugar, cuando tengas nuevos archivos que quieras ignorar, deberás editar y confirmar manualmente el archivo .</a:t>
            </a:r>
            <a:r>
              <a:rPr lang="es-ES" dirty="0" err="1"/>
              <a:t>gitignore</a:t>
            </a:r>
            <a:r>
              <a:rPr lang="es-ES" dirty="0"/>
              <a:t>. Los archivos .</a:t>
            </a:r>
            <a:r>
              <a:rPr lang="es-ES" dirty="0" err="1"/>
              <a:t>gitignore</a:t>
            </a:r>
            <a:r>
              <a:rPr lang="es-ES" dirty="0"/>
              <a:t> contienen patrones que establecen coincidencias con los nombres de archivo de tu repositorio para determinar si deberían ignorarse o no.</a:t>
            </a:r>
          </a:p>
        </p:txBody>
      </p:sp>
    </p:spTree>
    <p:extLst>
      <p:ext uri="{BB962C8B-B14F-4D97-AF65-F5344CB8AC3E}">
        <p14:creationId xmlns:p14="http://schemas.microsoft.com/office/powerpoint/2010/main" val="15293462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r>
              <a:rPr lang="es-ES" dirty="0" err="1"/>
              <a:t>GitIgnore</a:t>
            </a:r>
            <a:endParaRPr lang="es-ES" dirty="0"/>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idx="1"/>
          </p:nvPr>
        </p:nvSpPr>
        <p:spPr/>
        <p:txBody>
          <a:bodyPr>
            <a:normAutofit/>
          </a:bodyPr>
          <a:lstStyle/>
          <a:p>
            <a:pPr algn="just"/>
            <a:r>
              <a:rPr lang="es-ES" dirty="0"/>
              <a:t>A </a:t>
            </a:r>
            <a:r>
              <a:rPr lang="es-ES" dirty="0">
                <a:highlight>
                  <a:srgbClr val="FFFF00"/>
                </a:highlight>
              </a:rPr>
              <a:t>los archivos ignorados se les hace un seguimiento en un archivo especial llamado</a:t>
            </a:r>
            <a:r>
              <a:rPr lang="es-ES" dirty="0"/>
              <a:t> </a:t>
            </a:r>
            <a:r>
              <a:rPr lang="es-ES" dirty="0">
                <a:highlight>
                  <a:srgbClr val="00FFFF"/>
                </a:highlight>
              </a:rPr>
              <a:t>.</a:t>
            </a:r>
            <a:r>
              <a:rPr lang="es-ES" dirty="0" err="1">
                <a:highlight>
                  <a:srgbClr val="00FFFF"/>
                </a:highlight>
              </a:rPr>
              <a:t>gitignore</a:t>
            </a:r>
            <a:r>
              <a:rPr lang="es-ES" dirty="0">
                <a:highlight>
                  <a:srgbClr val="00FFFF"/>
                </a:highlight>
              </a:rPr>
              <a:t> </a:t>
            </a:r>
            <a:r>
              <a:rPr lang="es-ES" dirty="0"/>
              <a:t>que se incorpora en la raíz de tu repositorio. En Git </a:t>
            </a:r>
            <a:r>
              <a:rPr lang="es-ES" dirty="0">
                <a:highlight>
                  <a:srgbClr val="FFFF00"/>
                </a:highlight>
              </a:rPr>
              <a:t>no hay ningún comando explícito para ignorar archivos</a:t>
            </a:r>
            <a:r>
              <a:rPr lang="es-ES" dirty="0"/>
              <a:t>: en su lugar, cuando tengas nuevos archivos que quieras ignorar, deberás editar y confirmar manualmente el archivo .</a:t>
            </a:r>
            <a:r>
              <a:rPr lang="es-ES" dirty="0" err="1"/>
              <a:t>gitignore</a:t>
            </a:r>
            <a:r>
              <a:rPr lang="es-ES" dirty="0"/>
              <a:t>. Los archivos .</a:t>
            </a:r>
            <a:r>
              <a:rPr lang="es-ES" dirty="0" err="1"/>
              <a:t>gitignore</a:t>
            </a:r>
            <a:r>
              <a:rPr lang="es-ES" dirty="0"/>
              <a:t> contienen patrones que establecen coincidencias con los nombres de archivo de tu repositorio para determinar si deberían ignorarse o no.</a:t>
            </a:r>
          </a:p>
        </p:txBody>
      </p:sp>
    </p:spTree>
    <p:extLst>
      <p:ext uri="{BB962C8B-B14F-4D97-AF65-F5344CB8AC3E}">
        <p14:creationId xmlns:p14="http://schemas.microsoft.com/office/powerpoint/2010/main" val="18696558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pPr algn="l"/>
            <a:r>
              <a:rPr lang="es-ES" dirty="0"/>
              <a:t>Patrones de </a:t>
            </a:r>
            <a:r>
              <a:rPr lang="es-ES" dirty="0" err="1"/>
              <a:t>gitignore</a:t>
            </a:r>
            <a:endParaRPr lang="es-ES" dirty="0"/>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idx="1"/>
          </p:nvPr>
        </p:nvSpPr>
        <p:spPr/>
        <p:txBody>
          <a:bodyPr>
            <a:normAutofit/>
          </a:bodyPr>
          <a:lstStyle/>
          <a:p>
            <a:pPr algn="just"/>
            <a:r>
              <a:rPr lang="es-ES" dirty="0"/>
              <a:t>Los archivos .</a:t>
            </a:r>
            <a:r>
              <a:rPr lang="es-ES" dirty="0" err="1"/>
              <a:t>gitignore</a:t>
            </a:r>
            <a:r>
              <a:rPr lang="es-ES" dirty="0"/>
              <a:t> usan patrones globales para el establecimiento de coincidencias con los nombres de los archivos. Puedes crear tus patrones con varios símbolos:</a:t>
            </a:r>
          </a:p>
        </p:txBody>
      </p:sp>
    </p:spTree>
    <p:extLst>
      <p:ext uri="{BB962C8B-B14F-4D97-AF65-F5344CB8AC3E}">
        <p14:creationId xmlns:p14="http://schemas.microsoft.com/office/powerpoint/2010/main" val="3568331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a:xfrm>
            <a:off x="839788" y="457200"/>
            <a:ext cx="3932237" cy="1600200"/>
          </a:xfrm>
        </p:spPr>
        <p:txBody>
          <a:bodyPr anchor="b">
            <a:normAutofit/>
          </a:bodyPr>
          <a:lstStyle/>
          <a:p>
            <a:r>
              <a:rPr lang="es-ES" b="0" i="0" dirty="0">
                <a:effectLst/>
              </a:rPr>
              <a:t>Patrones de </a:t>
            </a:r>
            <a:r>
              <a:rPr lang="es-ES" b="0" i="0" dirty="0" err="1">
                <a:effectLst/>
              </a:rPr>
              <a:t>git</a:t>
            </a:r>
            <a:r>
              <a:rPr lang="es-ES" b="0" i="0" dirty="0">
                <a:effectLst/>
              </a:rPr>
              <a:t> ignore</a:t>
            </a:r>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type="body" sz="half" idx="2"/>
          </p:nvPr>
        </p:nvSpPr>
        <p:spPr>
          <a:xfrm>
            <a:off x="839788" y="2057400"/>
            <a:ext cx="3932237" cy="3811588"/>
          </a:xfrm>
        </p:spPr>
        <p:txBody>
          <a:bodyPr>
            <a:normAutofit/>
          </a:bodyPr>
          <a:lstStyle/>
          <a:p>
            <a:pPr algn="just"/>
            <a:r>
              <a:rPr lang="es-ES" sz="2000" dirty="0"/>
              <a:t>Los archivos .</a:t>
            </a:r>
            <a:r>
              <a:rPr lang="es-ES" sz="2000" dirty="0" err="1"/>
              <a:t>gitignore</a:t>
            </a:r>
            <a:r>
              <a:rPr lang="es-ES" sz="2000" dirty="0"/>
              <a:t> usan patrones globales para el establecimiento de coincidencias con los nombres de los archivos. Puedes crear tus patrones con varios símbolos:</a:t>
            </a:r>
          </a:p>
          <a:p>
            <a:endParaRPr lang="es-ES" dirty="0"/>
          </a:p>
          <a:p>
            <a:endParaRPr lang="es-ES" dirty="0"/>
          </a:p>
        </p:txBody>
      </p:sp>
      <p:graphicFrame>
        <p:nvGraphicFramePr>
          <p:cNvPr id="5" name="Tabla 4">
            <a:extLst>
              <a:ext uri="{FF2B5EF4-FFF2-40B4-BE49-F238E27FC236}">
                <a16:creationId xmlns:a16="http://schemas.microsoft.com/office/drawing/2014/main" id="{B8879780-81E9-4D51-A4BC-39C6E81C00AF}"/>
              </a:ext>
            </a:extLst>
          </p:cNvPr>
          <p:cNvGraphicFramePr>
            <a:graphicFrameLocks noGrp="1"/>
          </p:cNvGraphicFramePr>
          <p:nvPr>
            <p:extLst>
              <p:ext uri="{D42A27DB-BD31-4B8C-83A1-F6EECF244321}">
                <p14:modId xmlns:p14="http://schemas.microsoft.com/office/powerpoint/2010/main" val="3549874247"/>
              </p:ext>
            </p:extLst>
          </p:nvPr>
        </p:nvGraphicFramePr>
        <p:xfrm>
          <a:off x="5183188" y="1344057"/>
          <a:ext cx="6172201" cy="4160363"/>
        </p:xfrm>
        <a:graphic>
          <a:graphicData uri="http://schemas.openxmlformats.org/drawingml/2006/table">
            <a:tbl>
              <a:tblPr/>
              <a:tblGrid>
                <a:gridCol w="1808234">
                  <a:extLst>
                    <a:ext uri="{9D8B030D-6E8A-4147-A177-3AD203B41FA5}">
                      <a16:colId xmlns:a16="http://schemas.microsoft.com/office/drawing/2014/main" val="2564619193"/>
                    </a:ext>
                  </a:extLst>
                </a:gridCol>
                <a:gridCol w="2128591">
                  <a:extLst>
                    <a:ext uri="{9D8B030D-6E8A-4147-A177-3AD203B41FA5}">
                      <a16:colId xmlns:a16="http://schemas.microsoft.com/office/drawing/2014/main" val="596996778"/>
                    </a:ext>
                  </a:extLst>
                </a:gridCol>
                <a:gridCol w="2235376">
                  <a:extLst>
                    <a:ext uri="{9D8B030D-6E8A-4147-A177-3AD203B41FA5}">
                      <a16:colId xmlns:a16="http://schemas.microsoft.com/office/drawing/2014/main" val="3252652448"/>
                    </a:ext>
                  </a:extLst>
                </a:gridCol>
              </a:tblGrid>
              <a:tr h="617932">
                <a:tc>
                  <a:txBody>
                    <a:bodyPr/>
                    <a:lstStyle/>
                    <a:p>
                      <a:r>
                        <a:rPr lang="es-ES" sz="1700" dirty="0">
                          <a:effectLst/>
                        </a:rPr>
                        <a:t>Patrón</a:t>
                      </a:r>
                    </a:p>
                  </a:txBody>
                  <a:tcPr marL="35595" marR="35595" marT="35595" marB="35595"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sz="1700">
                          <a:effectLst/>
                        </a:rPr>
                        <a:t>Coincidencias de ejemplo</a:t>
                      </a:r>
                    </a:p>
                  </a:txBody>
                  <a:tcPr marL="35595" marR="35595" marT="35595" marB="35595"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sz="1700">
                          <a:effectLst/>
                        </a:rPr>
                        <a:t>Explicación*</a:t>
                      </a:r>
                    </a:p>
                  </a:txBody>
                  <a:tcPr marL="35595" marR="35595" marT="35595" marB="35595"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4236584885"/>
                  </a:ext>
                </a:extLst>
              </a:tr>
              <a:tr h="1643073">
                <a:tc>
                  <a:txBody>
                    <a:bodyPr/>
                    <a:lstStyle/>
                    <a:p>
                      <a:r>
                        <a:rPr lang="es-ES" sz="1700" dirty="0">
                          <a:effectLst/>
                        </a:rPr>
                        <a:t>**/logs</a:t>
                      </a:r>
                    </a:p>
                  </a:txBody>
                  <a:tcPr marL="35595" marR="35595" marT="35595" marB="35595"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sz="1700" dirty="0">
                          <a:effectLst/>
                        </a:rPr>
                        <a:t>logs/debug.log</a:t>
                      </a:r>
                      <a:br>
                        <a:rPr lang="es-ES" sz="1700" dirty="0">
                          <a:effectLst/>
                        </a:rPr>
                      </a:br>
                      <a:r>
                        <a:rPr lang="es-ES" sz="1700" dirty="0">
                          <a:effectLst/>
                        </a:rPr>
                        <a:t>logs/</a:t>
                      </a:r>
                      <a:r>
                        <a:rPr lang="es-ES" sz="1700" dirty="0" err="1">
                          <a:effectLst/>
                        </a:rPr>
                        <a:t>monday</a:t>
                      </a:r>
                      <a:r>
                        <a:rPr lang="es-ES" sz="1700" dirty="0">
                          <a:effectLst/>
                        </a:rPr>
                        <a:t>/</a:t>
                      </a:r>
                      <a:r>
                        <a:rPr lang="es-ES" sz="1700" dirty="0" err="1">
                          <a:effectLst/>
                        </a:rPr>
                        <a:t>foo.bar</a:t>
                      </a:r>
                      <a:br>
                        <a:rPr lang="es-ES" sz="1700" dirty="0">
                          <a:effectLst/>
                        </a:rPr>
                      </a:br>
                      <a:r>
                        <a:rPr lang="es-ES" sz="1700" dirty="0" err="1">
                          <a:effectLst/>
                        </a:rPr>
                        <a:t>build</a:t>
                      </a:r>
                      <a:r>
                        <a:rPr lang="es-ES" sz="1700" dirty="0">
                          <a:effectLst/>
                        </a:rPr>
                        <a:t>/logs/debug.log</a:t>
                      </a:r>
                    </a:p>
                  </a:txBody>
                  <a:tcPr marL="35595" marR="35595" marT="35595" marB="35595"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sz="1700">
                          <a:effectLst/>
                        </a:rPr>
                        <a:t>Puedes anteponer dos asteriscos a un patrón para que coincida con directorios situados en cualquier lugar del repositorio.</a:t>
                      </a:r>
                    </a:p>
                  </a:txBody>
                  <a:tcPr marL="35595" marR="35595" marT="35595" marB="35595"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2112142795"/>
                  </a:ext>
                </a:extLst>
              </a:tr>
              <a:tr h="1899358">
                <a:tc>
                  <a:txBody>
                    <a:bodyPr/>
                    <a:lstStyle/>
                    <a:p>
                      <a:r>
                        <a:rPr lang="es-ES" sz="1700">
                          <a:effectLst/>
                        </a:rPr>
                        <a:t>**/logs/debug.log</a:t>
                      </a:r>
                    </a:p>
                  </a:txBody>
                  <a:tcPr marL="35595" marR="35595" marT="35595" marB="35595"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sz="1700">
                          <a:effectLst/>
                        </a:rPr>
                        <a:t>logs/debug.log</a:t>
                      </a:r>
                      <a:br>
                        <a:rPr lang="es-ES" sz="1700">
                          <a:effectLst/>
                        </a:rPr>
                      </a:br>
                      <a:r>
                        <a:rPr lang="es-ES" sz="1700">
                          <a:effectLst/>
                        </a:rPr>
                        <a:t>build/logs/debug.log</a:t>
                      </a:r>
                      <a:br>
                        <a:rPr lang="es-ES" sz="1700">
                          <a:effectLst/>
                        </a:rPr>
                      </a:br>
                      <a:r>
                        <a:rPr lang="es-ES" sz="1700" i="1">
                          <a:effectLst/>
                        </a:rPr>
                        <a:t>but not</a:t>
                      </a:r>
                      <a:br>
                        <a:rPr lang="es-ES" sz="1700">
                          <a:effectLst/>
                        </a:rPr>
                      </a:br>
                      <a:r>
                        <a:rPr lang="es-ES" sz="1700">
                          <a:effectLst/>
                        </a:rPr>
                        <a:t>logs/build/debug.log</a:t>
                      </a:r>
                    </a:p>
                  </a:txBody>
                  <a:tcPr marL="35595" marR="35595" marT="35595" marB="35595"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sz="1700" dirty="0">
                          <a:effectLst/>
                        </a:rPr>
                        <a:t>También puedes utilizar dos asteriscos para que coincida con distintos archivos en función de su nombre y el nombre de su directorio principal.</a:t>
                      </a:r>
                    </a:p>
                  </a:txBody>
                  <a:tcPr marL="35595" marR="35595" marT="35595" marB="35595"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2970348240"/>
                  </a:ext>
                </a:extLst>
              </a:tr>
            </a:tbl>
          </a:graphicData>
        </a:graphic>
      </p:graphicFrame>
    </p:spTree>
    <p:extLst>
      <p:ext uri="{BB962C8B-B14F-4D97-AF65-F5344CB8AC3E}">
        <p14:creationId xmlns:p14="http://schemas.microsoft.com/office/powerpoint/2010/main" val="15043312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pPr algn="l"/>
            <a:r>
              <a:rPr lang="es-ES" dirty="0"/>
              <a:t>Patrones de </a:t>
            </a:r>
            <a:r>
              <a:rPr lang="es-ES" dirty="0" err="1"/>
              <a:t>git</a:t>
            </a:r>
            <a:r>
              <a:rPr lang="es-ES" dirty="0"/>
              <a:t> ignore</a:t>
            </a:r>
            <a:endParaRPr lang="es-ES" b="0" i="0" dirty="0">
              <a:solidFill>
                <a:srgbClr val="333333"/>
              </a:solidFill>
              <a:effectLst/>
              <a:latin typeface="SanchezSlab Semibold"/>
            </a:endParaRPr>
          </a:p>
        </p:txBody>
      </p:sp>
      <p:graphicFrame>
        <p:nvGraphicFramePr>
          <p:cNvPr id="4" name="Marcador de contenido 3">
            <a:extLst>
              <a:ext uri="{FF2B5EF4-FFF2-40B4-BE49-F238E27FC236}">
                <a16:creationId xmlns:a16="http://schemas.microsoft.com/office/drawing/2014/main" id="{8B6E2183-8FBC-4076-A8A7-81E0798FA13D}"/>
              </a:ext>
            </a:extLst>
          </p:cNvPr>
          <p:cNvGraphicFramePr>
            <a:graphicFrameLocks noGrp="1"/>
          </p:cNvGraphicFramePr>
          <p:nvPr>
            <p:ph idx="1"/>
          </p:nvPr>
        </p:nvGraphicFramePr>
        <p:xfrm>
          <a:off x="838200" y="1966754"/>
          <a:ext cx="10515600" cy="4069080"/>
        </p:xfrm>
        <a:graphic>
          <a:graphicData uri="http://schemas.openxmlformats.org/drawingml/2006/table">
            <a:tbl>
              <a:tblPr/>
              <a:tblGrid>
                <a:gridCol w="3505200">
                  <a:extLst>
                    <a:ext uri="{9D8B030D-6E8A-4147-A177-3AD203B41FA5}">
                      <a16:colId xmlns:a16="http://schemas.microsoft.com/office/drawing/2014/main" val="63180911"/>
                    </a:ext>
                  </a:extLst>
                </a:gridCol>
                <a:gridCol w="3505200">
                  <a:extLst>
                    <a:ext uri="{9D8B030D-6E8A-4147-A177-3AD203B41FA5}">
                      <a16:colId xmlns:a16="http://schemas.microsoft.com/office/drawing/2014/main" val="2921952693"/>
                    </a:ext>
                  </a:extLst>
                </a:gridCol>
                <a:gridCol w="3505200">
                  <a:extLst>
                    <a:ext uri="{9D8B030D-6E8A-4147-A177-3AD203B41FA5}">
                      <a16:colId xmlns:a16="http://schemas.microsoft.com/office/drawing/2014/main" val="1969517420"/>
                    </a:ext>
                  </a:extLst>
                </a:gridCol>
              </a:tblGrid>
              <a:tr h="0">
                <a:tc>
                  <a:txBody>
                    <a:bodyPr/>
                    <a:lstStyle/>
                    <a:p>
                      <a:r>
                        <a:rPr lang="es-ES">
                          <a:effectLst/>
                        </a:rPr>
                        <a:t>*.log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debug.log</a:t>
                      </a:r>
                      <a:br>
                        <a:rPr lang="es-ES">
                          <a:effectLst/>
                        </a:rPr>
                      </a:br>
                      <a:r>
                        <a:rPr lang="es-ES">
                          <a:effectLst/>
                        </a:rPr>
                        <a:t>foo.log</a:t>
                      </a:r>
                      <a:br>
                        <a:rPr lang="es-ES">
                          <a:effectLst/>
                        </a:rPr>
                      </a:br>
                      <a:r>
                        <a:rPr lang="es-ES">
                          <a:effectLst/>
                        </a:rPr>
                        <a:t>.log</a:t>
                      </a:r>
                      <a:br>
                        <a:rPr lang="es-ES">
                          <a:effectLst/>
                        </a:rPr>
                      </a:br>
                      <a:r>
                        <a:rPr lang="es-ES">
                          <a:effectLst/>
                        </a:rPr>
                        <a:t>logs/debug.log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Un asterisco es un carácter comodín que coincide con cero o más caracteres.</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3630224479"/>
                  </a:ext>
                </a:extLst>
              </a:tr>
              <a:tr h="0">
                <a:tc>
                  <a:txBody>
                    <a:bodyPr/>
                    <a:lstStyle/>
                    <a:p>
                      <a:r>
                        <a:rPr lang="es-ES">
                          <a:effectLst/>
                        </a:rPr>
                        <a:t>*.log</a:t>
                      </a:r>
                      <a:br>
                        <a:rPr lang="es-ES">
                          <a:effectLst/>
                        </a:rPr>
                      </a:br>
                      <a:r>
                        <a:rPr lang="es-ES">
                          <a:effectLst/>
                        </a:rPr>
                        <a:t>!important.log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debug.log</a:t>
                      </a:r>
                      <a:br>
                        <a:rPr lang="es-ES">
                          <a:effectLst/>
                        </a:rPr>
                      </a:br>
                      <a:r>
                        <a:rPr lang="es-ES">
                          <a:effectLst/>
                        </a:rPr>
                        <a:t>trace.log</a:t>
                      </a:r>
                      <a:br>
                        <a:rPr lang="es-ES">
                          <a:effectLst/>
                        </a:rPr>
                      </a:br>
                      <a:r>
                        <a:rPr lang="es-ES" i="1">
                          <a:effectLst/>
                        </a:rPr>
                        <a:t>but not</a:t>
                      </a:r>
                      <a:br>
                        <a:rPr lang="es-ES">
                          <a:effectLst/>
                        </a:rPr>
                      </a:br>
                      <a:r>
                        <a:rPr lang="es-ES">
                          <a:effectLst/>
                        </a:rPr>
                        <a:t>important.log</a:t>
                      </a:r>
                      <a:br>
                        <a:rPr lang="es-ES">
                          <a:effectLst/>
                        </a:rPr>
                      </a:br>
                      <a:r>
                        <a:rPr lang="es-ES">
                          <a:effectLst/>
                        </a:rPr>
                        <a:t>logs/important.log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Si antepones un signo de exclamación a un patrón, este se anula. Si un archivo coincide con un patrón, pero </a:t>
                      </a:r>
                      <a:r>
                        <a:rPr lang="es-ES" i="1">
                          <a:effectLst/>
                        </a:rPr>
                        <a:t>también</a:t>
                      </a:r>
                      <a:r>
                        <a:rPr lang="es-ES">
                          <a:effectLst/>
                        </a:rPr>
                        <a:t> con un patrón de anulación definido más adelante en el archivo, no se ignorará.</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4020827276"/>
                  </a:ext>
                </a:extLst>
              </a:tr>
              <a:tr h="0">
                <a:tc>
                  <a:txBody>
                    <a:bodyPr/>
                    <a:lstStyle/>
                    <a:p>
                      <a:r>
                        <a:rPr lang="es-ES">
                          <a:effectLst/>
                        </a:rPr>
                        <a:t>*.log</a:t>
                      </a:r>
                      <a:br>
                        <a:rPr lang="es-ES">
                          <a:effectLst/>
                        </a:rPr>
                      </a:br>
                      <a:r>
                        <a:rPr lang="es-ES">
                          <a:effectLst/>
                        </a:rPr>
                        <a:t>!important/*.log</a:t>
                      </a:r>
                      <a:br>
                        <a:rPr lang="es-ES">
                          <a:effectLst/>
                        </a:rPr>
                      </a:br>
                      <a:r>
                        <a:rPr lang="es-ES">
                          <a:effectLst/>
                        </a:rPr>
                        <a:t>trace.*</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a:effectLst/>
                        </a:rPr>
                        <a:t>debug.log</a:t>
                      </a:r>
                      <a:br>
                        <a:rPr lang="en-US">
                          <a:effectLst/>
                        </a:rPr>
                      </a:br>
                      <a:r>
                        <a:rPr lang="en-US">
                          <a:effectLst/>
                        </a:rPr>
                        <a:t>important/trace.log</a:t>
                      </a:r>
                      <a:br>
                        <a:rPr lang="en-US">
                          <a:effectLst/>
                        </a:rPr>
                      </a:br>
                      <a:r>
                        <a:rPr lang="en-US" i="1">
                          <a:effectLst/>
                        </a:rPr>
                        <a:t>but not</a:t>
                      </a:r>
                      <a:br>
                        <a:rPr lang="en-US">
                          <a:effectLst/>
                        </a:rPr>
                      </a:br>
                      <a:r>
                        <a:rPr lang="en-US">
                          <a:effectLst/>
                        </a:rPr>
                        <a:t>important/debug.log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dirty="0">
                          <a:effectLst/>
                        </a:rPr>
                        <a:t>Los patrones definidos después de un patrón de anulación volverán a ignorar los archivos previamente anulados.</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1996818728"/>
                  </a:ext>
                </a:extLst>
              </a:tr>
            </a:tbl>
          </a:graphicData>
        </a:graphic>
      </p:graphicFrame>
    </p:spTree>
    <p:extLst>
      <p:ext uri="{BB962C8B-B14F-4D97-AF65-F5344CB8AC3E}">
        <p14:creationId xmlns:p14="http://schemas.microsoft.com/office/powerpoint/2010/main" val="29120681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pPr algn="l"/>
            <a:r>
              <a:rPr lang="es-ES" dirty="0"/>
              <a:t>Patrones de </a:t>
            </a:r>
            <a:r>
              <a:rPr lang="es-ES" dirty="0" err="1"/>
              <a:t>git</a:t>
            </a:r>
            <a:r>
              <a:rPr lang="es-ES" dirty="0"/>
              <a:t> ignore</a:t>
            </a:r>
            <a:endParaRPr lang="es-ES" b="0" i="0" dirty="0">
              <a:solidFill>
                <a:srgbClr val="333333"/>
              </a:solidFill>
              <a:effectLst/>
              <a:latin typeface="SanchezSlab Semibold"/>
            </a:endParaRPr>
          </a:p>
        </p:txBody>
      </p:sp>
      <p:graphicFrame>
        <p:nvGraphicFramePr>
          <p:cNvPr id="4" name="Marcador de contenido 3">
            <a:extLst>
              <a:ext uri="{FF2B5EF4-FFF2-40B4-BE49-F238E27FC236}">
                <a16:creationId xmlns:a16="http://schemas.microsoft.com/office/drawing/2014/main" id="{88DE8A55-83D7-4AEF-B8B1-CE50D3219D3A}"/>
              </a:ext>
            </a:extLst>
          </p:cNvPr>
          <p:cNvGraphicFramePr>
            <a:graphicFrameLocks noGrp="1"/>
          </p:cNvGraphicFramePr>
          <p:nvPr>
            <p:ph idx="1"/>
          </p:nvPr>
        </p:nvGraphicFramePr>
        <p:xfrm>
          <a:off x="838200" y="1928654"/>
          <a:ext cx="10515600" cy="4145280"/>
        </p:xfrm>
        <a:graphic>
          <a:graphicData uri="http://schemas.openxmlformats.org/drawingml/2006/table">
            <a:tbl>
              <a:tblPr/>
              <a:tblGrid>
                <a:gridCol w="3505200">
                  <a:extLst>
                    <a:ext uri="{9D8B030D-6E8A-4147-A177-3AD203B41FA5}">
                      <a16:colId xmlns:a16="http://schemas.microsoft.com/office/drawing/2014/main" val="2049683005"/>
                    </a:ext>
                  </a:extLst>
                </a:gridCol>
                <a:gridCol w="3505200">
                  <a:extLst>
                    <a:ext uri="{9D8B030D-6E8A-4147-A177-3AD203B41FA5}">
                      <a16:colId xmlns:a16="http://schemas.microsoft.com/office/drawing/2014/main" val="3963467890"/>
                    </a:ext>
                  </a:extLst>
                </a:gridCol>
                <a:gridCol w="3505200">
                  <a:extLst>
                    <a:ext uri="{9D8B030D-6E8A-4147-A177-3AD203B41FA5}">
                      <a16:colId xmlns:a16="http://schemas.microsoft.com/office/drawing/2014/main" val="2257784401"/>
                    </a:ext>
                  </a:extLst>
                </a:gridCol>
              </a:tblGrid>
              <a:tr h="0">
                <a:tc>
                  <a:txBody>
                    <a:bodyPr/>
                    <a:lstStyle/>
                    <a:p>
                      <a:r>
                        <a:rPr lang="es-ES">
                          <a:effectLst/>
                        </a:rPr>
                        <a:t>/debug.log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n-US">
                          <a:effectLst/>
                        </a:rPr>
                        <a:t>debug.log</a:t>
                      </a:r>
                      <a:br>
                        <a:rPr lang="en-US">
                          <a:effectLst/>
                        </a:rPr>
                      </a:br>
                      <a:r>
                        <a:rPr lang="en-US" i="1">
                          <a:effectLst/>
                        </a:rPr>
                        <a:t>but not</a:t>
                      </a:r>
                      <a:br>
                        <a:rPr lang="en-US">
                          <a:effectLst/>
                        </a:rPr>
                      </a:br>
                      <a:r>
                        <a:rPr lang="en-US">
                          <a:effectLst/>
                        </a:rPr>
                        <a:t>logs/debug.log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Si antepones una barra oblicua, el patrón coincidirá únicamente con archivos de la raíz del repositorio.</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2984642896"/>
                  </a:ext>
                </a:extLst>
              </a:tr>
              <a:tr h="0">
                <a:tc>
                  <a:txBody>
                    <a:bodyPr/>
                    <a:lstStyle/>
                    <a:p>
                      <a:r>
                        <a:rPr lang="es-ES">
                          <a:effectLst/>
                        </a:rPr>
                        <a:t>debug.log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da-DK">
                          <a:effectLst/>
                        </a:rPr>
                        <a:t>debug.log</a:t>
                      </a:r>
                      <a:br>
                        <a:rPr lang="da-DK">
                          <a:effectLst/>
                        </a:rPr>
                      </a:br>
                      <a:r>
                        <a:rPr lang="da-DK">
                          <a:effectLst/>
                        </a:rPr>
                        <a:t>logs/debug.log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De manera predeterminada, los patrones coinciden con archivos de cualquier directorio.</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1579513622"/>
                  </a:ext>
                </a:extLst>
              </a:tr>
              <a:tr h="0">
                <a:tc>
                  <a:txBody>
                    <a:bodyPr/>
                    <a:lstStyle/>
                    <a:p>
                      <a:r>
                        <a:rPr lang="es-ES">
                          <a:effectLst/>
                        </a:rPr>
                        <a:t>debug?.log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debug0.log</a:t>
                      </a:r>
                      <a:br>
                        <a:rPr lang="es-ES">
                          <a:effectLst/>
                        </a:rPr>
                      </a:br>
                      <a:r>
                        <a:rPr lang="es-ES">
                          <a:effectLst/>
                        </a:rPr>
                        <a:t>debugg.log</a:t>
                      </a:r>
                      <a:br>
                        <a:rPr lang="es-ES">
                          <a:effectLst/>
                        </a:rPr>
                      </a:br>
                      <a:r>
                        <a:rPr lang="es-ES" i="1">
                          <a:effectLst/>
                        </a:rPr>
                        <a:t>but not</a:t>
                      </a:r>
                      <a:br>
                        <a:rPr lang="es-ES">
                          <a:effectLst/>
                        </a:rPr>
                      </a:br>
                      <a:r>
                        <a:rPr lang="es-ES">
                          <a:effectLst/>
                        </a:rPr>
                        <a:t>debug10.log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Un signo de interrogación hace que la coincidencia sea exactamente de un carácter.</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555779106"/>
                  </a:ext>
                </a:extLst>
              </a:tr>
              <a:tr h="0">
                <a:tc>
                  <a:txBody>
                    <a:bodyPr/>
                    <a:lstStyle/>
                    <a:p>
                      <a:r>
                        <a:rPr lang="es-ES">
                          <a:effectLst/>
                        </a:rPr>
                        <a:t>debug[0-9].log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debug0.log</a:t>
                      </a:r>
                      <a:br>
                        <a:rPr lang="es-ES">
                          <a:effectLst/>
                        </a:rPr>
                      </a:br>
                      <a:r>
                        <a:rPr lang="es-ES">
                          <a:effectLst/>
                        </a:rPr>
                        <a:t>debug1.log</a:t>
                      </a:r>
                      <a:br>
                        <a:rPr lang="es-ES">
                          <a:effectLst/>
                        </a:rPr>
                      </a:br>
                      <a:r>
                        <a:rPr lang="es-ES" i="1">
                          <a:effectLst/>
                        </a:rPr>
                        <a:t>but not</a:t>
                      </a:r>
                      <a:br>
                        <a:rPr lang="es-ES">
                          <a:effectLst/>
                        </a:rPr>
                      </a:br>
                      <a:r>
                        <a:rPr lang="es-ES">
                          <a:effectLst/>
                        </a:rPr>
                        <a:t>debug10.log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dirty="0">
                          <a:effectLst/>
                        </a:rPr>
                        <a:t>También se pueden emplear corchetes para que la coincidencia sea de un solo carácter de un intervalo especificado.</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1025774346"/>
                  </a:ext>
                </a:extLst>
              </a:tr>
            </a:tbl>
          </a:graphicData>
        </a:graphic>
      </p:graphicFrame>
    </p:spTree>
    <p:extLst>
      <p:ext uri="{BB962C8B-B14F-4D97-AF65-F5344CB8AC3E}">
        <p14:creationId xmlns:p14="http://schemas.microsoft.com/office/powerpoint/2010/main" val="40537747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pPr algn="l"/>
            <a:r>
              <a:rPr lang="es-ES" dirty="0"/>
              <a:t>Patrones de </a:t>
            </a:r>
            <a:r>
              <a:rPr lang="es-ES" dirty="0" err="1"/>
              <a:t>git</a:t>
            </a:r>
            <a:r>
              <a:rPr lang="es-ES" dirty="0"/>
              <a:t> ignore</a:t>
            </a:r>
            <a:endParaRPr lang="es-ES" b="0" i="0" dirty="0">
              <a:solidFill>
                <a:srgbClr val="333333"/>
              </a:solidFill>
              <a:effectLst/>
              <a:latin typeface="SanchezSlab Semibold"/>
            </a:endParaRPr>
          </a:p>
        </p:txBody>
      </p:sp>
      <p:graphicFrame>
        <p:nvGraphicFramePr>
          <p:cNvPr id="5" name="Marcador de contenido 4">
            <a:extLst>
              <a:ext uri="{FF2B5EF4-FFF2-40B4-BE49-F238E27FC236}">
                <a16:creationId xmlns:a16="http://schemas.microsoft.com/office/drawing/2014/main" id="{5B60492B-5FE6-435A-A13A-16B284B3969A}"/>
              </a:ext>
            </a:extLst>
          </p:cNvPr>
          <p:cNvGraphicFramePr>
            <a:graphicFrameLocks noGrp="1"/>
          </p:cNvGraphicFramePr>
          <p:nvPr>
            <p:ph idx="1"/>
          </p:nvPr>
        </p:nvGraphicFramePr>
        <p:xfrm>
          <a:off x="838200" y="1966754"/>
          <a:ext cx="10515600" cy="4069080"/>
        </p:xfrm>
        <a:graphic>
          <a:graphicData uri="http://schemas.openxmlformats.org/drawingml/2006/table">
            <a:tbl>
              <a:tblPr/>
              <a:tblGrid>
                <a:gridCol w="3505200">
                  <a:extLst>
                    <a:ext uri="{9D8B030D-6E8A-4147-A177-3AD203B41FA5}">
                      <a16:colId xmlns:a16="http://schemas.microsoft.com/office/drawing/2014/main" val="608987505"/>
                    </a:ext>
                  </a:extLst>
                </a:gridCol>
                <a:gridCol w="3505200">
                  <a:extLst>
                    <a:ext uri="{9D8B030D-6E8A-4147-A177-3AD203B41FA5}">
                      <a16:colId xmlns:a16="http://schemas.microsoft.com/office/drawing/2014/main" val="1733665710"/>
                    </a:ext>
                  </a:extLst>
                </a:gridCol>
                <a:gridCol w="3505200">
                  <a:extLst>
                    <a:ext uri="{9D8B030D-6E8A-4147-A177-3AD203B41FA5}">
                      <a16:colId xmlns:a16="http://schemas.microsoft.com/office/drawing/2014/main" val="3977195227"/>
                    </a:ext>
                  </a:extLst>
                </a:gridCol>
              </a:tblGrid>
              <a:tr h="0">
                <a:tc>
                  <a:txBody>
                    <a:bodyPr/>
                    <a:lstStyle/>
                    <a:p>
                      <a:r>
                        <a:rPr lang="es-ES">
                          <a:effectLst/>
                        </a:rPr>
                        <a:t>debug[01].log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debug0.log</a:t>
                      </a:r>
                      <a:br>
                        <a:rPr lang="es-ES">
                          <a:effectLst/>
                        </a:rPr>
                      </a:br>
                      <a:r>
                        <a:rPr lang="es-ES">
                          <a:effectLst/>
                        </a:rPr>
                        <a:t>debug1.log</a:t>
                      </a:r>
                      <a:br>
                        <a:rPr lang="es-ES">
                          <a:effectLst/>
                        </a:rPr>
                      </a:br>
                      <a:r>
                        <a:rPr lang="es-ES" i="1">
                          <a:effectLst/>
                        </a:rPr>
                        <a:t>but not</a:t>
                      </a:r>
                      <a:br>
                        <a:rPr lang="es-ES">
                          <a:effectLst/>
                        </a:rPr>
                      </a:br>
                      <a:r>
                        <a:rPr lang="es-ES">
                          <a:effectLst/>
                        </a:rPr>
                        <a:t>debug2.log</a:t>
                      </a:r>
                      <a:br>
                        <a:rPr lang="es-ES">
                          <a:effectLst/>
                        </a:rPr>
                      </a:br>
                      <a:r>
                        <a:rPr lang="es-ES">
                          <a:effectLst/>
                        </a:rPr>
                        <a:t>debug01.log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Los corchetes hacen que la coincidencia sea de un solo carácter del conjunto especificado.</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2542633516"/>
                  </a:ext>
                </a:extLst>
              </a:tr>
              <a:tr h="0">
                <a:tc>
                  <a:txBody>
                    <a:bodyPr/>
                    <a:lstStyle/>
                    <a:p>
                      <a:r>
                        <a:rPr lang="es-ES">
                          <a:effectLst/>
                        </a:rPr>
                        <a:t>debug[!01].log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debug2.log</a:t>
                      </a:r>
                      <a:br>
                        <a:rPr lang="es-ES">
                          <a:effectLst/>
                        </a:rPr>
                      </a:br>
                      <a:r>
                        <a:rPr lang="es-ES" i="1">
                          <a:effectLst/>
                        </a:rPr>
                        <a:t>but not</a:t>
                      </a:r>
                      <a:br>
                        <a:rPr lang="es-ES">
                          <a:effectLst/>
                        </a:rPr>
                      </a:br>
                      <a:r>
                        <a:rPr lang="es-ES">
                          <a:effectLst/>
                        </a:rPr>
                        <a:t>debug0.log</a:t>
                      </a:r>
                      <a:br>
                        <a:rPr lang="es-ES">
                          <a:effectLst/>
                        </a:rPr>
                      </a:br>
                      <a:r>
                        <a:rPr lang="es-ES">
                          <a:effectLst/>
                        </a:rPr>
                        <a:t>debug1.log</a:t>
                      </a:r>
                      <a:br>
                        <a:rPr lang="es-ES">
                          <a:effectLst/>
                        </a:rPr>
                      </a:br>
                      <a:r>
                        <a:rPr lang="es-ES">
                          <a:effectLst/>
                        </a:rPr>
                        <a:t>debug01.log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Se puede utilizar un signo de exclamación para que el patrón coincida con cualquier carácter, excepto uno del conjunto especificado.</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1998018415"/>
                  </a:ext>
                </a:extLst>
              </a:tr>
              <a:tr h="0">
                <a:tc>
                  <a:txBody>
                    <a:bodyPr/>
                    <a:lstStyle/>
                    <a:p>
                      <a:r>
                        <a:rPr lang="es-ES">
                          <a:effectLst/>
                        </a:rPr>
                        <a:t>debug[a-z].log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debuga.log</a:t>
                      </a:r>
                      <a:br>
                        <a:rPr lang="es-ES">
                          <a:effectLst/>
                        </a:rPr>
                      </a:br>
                      <a:r>
                        <a:rPr lang="es-ES">
                          <a:effectLst/>
                        </a:rPr>
                        <a:t>debugb.log</a:t>
                      </a:r>
                      <a:br>
                        <a:rPr lang="es-ES">
                          <a:effectLst/>
                        </a:rPr>
                      </a:br>
                      <a:r>
                        <a:rPr lang="es-ES" i="1">
                          <a:effectLst/>
                        </a:rPr>
                        <a:t>but not</a:t>
                      </a:r>
                      <a:br>
                        <a:rPr lang="es-ES">
                          <a:effectLst/>
                        </a:rPr>
                      </a:br>
                      <a:r>
                        <a:rPr lang="es-ES">
                          <a:effectLst/>
                        </a:rPr>
                        <a:t>debug1.log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dirty="0">
                          <a:effectLst/>
                        </a:rPr>
                        <a:t>Los intervalos pueden ser numéricos o alfabéticos.</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3802617792"/>
                  </a:ext>
                </a:extLst>
              </a:tr>
            </a:tbl>
          </a:graphicData>
        </a:graphic>
      </p:graphicFrame>
    </p:spTree>
    <p:extLst>
      <p:ext uri="{BB962C8B-B14F-4D97-AF65-F5344CB8AC3E}">
        <p14:creationId xmlns:p14="http://schemas.microsoft.com/office/powerpoint/2010/main" val="18879686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pPr algn="l"/>
            <a:r>
              <a:rPr lang="es-ES" dirty="0"/>
              <a:t>Patrones de </a:t>
            </a:r>
            <a:r>
              <a:rPr lang="es-ES" dirty="0" err="1"/>
              <a:t>git</a:t>
            </a:r>
            <a:r>
              <a:rPr lang="es-ES" dirty="0"/>
              <a:t> ignore</a:t>
            </a:r>
            <a:endParaRPr lang="es-ES" b="0" i="0" dirty="0">
              <a:solidFill>
                <a:srgbClr val="333333"/>
              </a:solidFill>
              <a:effectLst/>
              <a:latin typeface="SanchezSlab Semibold"/>
            </a:endParaRPr>
          </a:p>
        </p:txBody>
      </p:sp>
      <p:graphicFrame>
        <p:nvGraphicFramePr>
          <p:cNvPr id="6" name="Marcador de contenido 5">
            <a:extLst>
              <a:ext uri="{FF2B5EF4-FFF2-40B4-BE49-F238E27FC236}">
                <a16:creationId xmlns:a16="http://schemas.microsoft.com/office/drawing/2014/main" id="{8187C715-A071-45C1-83D4-06B2BE62FB19}"/>
              </a:ext>
            </a:extLst>
          </p:cNvPr>
          <p:cNvGraphicFramePr>
            <a:graphicFrameLocks noGrp="1"/>
          </p:cNvGraphicFramePr>
          <p:nvPr>
            <p:ph idx="1"/>
          </p:nvPr>
        </p:nvGraphicFramePr>
        <p:xfrm>
          <a:off x="838200" y="1867694"/>
          <a:ext cx="10515600" cy="4267200"/>
        </p:xfrm>
        <a:graphic>
          <a:graphicData uri="http://schemas.openxmlformats.org/drawingml/2006/table">
            <a:tbl>
              <a:tblPr/>
              <a:tblGrid>
                <a:gridCol w="3505200">
                  <a:extLst>
                    <a:ext uri="{9D8B030D-6E8A-4147-A177-3AD203B41FA5}">
                      <a16:colId xmlns:a16="http://schemas.microsoft.com/office/drawing/2014/main" val="4039125988"/>
                    </a:ext>
                  </a:extLst>
                </a:gridCol>
                <a:gridCol w="3505200">
                  <a:extLst>
                    <a:ext uri="{9D8B030D-6E8A-4147-A177-3AD203B41FA5}">
                      <a16:colId xmlns:a16="http://schemas.microsoft.com/office/drawing/2014/main" val="1430444731"/>
                    </a:ext>
                  </a:extLst>
                </a:gridCol>
                <a:gridCol w="3505200">
                  <a:extLst>
                    <a:ext uri="{9D8B030D-6E8A-4147-A177-3AD203B41FA5}">
                      <a16:colId xmlns:a16="http://schemas.microsoft.com/office/drawing/2014/main" val="405136597"/>
                    </a:ext>
                  </a:extLst>
                </a:gridCol>
              </a:tblGrid>
              <a:tr h="0">
                <a:tc>
                  <a:txBody>
                    <a:bodyPr/>
                    <a:lstStyle/>
                    <a:p>
                      <a:r>
                        <a:rPr lang="es-ES">
                          <a:effectLst/>
                        </a:rPr>
                        <a:t>logs</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logs</a:t>
                      </a:r>
                      <a:br>
                        <a:rPr lang="es-ES">
                          <a:effectLst/>
                        </a:rPr>
                      </a:br>
                      <a:r>
                        <a:rPr lang="es-ES">
                          <a:effectLst/>
                        </a:rPr>
                        <a:t>logs/debug.log</a:t>
                      </a:r>
                      <a:br>
                        <a:rPr lang="es-ES">
                          <a:effectLst/>
                        </a:rPr>
                      </a:br>
                      <a:r>
                        <a:rPr lang="es-ES">
                          <a:effectLst/>
                        </a:rPr>
                        <a:t>logs/latest/foo.bar</a:t>
                      </a:r>
                      <a:br>
                        <a:rPr lang="es-ES">
                          <a:effectLst/>
                        </a:rPr>
                      </a:br>
                      <a:r>
                        <a:rPr lang="es-ES">
                          <a:effectLst/>
                        </a:rPr>
                        <a:t>build/logs</a:t>
                      </a:r>
                      <a:br>
                        <a:rPr lang="es-ES">
                          <a:effectLst/>
                        </a:rPr>
                      </a:br>
                      <a:r>
                        <a:rPr lang="es-ES">
                          <a:effectLst/>
                        </a:rPr>
                        <a:t>build/logs/debug.log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Si no añades una barra oblicua, el patrón coincidirá tanto con los archivos como con el contenido de los directorios que lleven ese nombre. En las coincidencias de ejemplo de la izquierda, se ignoran los directorios y los archivos con el nombre </a:t>
                      </a:r>
                      <a:r>
                        <a:rPr lang="es-ES" i="1">
                          <a:effectLst/>
                        </a:rPr>
                        <a:t>logs</a:t>
                      </a:r>
                      <a:r>
                        <a:rPr lang="es-ES">
                          <a:effectLst/>
                        </a:rPr>
                        <a:t>.</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1834038361"/>
                  </a:ext>
                </a:extLst>
              </a:tr>
              <a:tr h="0">
                <a:tc>
                  <a:txBody>
                    <a:bodyPr/>
                    <a:lstStyle/>
                    <a:p>
                      <a:r>
                        <a:rPr lang="es-ES">
                          <a:effectLst/>
                        </a:rPr>
                        <a:t>logs/</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logs/debug.log</a:t>
                      </a:r>
                      <a:br>
                        <a:rPr lang="es-ES">
                          <a:effectLst/>
                        </a:rPr>
                      </a:br>
                      <a:r>
                        <a:rPr lang="es-ES">
                          <a:effectLst/>
                        </a:rPr>
                        <a:t>logs/latest/foo.bar</a:t>
                      </a:r>
                      <a:br>
                        <a:rPr lang="es-ES">
                          <a:effectLst/>
                        </a:rPr>
                      </a:br>
                      <a:r>
                        <a:rPr lang="es-ES">
                          <a:effectLst/>
                        </a:rPr>
                        <a:t>build/logs/foo.bar</a:t>
                      </a:r>
                      <a:br>
                        <a:rPr lang="es-ES">
                          <a:effectLst/>
                        </a:rPr>
                      </a:br>
                      <a:r>
                        <a:rPr lang="es-ES">
                          <a:effectLst/>
                        </a:rPr>
                        <a:t>build/logs/latest/debug.log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dirty="0">
                          <a:effectLst/>
                        </a:rPr>
                        <a:t>Al añadir una barra oblicua, se indica que el patrón es un directorio. Se ignorará todo el contenido de cualquier directorio del repositorio que coincida con ese nombre, incluidos todos sus archivos y subdirectorios.</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899739685"/>
                  </a:ext>
                </a:extLst>
              </a:tr>
            </a:tbl>
          </a:graphicData>
        </a:graphic>
      </p:graphicFrame>
    </p:spTree>
    <p:extLst>
      <p:ext uri="{BB962C8B-B14F-4D97-AF65-F5344CB8AC3E}">
        <p14:creationId xmlns:p14="http://schemas.microsoft.com/office/powerpoint/2010/main" val="21616016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pPr algn="l"/>
            <a:r>
              <a:rPr lang="es-ES" dirty="0"/>
              <a:t>Patrones de </a:t>
            </a:r>
            <a:r>
              <a:rPr lang="es-ES" dirty="0" err="1"/>
              <a:t>git</a:t>
            </a:r>
            <a:r>
              <a:rPr lang="es-ES" dirty="0"/>
              <a:t> ignore</a:t>
            </a:r>
            <a:endParaRPr lang="es-ES" b="0" i="0" dirty="0">
              <a:solidFill>
                <a:srgbClr val="333333"/>
              </a:solidFill>
              <a:effectLst/>
              <a:latin typeface="SanchezSlab Semibold"/>
            </a:endParaRPr>
          </a:p>
        </p:txBody>
      </p:sp>
      <p:graphicFrame>
        <p:nvGraphicFramePr>
          <p:cNvPr id="4" name="Marcador de contenido 3">
            <a:extLst>
              <a:ext uri="{FF2B5EF4-FFF2-40B4-BE49-F238E27FC236}">
                <a16:creationId xmlns:a16="http://schemas.microsoft.com/office/drawing/2014/main" id="{C627895A-3A8A-4352-A149-A5C1D9C6748A}"/>
              </a:ext>
            </a:extLst>
          </p:cNvPr>
          <p:cNvGraphicFramePr>
            <a:graphicFrameLocks noGrp="1"/>
          </p:cNvGraphicFramePr>
          <p:nvPr>
            <p:ph idx="1"/>
          </p:nvPr>
        </p:nvGraphicFramePr>
        <p:xfrm>
          <a:off x="838200" y="2142014"/>
          <a:ext cx="10515600" cy="3718560"/>
        </p:xfrm>
        <a:graphic>
          <a:graphicData uri="http://schemas.openxmlformats.org/drawingml/2006/table">
            <a:tbl>
              <a:tblPr/>
              <a:tblGrid>
                <a:gridCol w="3505200">
                  <a:extLst>
                    <a:ext uri="{9D8B030D-6E8A-4147-A177-3AD203B41FA5}">
                      <a16:colId xmlns:a16="http://schemas.microsoft.com/office/drawing/2014/main" val="3000421807"/>
                    </a:ext>
                  </a:extLst>
                </a:gridCol>
                <a:gridCol w="3505200">
                  <a:extLst>
                    <a:ext uri="{9D8B030D-6E8A-4147-A177-3AD203B41FA5}">
                      <a16:colId xmlns:a16="http://schemas.microsoft.com/office/drawing/2014/main" val="3003690479"/>
                    </a:ext>
                  </a:extLst>
                </a:gridCol>
                <a:gridCol w="3505200">
                  <a:extLst>
                    <a:ext uri="{9D8B030D-6E8A-4147-A177-3AD203B41FA5}">
                      <a16:colId xmlns:a16="http://schemas.microsoft.com/office/drawing/2014/main" val="480623020"/>
                    </a:ext>
                  </a:extLst>
                </a:gridCol>
              </a:tblGrid>
              <a:tr h="0">
                <a:tc>
                  <a:txBody>
                    <a:bodyPr/>
                    <a:lstStyle/>
                    <a:p>
                      <a:r>
                        <a:rPr lang="es-ES">
                          <a:effectLst/>
                        </a:rPr>
                        <a:t>logs/</a:t>
                      </a:r>
                      <a:br>
                        <a:rPr lang="es-ES">
                          <a:effectLst/>
                        </a:rPr>
                      </a:br>
                      <a:r>
                        <a:rPr lang="es-ES">
                          <a:effectLst/>
                        </a:rPr>
                        <a:t>!logs/important.log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logs/debug.log</a:t>
                      </a:r>
                      <a:br>
                        <a:rPr lang="es-ES">
                          <a:effectLst/>
                        </a:rPr>
                      </a:br>
                      <a:r>
                        <a:rPr lang="es-ES">
                          <a:effectLst/>
                        </a:rPr>
                        <a:t>logs/important.log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¡Un momento! ¿No debería anularse logs/important.log en el ejemplo de la izquierda?</a:t>
                      </a:r>
                      <a:br>
                        <a:rPr lang="es-ES">
                          <a:effectLst/>
                        </a:rPr>
                      </a:br>
                      <a:br>
                        <a:rPr lang="es-ES">
                          <a:effectLst/>
                        </a:rPr>
                      </a:br>
                      <a:r>
                        <a:rPr lang="es-ES">
                          <a:effectLst/>
                        </a:rPr>
                        <a:t>No. A causa de una peculiaridad relacionada con el funcionamiento de Git, </a:t>
                      </a:r>
                      <a:r>
                        <a:rPr lang="es-ES" i="1">
                          <a:effectLst/>
                        </a:rPr>
                        <a:t>no puedes</a:t>
                      </a:r>
                      <a:r>
                        <a:rPr lang="es-ES">
                          <a:effectLst/>
                        </a:rPr>
                        <a:t> anular un archivo que se ha ignorado debido a un patrón que coincide con un directorio.</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2114437571"/>
                  </a:ext>
                </a:extLst>
              </a:tr>
              <a:tr h="0">
                <a:tc>
                  <a:txBody>
                    <a:bodyPr/>
                    <a:lstStyle/>
                    <a:p>
                      <a:r>
                        <a:rPr lang="es-ES">
                          <a:effectLst/>
                        </a:rPr>
                        <a:t>logs/**/debug.log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a:effectLst/>
                        </a:rPr>
                        <a:t>logs/debug.log</a:t>
                      </a:r>
                      <a:br>
                        <a:rPr lang="es-ES">
                          <a:effectLst/>
                        </a:rPr>
                      </a:br>
                      <a:r>
                        <a:rPr lang="es-ES">
                          <a:effectLst/>
                        </a:rPr>
                        <a:t>logs/monday/debug.log</a:t>
                      </a:r>
                      <a:br>
                        <a:rPr lang="es-ES">
                          <a:effectLst/>
                        </a:rPr>
                      </a:br>
                      <a:r>
                        <a:rPr lang="es-ES">
                          <a:effectLst/>
                        </a:rPr>
                        <a:t>logs/monday/pm/debug.log</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tc>
                  <a:txBody>
                    <a:bodyPr/>
                    <a:lstStyle/>
                    <a:p>
                      <a:r>
                        <a:rPr lang="es-ES" dirty="0">
                          <a:effectLst/>
                        </a:rPr>
                        <a:t>Usar dos asteriscos hace que la coincidencia sea de cero o más directorios.</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5F5F5"/>
                    </a:solidFill>
                  </a:tcPr>
                </a:tc>
                <a:extLst>
                  <a:ext uri="{0D108BD9-81ED-4DB2-BD59-A6C34878D82A}">
                    <a16:rowId xmlns:a16="http://schemas.microsoft.com/office/drawing/2014/main" val="427079637"/>
                  </a:ext>
                </a:extLst>
              </a:tr>
            </a:tbl>
          </a:graphicData>
        </a:graphic>
      </p:graphicFrame>
    </p:spTree>
    <p:extLst>
      <p:ext uri="{BB962C8B-B14F-4D97-AF65-F5344CB8AC3E}">
        <p14:creationId xmlns:p14="http://schemas.microsoft.com/office/powerpoint/2010/main" val="2456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176B7F-B62E-4AD3-A86B-566F4D5AC536}"/>
              </a:ext>
            </a:extLst>
          </p:cNvPr>
          <p:cNvSpPr>
            <a:spLocks noGrp="1"/>
          </p:cNvSpPr>
          <p:nvPr>
            <p:ph type="title"/>
          </p:nvPr>
        </p:nvSpPr>
        <p:spPr/>
        <p:txBody>
          <a:bodyPr/>
          <a:lstStyle/>
          <a:p>
            <a:r>
              <a:rPr lang="es-ES" dirty="0"/>
              <a:t>Terminología</a:t>
            </a:r>
          </a:p>
        </p:txBody>
      </p:sp>
      <p:sp>
        <p:nvSpPr>
          <p:cNvPr id="3" name="Marcador de contenido 2">
            <a:extLst>
              <a:ext uri="{FF2B5EF4-FFF2-40B4-BE49-F238E27FC236}">
                <a16:creationId xmlns:a16="http://schemas.microsoft.com/office/drawing/2014/main" id="{9C0C69E8-5871-4E81-9CAC-E8C462D677A5}"/>
              </a:ext>
            </a:extLst>
          </p:cNvPr>
          <p:cNvSpPr>
            <a:spLocks noGrp="1"/>
          </p:cNvSpPr>
          <p:nvPr>
            <p:ph idx="1"/>
          </p:nvPr>
        </p:nvSpPr>
        <p:spPr/>
        <p:txBody>
          <a:bodyPr/>
          <a:lstStyle/>
          <a:p>
            <a:pPr algn="just"/>
            <a:r>
              <a:rPr lang="es-ES" b="1" dirty="0"/>
              <a:t>Repositorio</a:t>
            </a:r>
          </a:p>
          <a:p>
            <a:pPr algn="just"/>
            <a:r>
              <a:rPr lang="es-ES" b="1" dirty="0"/>
              <a:t>Revisión versión</a:t>
            </a:r>
            <a:r>
              <a:rPr lang="es-ES" dirty="0"/>
              <a:t>: versión concreta almacenada</a:t>
            </a:r>
          </a:p>
          <a:p>
            <a:pPr algn="just"/>
            <a:r>
              <a:rPr lang="es-ES" b="1" dirty="0"/>
              <a:t>HEAD</a:t>
            </a:r>
            <a:r>
              <a:rPr lang="es-ES" dirty="0"/>
              <a:t>: </a:t>
            </a:r>
            <a:r>
              <a:rPr lang="es-ES" dirty="0" err="1"/>
              <a:t>Version</a:t>
            </a:r>
            <a:r>
              <a:rPr lang="es-ES" dirty="0"/>
              <a:t> mas reciente en rama principal</a:t>
            </a:r>
          </a:p>
          <a:p>
            <a:pPr algn="just"/>
            <a:r>
              <a:rPr lang="es-ES" b="1" dirty="0"/>
              <a:t>Etiquetar</a:t>
            </a:r>
            <a:r>
              <a:rPr lang="es-ES" dirty="0"/>
              <a:t>: Cada versión </a:t>
            </a:r>
            <a:r>
              <a:rPr lang="es-ES" dirty="0" err="1"/>
              <a:t>commit</a:t>
            </a:r>
            <a:r>
              <a:rPr lang="es-ES" dirty="0"/>
              <a:t> es etiquetada</a:t>
            </a:r>
          </a:p>
          <a:p>
            <a:pPr algn="just"/>
            <a:r>
              <a:rPr lang="es-ES" b="1" dirty="0" err="1"/>
              <a:t>Trunk</a:t>
            </a:r>
            <a:r>
              <a:rPr lang="es-ES" dirty="0"/>
              <a:t>: Rama principal o Master donde guardamos nuestras versiones</a:t>
            </a:r>
          </a:p>
          <a:p>
            <a:pPr algn="just"/>
            <a:r>
              <a:rPr lang="es-ES" b="1" dirty="0"/>
              <a:t>Branch</a:t>
            </a:r>
            <a:r>
              <a:rPr lang="es-ES" dirty="0"/>
              <a:t> (Rama): podemos llevar diferentes ramas</a:t>
            </a:r>
          </a:p>
          <a:p>
            <a:pPr algn="just"/>
            <a:r>
              <a:rPr lang="es-ES" b="1" dirty="0" err="1"/>
              <a:t>Checkout</a:t>
            </a:r>
            <a:r>
              <a:rPr lang="es-ES" dirty="0"/>
              <a:t>: copia de Head a proyecto</a:t>
            </a:r>
          </a:p>
        </p:txBody>
      </p:sp>
    </p:spTree>
    <p:extLst>
      <p:ext uri="{BB962C8B-B14F-4D97-AF65-F5344CB8AC3E}">
        <p14:creationId xmlns:p14="http://schemas.microsoft.com/office/powerpoint/2010/main" val="37332844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pPr algn="l"/>
            <a:r>
              <a:rPr lang="es-ES" dirty="0"/>
              <a:t>Archivo .</a:t>
            </a:r>
            <a:r>
              <a:rPr lang="es-ES" dirty="0" err="1"/>
              <a:t>gitignore</a:t>
            </a:r>
            <a:endParaRPr lang="es-ES" dirty="0"/>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idx="1"/>
          </p:nvPr>
        </p:nvSpPr>
        <p:spPr/>
        <p:txBody>
          <a:bodyPr>
            <a:normAutofit/>
          </a:bodyPr>
          <a:lstStyle/>
          <a:p>
            <a:pPr algn="just"/>
            <a:r>
              <a:rPr lang="es-ES" dirty="0">
                <a:solidFill>
                  <a:srgbClr val="4D4D4D"/>
                </a:solidFill>
                <a:latin typeface="-apple-system"/>
              </a:rPr>
              <a:t>S</a:t>
            </a:r>
            <a:r>
              <a:rPr lang="es-ES" b="0" i="0" dirty="0">
                <a:solidFill>
                  <a:srgbClr val="4D4D4D"/>
                </a:solidFill>
                <a:effectLst/>
                <a:latin typeface="-apple-system"/>
              </a:rPr>
              <a:t>e </a:t>
            </a:r>
            <a:r>
              <a:rPr lang="es-ES" b="0" i="0" dirty="0">
                <a:solidFill>
                  <a:srgbClr val="4D4D4D"/>
                </a:solidFill>
                <a:effectLst/>
                <a:highlight>
                  <a:srgbClr val="FFFF00"/>
                </a:highlight>
                <a:latin typeface="-apple-system"/>
              </a:rPr>
              <a:t>asume que el archivo .</a:t>
            </a:r>
            <a:r>
              <a:rPr lang="es-ES" b="0" i="0" dirty="0" err="1">
                <a:solidFill>
                  <a:srgbClr val="4D4D4D"/>
                </a:solidFill>
                <a:effectLst/>
                <a:highlight>
                  <a:srgbClr val="FFFF00"/>
                </a:highlight>
                <a:latin typeface="-apple-system"/>
              </a:rPr>
              <a:t>gitignore</a:t>
            </a:r>
            <a:r>
              <a:rPr lang="es-ES" b="0" i="0" dirty="0">
                <a:solidFill>
                  <a:srgbClr val="4D4D4D"/>
                </a:solidFill>
                <a:effectLst/>
                <a:highlight>
                  <a:srgbClr val="FFFF00"/>
                </a:highlight>
                <a:latin typeface="-apple-system"/>
              </a:rPr>
              <a:t> está en el directorio de nivel superior de tu repositorio o proyecto</a:t>
            </a:r>
            <a:r>
              <a:rPr lang="es-ES" b="0" i="0" dirty="0">
                <a:solidFill>
                  <a:srgbClr val="4D4D4D"/>
                </a:solidFill>
                <a:effectLst/>
                <a:latin typeface="-apple-system"/>
              </a:rPr>
              <a:t>, como es habitual. Si el repositorio tiene varios archivos .</a:t>
            </a:r>
            <a:r>
              <a:rPr lang="es-ES" b="0" i="0" dirty="0" err="1">
                <a:solidFill>
                  <a:srgbClr val="4D4D4D"/>
                </a:solidFill>
                <a:effectLst/>
                <a:latin typeface="-apple-system"/>
              </a:rPr>
              <a:t>gitignore</a:t>
            </a:r>
            <a:r>
              <a:rPr lang="es-ES" b="0" i="0" dirty="0">
                <a:solidFill>
                  <a:srgbClr val="4D4D4D"/>
                </a:solidFill>
                <a:effectLst/>
                <a:latin typeface="-apple-system"/>
              </a:rPr>
              <a:t>, tan solo tienes que reemplazar mentalmente "raíz del repositorio" por "directorio que contiene el archivo .</a:t>
            </a:r>
            <a:r>
              <a:rPr lang="es-ES" b="0" i="0" dirty="0" err="1">
                <a:solidFill>
                  <a:srgbClr val="4D4D4D"/>
                </a:solidFill>
                <a:effectLst/>
                <a:latin typeface="-apple-system"/>
              </a:rPr>
              <a:t>gitignore</a:t>
            </a:r>
            <a:r>
              <a:rPr lang="es-ES" b="0" i="0" dirty="0">
                <a:solidFill>
                  <a:srgbClr val="4D4D4D"/>
                </a:solidFill>
                <a:effectLst/>
                <a:latin typeface="-apple-system"/>
              </a:rPr>
              <a:t>" (y considera la posibilidad de unificarlos para facilitarle el trabajo a tu equipo). </a:t>
            </a:r>
            <a:r>
              <a:rPr lang="es-ES" b="0" i="0" dirty="0">
                <a:solidFill>
                  <a:srgbClr val="4D4D4D"/>
                </a:solidFill>
                <a:effectLst/>
                <a:highlight>
                  <a:srgbClr val="FFFF00"/>
                </a:highlight>
                <a:latin typeface="-apple-system"/>
              </a:rPr>
              <a:t>Nosotros lo añadiremos en la raíz de cada uno de los repositorios que tengamos.</a:t>
            </a:r>
            <a:endParaRPr lang="es-ES" dirty="0">
              <a:highlight>
                <a:srgbClr val="FFFF00"/>
              </a:highlight>
            </a:endParaRPr>
          </a:p>
        </p:txBody>
      </p:sp>
    </p:spTree>
    <p:extLst>
      <p:ext uri="{BB962C8B-B14F-4D97-AF65-F5344CB8AC3E}">
        <p14:creationId xmlns:p14="http://schemas.microsoft.com/office/powerpoint/2010/main" val="13511037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pPr algn="l"/>
            <a:r>
              <a:rPr lang="es-ES" dirty="0"/>
              <a:t>Archivo .</a:t>
            </a:r>
            <a:r>
              <a:rPr lang="es-ES" dirty="0" err="1"/>
              <a:t>gitignore</a:t>
            </a:r>
            <a:endParaRPr lang="es-ES" b="0" i="0" dirty="0">
              <a:solidFill>
                <a:srgbClr val="333333"/>
              </a:solidFill>
              <a:effectLst/>
              <a:latin typeface="SanchezSlab Semibold"/>
            </a:endParaRPr>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idx="1"/>
          </p:nvPr>
        </p:nvSpPr>
        <p:spPr/>
        <p:txBody>
          <a:bodyPr>
            <a:normAutofit/>
          </a:bodyPr>
          <a:lstStyle/>
          <a:p>
            <a:pPr algn="just"/>
            <a:r>
              <a:rPr lang="es-ES" dirty="0">
                <a:solidFill>
                  <a:srgbClr val="4D4D4D"/>
                </a:solidFill>
                <a:latin typeface="-apple-system"/>
              </a:rPr>
              <a:t>S</a:t>
            </a:r>
            <a:r>
              <a:rPr lang="es-ES" b="0" i="0" dirty="0">
                <a:solidFill>
                  <a:srgbClr val="4D4D4D"/>
                </a:solidFill>
                <a:effectLst/>
                <a:latin typeface="-apple-system"/>
              </a:rPr>
              <a:t>e asume que el archivo .</a:t>
            </a:r>
            <a:r>
              <a:rPr lang="es-ES" b="0" i="0" dirty="0" err="1">
                <a:solidFill>
                  <a:srgbClr val="4D4D4D"/>
                </a:solidFill>
                <a:effectLst/>
                <a:latin typeface="-apple-system"/>
              </a:rPr>
              <a:t>gitignore</a:t>
            </a:r>
            <a:r>
              <a:rPr lang="es-ES" b="0" i="0" dirty="0">
                <a:solidFill>
                  <a:srgbClr val="4D4D4D"/>
                </a:solidFill>
                <a:effectLst/>
                <a:latin typeface="-apple-system"/>
              </a:rPr>
              <a:t> está en el directorio de nivel superior de tu repositorio, como es habitual. Si el repositorio tiene varios archivos .</a:t>
            </a:r>
            <a:r>
              <a:rPr lang="es-ES" b="0" i="0" dirty="0" err="1">
                <a:solidFill>
                  <a:srgbClr val="4D4D4D"/>
                </a:solidFill>
                <a:effectLst/>
                <a:latin typeface="-apple-system"/>
              </a:rPr>
              <a:t>gitignore</a:t>
            </a:r>
            <a:r>
              <a:rPr lang="es-ES" b="0" i="0" dirty="0">
                <a:solidFill>
                  <a:srgbClr val="4D4D4D"/>
                </a:solidFill>
                <a:effectLst/>
                <a:latin typeface="-apple-system"/>
              </a:rPr>
              <a:t>, tan solo tienes que reemplazar mentalmente "raíz del repositorio" por "directorio que contiene el archivo .</a:t>
            </a:r>
            <a:r>
              <a:rPr lang="es-ES" b="0" i="0" dirty="0" err="1">
                <a:solidFill>
                  <a:srgbClr val="4D4D4D"/>
                </a:solidFill>
                <a:effectLst/>
                <a:latin typeface="-apple-system"/>
              </a:rPr>
              <a:t>gitignore</a:t>
            </a:r>
            <a:r>
              <a:rPr lang="es-ES" b="0" i="0" dirty="0">
                <a:solidFill>
                  <a:srgbClr val="4D4D4D"/>
                </a:solidFill>
                <a:effectLst/>
                <a:latin typeface="-apple-system"/>
              </a:rPr>
              <a:t>" (y considera la posibilidad de unificarlos para facilitarle el trabajo a tu equipo)</a:t>
            </a:r>
            <a:endParaRPr lang="es-ES" dirty="0"/>
          </a:p>
        </p:txBody>
      </p:sp>
    </p:spTree>
    <p:extLst>
      <p:ext uri="{BB962C8B-B14F-4D97-AF65-F5344CB8AC3E}">
        <p14:creationId xmlns:p14="http://schemas.microsoft.com/office/powerpoint/2010/main" val="1288969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pPr algn="just"/>
            <a:r>
              <a:rPr lang="es-ES" dirty="0"/>
              <a:t>Reglas globales de </a:t>
            </a:r>
            <a:r>
              <a:rPr lang="es-ES" dirty="0" err="1"/>
              <a:t>git</a:t>
            </a:r>
            <a:r>
              <a:rPr lang="es-ES" dirty="0"/>
              <a:t> ignore</a:t>
            </a:r>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idx="1"/>
          </p:nvPr>
        </p:nvSpPr>
        <p:spPr/>
        <p:txBody>
          <a:bodyPr>
            <a:normAutofit/>
          </a:bodyPr>
          <a:lstStyle/>
          <a:p>
            <a:pPr marL="0" indent="0" algn="just">
              <a:buNone/>
            </a:pPr>
            <a:r>
              <a:rPr lang="es-ES" dirty="0">
                <a:solidFill>
                  <a:srgbClr val="4D4D4D"/>
                </a:solidFill>
                <a:latin typeface="-apple-system"/>
              </a:rPr>
              <a:t>Asimismo</a:t>
            </a:r>
            <a:r>
              <a:rPr lang="es-ES" dirty="0">
                <a:solidFill>
                  <a:srgbClr val="4D4D4D"/>
                </a:solidFill>
                <a:highlight>
                  <a:srgbClr val="FFFF00"/>
                </a:highlight>
                <a:latin typeface="-apple-system"/>
              </a:rPr>
              <a:t>, puedes definir patrones globales de ignoración de Git para todos los repositorios de tu sistema </a:t>
            </a:r>
            <a:r>
              <a:rPr lang="es-ES" dirty="0">
                <a:solidFill>
                  <a:srgbClr val="4D4D4D"/>
                </a:solidFill>
                <a:latin typeface="-apple-system"/>
              </a:rPr>
              <a:t>local. Para ello, basta con establecer la propiedad </a:t>
            </a:r>
            <a:r>
              <a:rPr lang="es-ES" dirty="0" err="1">
                <a:solidFill>
                  <a:srgbClr val="4D4D4D"/>
                </a:solidFill>
                <a:latin typeface="-apple-system"/>
              </a:rPr>
              <a:t>core.excludesFile</a:t>
            </a:r>
            <a:r>
              <a:rPr lang="es-ES" dirty="0">
                <a:solidFill>
                  <a:srgbClr val="4D4D4D"/>
                </a:solidFill>
                <a:latin typeface="-apple-system"/>
              </a:rPr>
              <a:t> de Git. Tendrás que crear este archivo por ti mismo. Si no tienes claro dónde colocar el archivo .</a:t>
            </a:r>
            <a:r>
              <a:rPr lang="es-ES" dirty="0" err="1">
                <a:solidFill>
                  <a:srgbClr val="4D4D4D"/>
                </a:solidFill>
                <a:latin typeface="-apple-system"/>
              </a:rPr>
              <a:t>gitignore</a:t>
            </a:r>
            <a:r>
              <a:rPr lang="es-ES" dirty="0">
                <a:solidFill>
                  <a:srgbClr val="4D4D4D"/>
                </a:solidFill>
                <a:latin typeface="-apple-system"/>
              </a:rPr>
              <a:t> global, una buena opción es tu directorio principal (además, luego te resultará más sencillo encontrarlo). En cuanto hayas creado el archivo, deberás configurar su ubicación con </a:t>
            </a:r>
            <a:r>
              <a:rPr lang="es-ES" dirty="0" err="1">
                <a:solidFill>
                  <a:srgbClr val="4D4D4D"/>
                </a:solidFill>
                <a:latin typeface="-apple-system"/>
              </a:rPr>
              <a:t>git</a:t>
            </a:r>
            <a:r>
              <a:rPr lang="es-ES" dirty="0">
                <a:solidFill>
                  <a:srgbClr val="4D4D4D"/>
                </a:solidFill>
                <a:latin typeface="-apple-system"/>
              </a:rPr>
              <a:t> </a:t>
            </a:r>
            <a:r>
              <a:rPr lang="es-ES" dirty="0" err="1">
                <a:solidFill>
                  <a:srgbClr val="4D4D4D"/>
                </a:solidFill>
                <a:latin typeface="-apple-system"/>
              </a:rPr>
              <a:t>config</a:t>
            </a:r>
            <a:r>
              <a:rPr lang="es-ES" dirty="0">
                <a:solidFill>
                  <a:srgbClr val="4D4D4D"/>
                </a:solidFill>
                <a:latin typeface="-apple-system"/>
              </a:rPr>
              <a:t>:</a:t>
            </a:r>
          </a:p>
          <a:p>
            <a:pPr algn="just"/>
            <a:r>
              <a:rPr lang="es-ES" dirty="0">
                <a:solidFill>
                  <a:srgbClr val="4D4D4D"/>
                </a:solidFill>
                <a:latin typeface="-apple-system"/>
              </a:rPr>
              <a:t>Crea el fichero .</a:t>
            </a:r>
            <a:r>
              <a:rPr lang="es-ES" dirty="0" err="1">
                <a:solidFill>
                  <a:srgbClr val="4D4D4D"/>
                </a:solidFill>
                <a:latin typeface="-apple-system"/>
              </a:rPr>
              <a:t>gitignore</a:t>
            </a:r>
            <a:endParaRPr lang="es-ES" dirty="0">
              <a:solidFill>
                <a:srgbClr val="4D4D4D"/>
              </a:solidFill>
              <a:latin typeface="-apple-system"/>
            </a:endParaRPr>
          </a:p>
          <a:p>
            <a:pPr algn="just"/>
            <a:r>
              <a:rPr lang="es-ES" dirty="0">
                <a:solidFill>
                  <a:srgbClr val="4D4D4D"/>
                </a:solidFill>
                <a:latin typeface="-apple-system"/>
              </a:rPr>
              <a:t>$ </a:t>
            </a:r>
            <a:r>
              <a:rPr lang="es-ES" dirty="0" err="1">
                <a:solidFill>
                  <a:srgbClr val="4D4D4D"/>
                </a:solidFill>
                <a:latin typeface="-apple-system"/>
              </a:rPr>
              <a:t>git</a:t>
            </a:r>
            <a:r>
              <a:rPr lang="es-ES" dirty="0">
                <a:solidFill>
                  <a:srgbClr val="4D4D4D"/>
                </a:solidFill>
                <a:latin typeface="-apple-system"/>
              </a:rPr>
              <a:t> </a:t>
            </a:r>
            <a:r>
              <a:rPr lang="es-ES" dirty="0" err="1">
                <a:solidFill>
                  <a:srgbClr val="4D4D4D"/>
                </a:solidFill>
                <a:latin typeface="-apple-system"/>
              </a:rPr>
              <a:t>config</a:t>
            </a:r>
            <a:r>
              <a:rPr lang="es-ES" dirty="0">
                <a:solidFill>
                  <a:srgbClr val="4D4D4D"/>
                </a:solidFill>
                <a:latin typeface="-apple-system"/>
              </a:rPr>
              <a:t> --global </a:t>
            </a:r>
            <a:r>
              <a:rPr lang="es-ES" dirty="0" err="1">
                <a:solidFill>
                  <a:srgbClr val="4D4D4D"/>
                </a:solidFill>
                <a:latin typeface="-apple-system"/>
              </a:rPr>
              <a:t>core.excludesFile</a:t>
            </a:r>
            <a:r>
              <a:rPr lang="es-ES" dirty="0">
                <a:solidFill>
                  <a:srgbClr val="4D4D4D"/>
                </a:solidFill>
                <a:latin typeface="-apple-system"/>
              </a:rPr>
              <a:t>  ruta/.</a:t>
            </a:r>
            <a:r>
              <a:rPr lang="es-ES" dirty="0" err="1">
                <a:solidFill>
                  <a:srgbClr val="4D4D4D"/>
                </a:solidFill>
                <a:latin typeface="-apple-system"/>
              </a:rPr>
              <a:t>gitignore</a:t>
            </a:r>
            <a:endParaRPr lang="es-ES" dirty="0"/>
          </a:p>
        </p:txBody>
      </p:sp>
    </p:spTree>
    <p:extLst>
      <p:ext uri="{BB962C8B-B14F-4D97-AF65-F5344CB8AC3E}">
        <p14:creationId xmlns:p14="http://schemas.microsoft.com/office/powerpoint/2010/main" val="24345656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pPr algn="just"/>
            <a:r>
              <a:rPr lang="es-ES" dirty="0"/>
              <a:t>Crear el fichero .</a:t>
            </a:r>
            <a:r>
              <a:rPr lang="es-ES" dirty="0" err="1"/>
              <a:t>gitignore</a:t>
            </a:r>
            <a:r>
              <a:rPr lang="es-ES" dirty="0"/>
              <a:t> en Eclipse</a:t>
            </a:r>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idx="1"/>
          </p:nvPr>
        </p:nvSpPr>
        <p:spPr/>
        <p:txBody>
          <a:bodyPr>
            <a:normAutofit/>
          </a:bodyPr>
          <a:lstStyle/>
          <a:p>
            <a:pPr marL="0" indent="0" algn="just">
              <a:buNone/>
            </a:pPr>
            <a:r>
              <a:rPr lang="es-ES" dirty="0"/>
              <a:t>Crear el fichero en la raíz del repositorio .</a:t>
            </a:r>
            <a:r>
              <a:rPr lang="es-ES" dirty="0" err="1"/>
              <a:t>git</a:t>
            </a:r>
            <a:r>
              <a:rPr lang="es-ES" dirty="0"/>
              <a:t>. Lo identificareis por la carpeta oculta, .</a:t>
            </a:r>
            <a:r>
              <a:rPr lang="es-ES" dirty="0" err="1"/>
              <a:t>git</a:t>
            </a:r>
            <a:r>
              <a:rPr lang="es-ES" dirty="0"/>
              <a:t>.</a:t>
            </a:r>
          </a:p>
          <a:p>
            <a:pPr marL="0" indent="0" algn="just">
              <a:buNone/>
            </a:pPr>
            <a:endParaRPr lang="es-ES" dirty="0"/>
          </a:p>
          <a:p>
            <a:pPr marL="0" indent="0" algn="just">
              <a:buNone/>
            </a:pPr>
            <a:endParaRPr lang="es-ES" dirty="0"/>
          </a:p>
          <a:p>
            <a:pPr marL="0" indent="0" algn="just">
              <a:buNone/>
            </a:pPr>
            <a:endParaRPr lang="es-ES" dirty="0"/>
          </a:p>
        </p:txBody>
      </p:sp>
      <p:pic>
        <p:nvPicPr>
          <p:cNvPr id="9" name="Imagen 8">
            <a:extLst>
              <a:ext uri="{FF2B5EF4-FFF2-40B4-BE49-F238E27FC236}">
                <a16:creationId xmlns:a16="http://schemas.microsoft.com/office/drawing/2014/main" id="{3E7E0653-F63D-4ABE-A52A-5370B7029F90}"/>
              </a:ext>
            </a:extLst>
          </p:cNvPr>
          <p:cNvPicPr>
            <a:picLocks noChangeAspect="1"/>
          </p:cNvPicPr>
          <p:nvPr/>
        </p:nvPicPr>
        <p:blipFill>
          <a:blip r:embed="rId2"/>
          <a:stretch>
            <a:fillRect/>
          </a:stretch>
        </p:blipFill>
        <p:spPr>
          <a:xfrm>
            <a:off x="2401990" y="3187034"/>
            <a:ext cx="4752975" cy="2371725"/>
          </a:xfrm>
          <a:prstGeom prst="rect">
            <a:avLst/>
          </a:prstGeom>
        </p:spPr>
      </p:pic>
    </p:spTree>
    <p:extLst>
      <p:ext uri="{BB962C8B-B14F-4D97-AF65-F5344CB8AC3E}">
        <p14:creationId xmlns:p14="http://schemas.microsoft.com/office/powerpoint/2010/main" val="31346957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13877-63C4-4543-9A6E-5C3581AA836E}"/>
              </a:ext>
            </a:extLst>
          </p:cNvPr>
          <p:cNvSpPr>
            <a:spLocks noGrp="1"/>
          </p:cNvSpPr>
          <p:nvPr>
            <p:ph type="title"/>
          </p:nvPr>
        </p:nvSpPr>
        <p:spPr/>
        <p:txBody>
          <a:bodyPr/>
          <a:lstStyle/>
          <a:p>
            <a:r>
              <a:rPr lang="es-ES" dirty="0"/>
              <a:t>Añadid valores a .</a:t>
            </a:r>
            <a:r>
              <a:rPr lang="es-ES" dirty="0" err="1"/>
              <a:t>gitignore</a:t>
            </a:r>
            <a:endParaRPr lang="es-ES" dirty="0"/>
          </a:p>
        </p:txBody>
      </p:sp>
      <p:sp>
        <p:nvSpPr>
          <p:cNvPr id="3" name="Marcador de contenido 2">
            <a:extLst>
              <a:ext uri="{FF2B5EF4-FFF2-40B4-BE49-F238E27FC236}">
                <a16:creationId xmlns:a16="http://schemas.microsoft.com/office/drawing/2014/main" id="{D5BDAB60-1F5A-4C46-A32D-ACDB73D017AF}"/>
              </a:ext>
            </a:extLst>
          </p:cNvPr>
          <p:cNvSpPr>
            <a:spLocks noGrp="1"/>
          </p:cNvSpPr>
          <p:nvPr>
            <p:ph idx="1"/>
          </p:nvPr>
        </p:nvSpPr>
        <p:spPr/>
        <p:txBody>
          <a:bodyPr>
            <a:normAutofit fontScale="77500" lnSpcReduction="20000"/>
          </a:bodyPr>
          <a:lstStyle/>
          <a:p>
            <a:pPr marL="0" indent="0">
              <a:buNone/>
            </a:pPr>
            <a:r>
              <a:rPr lang="es-ES" dirty="0"/>
              <a:t>.</a:t>
            </a:r>
            <a:r>
              <a:rPr lang="es-ES" dirty="0" err="1"/>
              <a:t>metadata</a:t>
            </a:r>
            <a:endParaRPr lang="es-ES" dirty="0"/>
          </a:p>
          <a:p>
            <a:pPr marL="0" indent="0">
              <a:buNone/>
            </a:pPr>
            <a:r>
              <a:rPr lang="es-ES" dirty="0" err="1"/>
              <a:t>bin</a:t>
            </a:r>
            <a:r>
              <a:rPr lang="es-ES" dirty="0"/>
              <a:t>/</a:t>
            </a:r>
          </a:p>
          <a:p>
            <a:pPr marL="0" indent="0">
              <a:buNone/>
            </a:pPr>
            <a:r>
              <a:rPr lang="es-ES" dirty="0" err="1"/>
              <a:t>tmp</a:t>
            </a:r>
            <a:r>
              <a:rPr lang="es-ES" dirty="0"/>
              <a:t>/</a:t>
            </a:r>
          </a:p>
          <a:p>
            <a:pPr marL="0" indent="0">
              <a:buNone/>
            </a:pPr>
            <a:r>
              <a:rPr lang="es-ES" dirty="0"/>
              <a:t>*.</a:t>
            </a:r>
            <a:r>
              <a:rPr lang="es-ES" dirty="0" err="1"/>
              <a:t>tmp</a:t>
            </a:r>
            <a:endParaRPr lang="es-ES" dirty="0"/>
          </a:p>
          <a:p>
            <a:pPr marL="0" indent="0">
              <a:buNone/>
            </a:pPr>
            <a:r>
              <a:rPr lang="es-ES" dirty="0"/>
              <a:t>*.</a:t>
            </a:r>
            <a:r>
              <a:rPr lang="es-ES" dirty="0" err="1"/>
              <a:t>bak</a:t>
            </a:r>
            <a:endParaRPr lang="es-ES" dirty="0"/>
          </a:p>
          <a:p>
            <a:pPr marL="0" indent="0">
              <a:buNone/>
            </a:pPr>
            <a:r>
              <a:rPr lang="es-ES" dirty="0"/>
              <a:t>*.</a:t>
            </a:r>
            <a:r>
              <a:rPr lang="es-ES" dirty="0" err="1"/>
              <a:t>swp</a:t>
            </a:r>
            <a:endParaRPr lang="es-ES" dirty="0"/>
          </a:p>
          <a:p>
            <a:pPr marL="0" indent="0">
              <a:buNone/>
            </a:pPr>
            <a:r>
              <a:rPr lang="es-ES" dirty="0"/>
              <a:t>*~.</a:t>
            </a:r>
            <a:r>
              <a:rPr lang="es-ES" dirty="0" err="1"/>
              <a:t>nib</a:t>
            </a:r>
            <a:endParaRPr lang="es-ES" dirty="0"/>
          </a:p>
          <a:p>
            <a:pPr marL="0" indent="0">
              <a:buNone/>
            </a:pPr>
            <a:r>
              <a:rPr lang="es-ES" dirty="0" err="1"/>
              <a:t>local.properties</a:t>
            </a:r>
            <a:endParaRPr lang="es-ES" dirty="0"/>
          </a:p>
          <a:p>
            <a:pPr marL="0" indent="0">
              <a:buNone/>
            </a:pPr>
            <a:r>
              <a:rPr lang="es-ES" dirty="0"/>
              <a:t>.</a:t>
            </a:r>
            <a:r>
              <a:rPr lang="es-ES" dirty="0" err="1"/>
              <a:t>settings</a:t>
            </a:r>
            <a:r>
              <a:rPr lang="es-ES" dirty="0"/>
              <a:t>/</a:t>
            </a:r>
          </a:p>
          <a:p>
            <a:pPr marL="0" indent="0">
              <a:buNone/>
            </a:pPr>
            <a:r>
              <a:rPr lang="es-ES" dirty="0"/>
              <a:t>.</a:t>
            </a:r>
            <a:r>
              <a:rPr lang="es-ES" dirty="0" err="1"/>
              <a:t>loadpath</a:t>
            </a:r>
            <a:endParaRPr lang="es-ES" dirty="0"/>
          </a:p>
          <a:p>
            <a:pPr marL="0" indent="0">
              <a:buNone/>
            </a:pPr>
            <a:r>
              <a:rPr lang="es-ES" dirty="0"/>
              <a:t>.</a:t>
            </a:r>
            <a:r>
              <a:rPr lang="es-ES" dirty="0" err="1"/>
              <a:t>recommenders</a:t>
            </a:r>
            <a:endParaRPr lang="es-ES" dirty="0"/>
          </a:p>
          <a:p>
            <a:pPr marL="0" indent="0">
              <a:buNone/>
            </a:pPr>
            <a:r>
              <a:rPr lang="es-ES" dirty="0"/>
              <a:t>.</a:t>
            </a:r>
            <a:r>
              <a:rPr lang="es-ES" dirty="0" err="1"/>
              <a:t>class</a:t>
            </a:r>
            <a:endParaRPr lang="es-ES" dirty="0"/>
          </a:p>
        </p:txBody>
      </p:sp>
    </p:spTree>
    <p:extLst>
      <p:ext uri="{BB962C8B-B14F-4D97-AF65-F5344CB8AC3E}">
        <p14:creationId xmlns:p14="http://schemas.microsoft.com/office/powerpoint/2010/main" val="3783722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FC96F-E319-4D44-9717-026CB89BBFC5}"/>
              </a:ext>
            </a:extLst>
          </p:cNvPr>
          <p:cNvSpPr>
            <a:spLocks noGrp="1"/>
          </p:cNvSpPr>
          <p:nvPr>
            <p:ph type="ctrTitle"/>
          </p:nvPr>
        </p:nvSpPr>
        <p:spPr/>
        <p:txBody>
          <a:bodyPr/>
          <a:lstStyle/>
          <a:p>
            <a:r>
              <a:rPr lang="es-ES" dirty="0"/>
              <a:t>Diferencias entre </a:t>
            </a:r>
            <a:r>
              <a:rPr lang="es-ES" dirty="0" err="1"/>
              <a:t>merge</a:t>
            </a:r>
            <a:r>
              <a:rPr lang="es-ES" dirty="0"/>
              <a:t> y rebase</a:t>
            </a:r>
          </a:p>
        </p:txBody>
      </p:sp>
      <p:sp>
        <p:nvSpPr>
          <p:cNvPr id="3" name="Subtítulo 2">
            <a:extLst>
              <a:ext uri="{FF2B5EF4-FFF2-40B4-BE49-F238E27FC236}">
                <a16:creationId xmlns:a16="http://schemas.microsoft.com/office/drawing/2014/main" id="{30F2BF87-FE1B-45F4-A60B-282F104BE7FC}"/>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16821641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13877-63C4-4543-9A6E-5C3581AA836E}"/>
              </a:ext>
            </a:extLst>
          </p:cNvPr>
          <p:cNvSpPr>
            <a:spLocks noGrp="1"/>
          </p:cNvSpPr>
          <p:nvPr>
            <p:ph type="title"/>
          </p:nvPr>
        </p:nvSpPr>
        <p:spPr/>
        <p:txBody>
          <a:bodyPr/>
          <a:lstStyle/>
          <a:p>
            <a:r>
              <a:rPr lang="es-ES" dirty="0"/>
              <a:t>Diferencias rebase </a:t>
            </a:r>
            <a:r>
              <a:rPr lang="es-ES" dirty="0" err="1"/>
              <a:t>merge</a:t>
            </a:r>
            <a:endParaRPr lang="es-ES" dirty="0"/>
          </a:p>
        </p:txBody>
      </p:sp>
      <p:sp>
        <p:nvSpPr>
          <p:cNvPr id="3" name="Marcador de contenido 2">
            <a:extLst>
              <a:ext uri="{FF2B5EF4-FFF2-40B4-BE49-F238E27FC236}">
                <a16:creationId xmlns:a16="http://schemas.microsoft.com/office/drawing/2014/main" id="{D5BDAB60-1F5A-4C46-A32D-ACDB73D017AF}"/>
              </a:ext>
            </a:extLst>
          </p:cNvPr>
          <p:cNvSpPr>
            <a:spLocks noGrp="1"/>
          </p:cNvSpPr>
          <p:nvPr>
            <p:ph idx="1"/>
          </p:nvPr>
        </p:nvSpPr>
        <p:spPr/>
        <p:txBody>
          <a:bodyPr>
            <a:normAutofit/>
          </a:bodyPr>
          <a:lstStyle/>
          <a:p>
            <a:pPr marL="0" indent="0" algn="just">
              <a:buNone/>
            </a:pPr>
            <a:r>
              <a:rPr lang="es-ES" dirty="0"/>
              <a:t>Comenzaremos con unas de las más notables .</a:t>
            </a:r>
          </a:p>
          <a:p>
            <a:pPr algn="just"/>
            <a:r>
              <a:rPr lang="es-ES" dirty="0"/>
              <a:t>El </a:t>
            </a:r>
            <a:r>
              <a:rPr lang="es-ES" dirty="0">
                <a:highlight>
                  <a:srgbClr val="FFFF00"/>
                </a:highlight>
              </a:rPr>
              <a:t>rebase unifica las ramas dejando un </a:t>
            </a:r>
            <a:r>
              <a:rPr lang="es-ES" dirty="0" err="1">
                <a:highlight>
                  <a:srgbClr val="FFFF00"/>
                </a:highlight>
              </a:rPr>
              <a:t>arbol</a:t>
            </a:r>
            <a:r>
              <a:rPr lang="es-ES" dirty="0">
                <a:highlight>
                  <a:srgbClr val="FFFF00"/>
                </a:highlight>
              </a:rPr>
              <a:t> lineal o más </a:t>
            </a:r>
            <a:r>
              <a:rPr lang="es-ES" dirty="0" err="1">
                <a:highlight>
                  <a:srgbClr val="FFFF00"/>
                </a:highlight>
              </a:rPr>
              <a:t>elegante</a:t>
            </a:r>
            <a:r>
              <a:rPr lang="es-ES" dirty="0" err="1"/>
              <a:t>.El</a:t>
            </a:r>
            <a:r>
              <a:rPr lang="es-ES" dirty="0"/>
              <a:t> </a:t>
            </a:r>
            <a:r>
              <a:rPr lang="es-ES" dirty="0" err="1"/>
              <a:t>merge</a:t>
            </a:r>
            <a:r>
              <a:rPr lang="es-ES" dirty="0"/>
              <a:t> aun deja el gráfico de las ramas.</a:t>
            </a:r>
          </a:p>
          <a:p>
            <a:pPr algn="just"/>
            <a:r>
              <a:rPr lang="es-ES" dirty="0"/>
              <a:t>Con </a:t>
            </a:r>
            <a:r>
              <a:rPr lang="es-ES" dirty="0">
                <a:highlight>
                  <a:srgbClr val="FFFF00"/>
                </a:highlight>
              </a:rPr>
              <a:t>el </a:t>
            </a:r>
            <a:r>
              <a:rPr lang="es-ES" dirty="0" err="1">
                <a:highlight>
                  <a:srgbClr val="FFFF00"/>
                </a:highlight>
              </a:rPr>
              <a:t>merge</a:t>
            </a:r>
            <a:r>
              <a:rPr lang="es-ES" dirty="0">
                <a:highlight>
                  <a:srgbClr val="FFFF00"/>
                </a:highlight>
              </a:rPr>
              <a:t> a la hora de querer unificar</a:t>
            </a:r>
            <a:r>
              <a:rPr lang="es-ES" dirty="0"/>
              <a:t>, se </a:t>
            </a:r>
            <a:r>
              <a:rPr lang="es-ES" dirty="0">
                <a:highlight>
                  <a:srgbClr val="FFFF00"/>
                </a:highlight>
              </a:rPr>
              <a:t>debe realizar un </a:t>
            </a:r>
            <a:r>
              <a:rPr lang="es-ES" dirty="0" err="1">
                <a:highlight>
                  <a:srgbClr val="FFFF00"/>
                </a:highlight>
              </a:rPr>
              <a:t>commit</a:t>
            </a:r>
            <a:r>
              <a:rPr lang="es-ES" dirty="0">
                <a:highlight>
                  <a:srgbClr val="FFFF00"/>
                </a:highlight>
              </a:rPr>
              <a:t> de más</a:t>
            </a:r>
            <a:r>
              <a:rPr lang="es-ES" dirty="0"/>
              <a:t> , en nuestro caso el de la descripción (uniendo </a:t>
            </a:r>
            <a:r>
              <a:rPr lang="es-ES" dirty="0" err="1"/>
              <a:t>commit</a:t>
            </a:r>
            <a:r>
              <a:rPr lang="es-ES" dirty="0"/>
              <a:t> 1,2 y 4 con el 3 ) , este es el </a:t>
            </a:r>
            <a:r>
              <a:rPr lang="es-ES" dirty="0" err="1"/>
              <a:t>commit</a:t>
            </a:r>
            <a:r>
              <a:rPr lang="es-ES" dirty="0"/>
              <a:t> que muchos dicen </a:t>
            </a:r>
            <a:r>
              <a:rPr lang="es-ES" dirty="0" err="1">
                <a:solidFill>
                  <a:srgbClr val="FF0000"/>
                </a:solidFill>
              </a:rPr>
              <a:t>commit</a:t>
            </a:r>
            <a:r>
              <a:rPr lang="es-ES" dirty="0">
                <a:solidFill>
                  <a:srgbClr val="FF0000"/>
                </a:solidFill>
              </a:rPr>
              <a:t> basura </a:t>
            </a:r>
            <a:r>
              <a:rPr lang="es-ES" dirty="0" err="1">
                <a:solidFill>
                  <a:srgbClr val="FF0000"/>
                </a:solidFill>
              </a:rPr>
              <a:t>ó</a:t>
            </a:r>
            <a:r>
              <a:rPr lang="es-ES" dirty="0">
                <a:solidFill>
                  <a:srgbClr val="FF0000"/>
                </a:solidFill>
              </a:rPr>
              <a:t> innecesario</a:t>
            </a:r>
            <a:r>
              <a:rPr lang="es-ES" dirty="0"/>
              <a:t> . El rebase unifica sin necesidad de crear un nuevo </a:t>
            </a:r>
            <a:r>
              <a:rPr lang="es-ES" dirty="0" err="1"/>
              <a:t>commit</a:t>
            </a:r>
            <a:r>
              <a:rPr lang="es-ES" dirty="0"/>
              <a:t> .</a:t>
            </a:r>
          </a:p>
        </p:txBody>
      </p:sp>
    </p:spTree>
    <p:extLst>
      <p:ext uri="{BB962C8B-B14F-4D97-AF65-F5344CB8AC3E}">
        <p14:creationId xmlns:p14="http://schemas.microsoft.com/office/powerpoint/2010/main" val="22236119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13877-63C4-4543-9A6E-5C3581AA836E}"/>
              </a:ext>
            </a:extLst>
          </p:cNvPr>
          <p:cNvSpPr>
            <a:spLocks noGrp="1"/>
          </p:cNvSpPr>
          <p:nvPr>
            <p:ph type="title"/>
          </p:nvPr>
        </p:nvSpPr>
        <p:spPr/>
        <p:txBody>
          <a:bodyPr/>
          <a:lstStyle/>
          <a:p>
            <a:r>
              <a:rPr lang="es-ES" dirty="0"/>
              <a:t>Diferencias rebase </a:t>
            </a:r>
            <a:r>
              <a:rPr lang="es-ES" dirty="0" err="1"/>
              <a:t>merge</a:t>
            </a:r>
            <a:endParaRPr lang="es-ES" dirty="0"/>
          </a:p>
        </p:txBody>
      </p:sp>
      <p:pic>
        <p:nvPicPr>
          <p:cNvPr id="2050" name="Picture 2">
            <a:extLst>
              <a:ext uri="{FF2B5EF4-FFF2-40B4-BE49-F238E27FC236}">
                <a16:creationId xmlns:a16="http://schemas.microsoft.com/office/drawing/2014/main" id="{BAC240C9-1FFA-4877-BEFE-85C8BA178A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0976" y="1783304"/>
            <a:ext cx="7752053" cy="3703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1894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13877-63C4-4543-9A6E-5C3581AA836E}"/>
              </a:ext>
            </a:extLst>
          </p:cNvPr>
          <p:cNvSpPr>
            <a:spLocks noGrp="1"/>
          </p:cNvSpPr>
          <p:nvPr>
            <p:ph type="title"/>
          </p:nvPr>
        </p:nvSpPr>
        <p:spPr/>
        <p:txBody>
          <a:bodyPr/>
          <a:lstStyle/>
          <a:p>
            <a:r>
              <a:rPr lang="es-ES" dirty="0"/>
              <a:t>Diferencias rebase </a:t>
            </a:r>
            <a:r>
              <a:rPr lang="es-ES" dirty="0" err="1"/>
              <a:t>merge</a:t>
            </a:r>
            <a:endParaRPr lang="es-ES" dirty="0"/>
          </a:p>
        </p:txBody>
      </p:sp>
      <p:sp>
        <p:nvSpPr>
          <p:cNvPr id="3" name="Marcador de contenido 2">
            <a:extLst>
              <a:ext uri="{FF2B5EF4-FFF2-40B4-BE49-F238E27FC236}">
                <a16:creationId xmlns:a16="http://schemas.microsoft.com/office/drawing/2014/main" id="{D5BDAB60-1F5A-4C46-A32D-ACDB73D017AF}"/>
              </a:ext>
            </a:extLst>
          </p:cNvPr>
          <p:cNvSpPr>
            <a:spLocks noGrp="1"/>
          </p:cNvSpPr>
          <p:nvPr>
            <p:ph idx="1"/>
          </p:nvPr>
        </p:nvSpPr>
        <p:spPr/>
        <p:txBody>
          <a:bodyPr>
            <a:normAutofit/>
          </a:bodyPr>
          <a:lstStyle/>
          <a:p>
            <a:pPr marL="0" indent="0" algn="just">
              <a:buNone/>
            </a:pPr>
            <a:r>
              <a:rPr lang="es-ES" dirty="0"/>
              <a:t>Comenzaremos con unas de las más notables .</a:t>
            </a:r>
          </a:p>
          <a:p>
            <a:pPr algn="just"/>
            <a:r>
              <a:rPr lang="es-ES" dirty="0"/>
              <a:t>Hay una </a:t>
            </a:r>
            <a:r>
              <a:rPr lang="es-ES" dirty="0">
                <a:highlight>
                  <a:srgbClr val="FFFF00"/>
                </a:highlight>
              </a:rPr>
              <a:t>diferencia bien importante </a:t>
            </a:r>
            <a:r>
              <a:rPr lang="es-ES" dirty="0"/>
              <a:t>que debemos tener en cuenta a la hora de mirar cual de los dos tomar . El </a:t>
            </a:r>
            <a:r>
              <a:rPr lang="es-ES" dirty="0">
                <a:highlight>
                  <a:srgbClr val="FFFF00"/>
                </a:highlight>
              </a:rPr>
              <a:t>rebase unifica las ramas perdiendo el historial de los </a:t>
            </a:r>
            <a:r>
              <a:rPr lang="es-ES" dirty="0" err="1">
                <a:highlight>
                  <a:srgbClr val="FFFF00"/>
                </a:highlight>
              </a:rPr>
              <a:t>commit</a:t>
            </a:r>
            <a:r>
              <a:rPr lang="es-ES" dirty="0">
                <a:highlight>
                  <a:srgbClr val="FFFF00"/>
                </a:highlight>
              </a:rPr>
              <a:t> y el </a:t>
            </a:r>
            <a:r>
              <a:rPr lang="es-ES" dirty="0" err="1">
                <a:highlight>
                  <a:srgbClr val="FFFF00"/>
                </a:highlight>
              </a:rPr>
              <a:t>merge</a:t>
            </a:r>
            <a:r>
              <a:rPr lang="es-ES" dirty="0">
                <a:highlight>
                  <a:srgbClr val="FFFF00"/>
                </a:highlight>
              </a:rPr>
              <a:t> no </a:t>
            </a:r>
            <a:r>
              <a:rPr lang="es-ES" dirty="0"/>
              <a:t>. Esto puede resultar bien importante cuando se necesite llevar o saber el historial de </a:t>
            </a:r>
            <a:r>
              <a:rPr lang="es-ES" dirty="0" err="1"/>
              <a:t>commit</a:t>
            </a:r>
            <a:r>
              <a:rPr lang="es-ES" dirty="0"/>
              <a:t> y se esta trabajando con otros compañeros en esa rama. Puedes llegar ser odiado por el equipo al usar rebase XD.</a:t>
            </a:r>
          </a:p>
          <a:p>
            <a:pPr algn="just"/>
            <a:r>
              <a:rPr lang="es-ES" dirty="0" err="1"/>
              <a:t>Ademas</a:t>
            </a:r>
            <a:r>
              <a:rPr lang="es-ES" dirty="0"/>
              <a:t> </a:t>
            </a:r>
            <a:r>
              <a:rPr lang="es-ES" dirty="0">
                <a:highlight>
                  <a:srgbClr val="FFFF00"/>
                </a:highlight>
              </a:rPr>
              <a:t>del comando rebase dejar perder el historial, monta los </a:t>
            </a:r>
            <a:r>
              <a:rPr lang="es-ES" dirty="0" err="1">
                <a:highlight>
                  <a:srgbClr val="FFFF00"/>
                </a:highlight>
              </a:rPr>
              <a:t>commit</a:t>
            </a:r>
            <a:r>
              <a:rPr lang="es-ES" dirty="0">
                <a:highlight>
                  <a:srgbClr val="FFFF00"/>
                </a:highlight>
              </a:rPr>
              <a:t> encima de la otra rama </a:t>
            </a:r>
            <a:r>
              <a:rPr lang="es-ES" dirty="0">
                <a:solidFill>
                  <a:srgbClr val="FF0000"/>
                </a:solidFill>
              </a:rPr>
              <a:t>sin importar de la cronología</a:t>
            </a:r>
            <a:r>
              <a:rPr lang="es-ES" dirty="0"/>
              <a:t>. Eso lo puedes observar en las imágenes de arriba.</a:t>
            </a:r>
          </a:p>
        </p:txBody>
      </p:sp>
    </p:spTree>
    <p:extLst>
      <p:ext uri="{BB962C8B-B14F-4D97-AF65-F5344CB8AC3E}">
        <p14:creationId xmlns:p14="http://schemas.microsoft.com/office/powerpoint/2010/main" val="384305304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D8E89-EDB2-4489-ABC3-D7AD42A016A4}"/>
              </a:ext>
            </a:extLst>
          </p:cNvPr>
          <p:cNvSpPr>
            <a:spLocks noGrp="1"/>
          </p:cNvSpPr>
          <p:nvPr>
            <p:ph type="title"/>
          </p:nvPr>
        </p:nvSpPr>
        <p:spPr/>
        <p:txBody>
          <a:bodyPr/>
          <a:lstStyle/>
          <a:p>
            <a:r>
              <a:rPr lang="es-ES" dirty="0"/>
              <a:t>Prueba de </a:t>
            </a:r>
            <a:r>
              <a:rPr lang="es-ES" dirty="0" err="1"/>
              <a:t>merge</a:t>
            </a:r>
            <a:endParaRPr lang="es-ES" dirty="0"/>
          </a:p>
        </p:txBody>
      </p:sp>
      <p:sp>
        <p:nvSpPr>
          <p:cNvPr id="3" name="Marcador de contenido 2">
            <a:extLst>
              <a:ext uri="{FF2B5EF4-FFF2-40B4-BE49-F238E27FC236}">
                <a16:creationId xmlns:a16="http://schemas.microsoft.com/office/drawing/2014/main" id="{1E657219-DE22-4E94-ABD5-9794EB39ABD5}"/>
              </a:ext>
            </a:extLst>
          </p:cNvPr>
          <p:cNvSpPr>
            <a:spLocks noGrp="1"/>
          </p:cNvSpPr>
          <p:nvPr>
            <p:ph idx="1"/>
          </p:nvPr>
        </p:nvSpPr>
        <p:spPr/>
        <p:txBody>
          <a:bodyPr/>
          <a:lstStyle/>
          <a:p>
            <a:pPr marL="0" indent="0">
              <a:buNone/>
            </a:pPr>
            <a:r>
              <a:rPr lang="es-ES" dirty="0"/>
              <a:t>Pasos a realizar</a:t>
            </a:r>
          </a:p>
          <a:p>
            <a:pPr marL="514350" indent="-514350">
              <a:buFont typeface="+mj-lt"/>
              <a:buAutoNum type="arabicPeriod"/>
            </a:pPr>
            <a:r>
              <a:rPr lang="es-ES" dirty="0"/>
              <a:t>Realizar una rama experimento. </a:t>
            </a:r>
          </a:p>
          <a:p>
            <a:pPr marL="514350" indent="-514350">
              <a:buFont typeface="+mj-lt"/>
              <a:buAutoNum type="arabicPeriod"/>
            </a:pPr>
            <a:r>
              <a:rPr lang="es-ES" dirty="0"/>
              <a:t>Incluir una clase experimento</a:t>
            </a:r>
          </a:p>
          <a:p>
            <a:pPr marL="514350" indent="-514350">
              <a:buFont typeface="+mj-lt"/>
              <a:buAutoNum type="arabicPeriod"/>
            </a:pPr>
            <a:r>
              <a:rPr lang="es-ES" dirty="0"/>
              <a:t>Realizar un </a:t>
            </a:r>
            <a:r>
              <a:rPr lang="es-ES" dirty="0" err="1"/>
              <a:t>commit</a:t>
            </a:r>
            <a:r>
              <a:rPr lang="es-ES" dirty="0"/>
              <a:t> con mensaje experimento</a:t>
            </a:r>
          </a:p>
          <a:p>
            <a:pPr marL="514350" indent="-514350">
              <a:buFont typeface="+mj-lt"/>
              <a:buAutoNum type="arabicPeriod"/>
            </a:pPr>
            <a:r>
              <a:rPr lang="es-ES" dirty="0"/>
              <a:t>Haced un </a:t>
            </a:r>
            <a:r>
              <a:rPr lang="es-ES" dirty="0" err="1"/>
              <a:t>checkout</a:t>
            </a:r>
            <a:r>
              <a:rPr lang="es-ES" dirty="0"/>
              <a:t> de la rama master. Seleccionar la rama experimento y pulsad en </a:t>
            </a:r>
            <a:r>
              <a:rPr lang="es-ES" dirty="0" err="1"/>
              <a:t>merge</a:t>
            </a:r>
            <a:r>
              <a:rPr lang="es-ES" dirty="0"/>
              <a:t>.</a:t>
            </a:r>
          </a:p>
        </p:txBody>
      </p:sp>
    </p:spTree>
    <p:extLst>
      <p:ext uri="{BB962C8B-B14F-4D97-AF65-F5344CB8AC3E}">
        <p14:creationId xmlns:p14="http://schemas.microsoft.com/office/powerpoint/2010/main" val="71689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176B7F-B62E-4AD3-A86B-566F4D5AC536}"/>
              </a:ext>
            </a:extLst>
          </p:cNvPr>
          <p:cNvSpPr>
            <a:spLocks noGrp="1"/>
          </p:cNvSpPr>
          <p:nvPr>
            <p:ph type="title"/>
          </p:nvPr>
        </p:nvSpPr>
        <p:spPr/>
        <p:txBody>
          <a:bodyPr/>
          <a:lstStyle/>
          <a:p>
            <a:r>
              <a:rPr lang="es-ES" dirty="0"/>
              <a:t>Terminología</a:t>
            </a:r>
          </a:p>
        </p:txBody>
      </p:sp>
      <p:sp>
        <p:nvSpPr>
          <p:cNvPr id="3" name="Marcador de contenido 2">
            <a:extLst>
              <a:ext uri="{FF2B5EF4-FFF2-40B4-BE49-F238E27FC236}">
                <a16:creationId xmlns:a16="http://schemas.microsoft.com/office/drawing/2014/main" id="{9C0C69E8-5871-4E81-9CAC-E8C462D677A5}"/>
              </a:ext>
            </a:extLst>
          </p:cNvPr>
          <p:cNvSpPr>
            <a:spLocks noGrp="1"/>
          </p:cNvSpPr>
          <p:nvPr>
            <p:ph idx="1"/>
          </p:nvPr>
        </p:nvSpPr>
        <p:spPr/>
        <p:txBody>
          <a:bodyPr>
            <a:normAutofit/>
          </a:bodyPr>
          <a:lstStyle/>
          <a:p>
            <a:pPr algn="just"/>
            <a:r>
              <a:rPr lang="es-ES" b="1" dirty="0" err="1"/>
              <a:t>Commit</a:t>
            </a:r>
            <a:r>
              <a:rPr lang="es-ES" dirty="0"/>
              <a:t>: confirmamos los cambios en </a:t>
            </a:r>
            <a:r>
              <a:rPr lang="es-ES" dirty="0" err="1"/>
              <a:t>stash</a:t>
            </a:r>
            <a:r>
              <a:rPr lang="es-ES" dirty="0"/>
              <a:t>, añadidos con </a:t>
            </a:r>
            <a:r>
              <a:rPr lang="es-ES" dirty="0" err="1"/>
              <a:t>add</a:t>
            </a:r>
            <a:endParaRPr lang="es-ES" dirty="0"/>
          </a:p>
          <a:p>
            <a:pPr algn="just"/>
            <a:r>
              <a:rPr lang="es-ES" b="1" dirty="0" err="1"/>
              <a:t>Pull</a:t>
            </a:r>
            <a:r>
              <a:rPr lang="es-ES" dirty="0"/>
              <a:t>: se descarga la ultima versión del repositorio remoto al local</a:t>
            </a:r>
          </a:p>
          <a:p>
            <a:pPr algn="just"/>
            <a:r>
              <a:rPr lang="es-ES" b="1" dirty="0" err="1"/>
              <a:t>Push</a:t>
            </a:r>
            <a:r>
              <a:rPr lang="es-ES" dirty="0"/>
              <a:t>: se sube el Head, la ultima versión de local a remoto</a:t>
            </a:r>
          </a:p>
          <a:p>
            <a:pPr algn="just"/>
            <a:r>
              <a:rPr lang="es-ES" b="1" dirty="0" err="1"/>
              <a:t>Diff</a:t>
            </a:r>
            <a:r>
              <a:rPr lang="es-ES" b="1" dirty="0"/>
              <a:t> o </a:t>
            </a:r>
            <a:r>
              <a:rPr lang="es-ES" b="1" dirty="0" err="1"/>
              <a:t>change</a:t>
            </a:r>
            <a:r>
              <a:rPr lang="es-ES" dirty="0"/>
              <a:t>: permite ver/comparar los cambios entre versiones</a:t>
            </a:r>
          </a:p>
          <a:p>
            <a:pPr algn="just"/>
            <a:r>
              <a:rPr lang="es-ES" b="1" dirty="0" err="1"/>
              <a:t>Checkout</a:t>
            </a:r>
            <a:r>
              <a:rPr lang="es-ES" dirty="0"/>
              <a:t>: carga el Head, nuestra ultima versión o </a:t>
            </a:r>
            <a:r>
              <a:rPr lang="es-ES" dirty="0" err="1"/>
              <a:t>commit</a:t>
            </a:r>
            <a:r>
              <a:rPr lang="es-ES" dirty="0"/>
              <a:t> en nuestro proyecto local. Deshace cambios locales posteriores.</a:t>
            </a:r>
          </a:p>
          <a:p>
            <a:pPr algn="just"/>
            <a:r>
              <a:rPr lang="es-ES" b="1" dirty="0" err="1"/>
              <a:t>Sync</a:t>
            </a:r>
            <a:r>
              <a:rPr lang="es-ES" dirty="0"/>
              <a:t>: combina cambios de repositorio local y remoto</a:t>
            </a:r>
          </a:p>
        </p:txBody>
      </p:sp>
    </p:spTree>
    <p:extLst>
      <p:ext uri="{BB962C8B-B14F-4D97-AF65-F5344CB8AC3E}">
        <p14:creationId xmlns:p14="http://schemas.microsoft.com/office/powerpoint/2010/main" val="14871970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D8E89-EDB2-4489-ABC3-D7AD42A016A4}"/>
              </a:ext>
            </a:extLst>
          </p:cNvPr>
          <p:cNvSpPr>
            <a:spLocks noGrp="1"/>
          </p:cNvSpPr>
          <p:nvPr>
            <p:ph type="title"/>
          </p:nvPr>
        </p:nvSpPr>
        <p:spPr/>
        <p:txBody>
          <a:bodyPr/>
          <a:lstStyle/>
          <a:p>
            <a:r>
              <a:rPr lang="es-ES" dirty="0"/>
              <a:t>Prueba de </a:t>
            </a:r>
            <a:r>
              <a:rPr lang="es-ES" dirty="0" err="1"/>
              <a:t>merge</a:t>
            </a:r>
            <a:endParaRPr lang="es-ES" dirty="0"/>
          </a:p>
        </p:txBody>
      </p:sp>
      <p:pic>
        <p:nvPicPr>
          <p:cNvPr id="5" name="Marcador de contenido 4">
            <a:extLst>
              <a:ext uri="{FF2B5EF4-FFF2-40B4-BE49-F238E27FC236}">
                <a16:creationId xmlns:a16="http://schemas.microsoft.com/office/drawing/2014/main" id="{A7457C29-51C9-4718-9A35-2AA353503F91}"/>
              </a:ext>
            </a:extLst>
          </p:cNvPr>
          <p:cNvPicPr>
            <a:picLocks noGrp="1" noChangeAspect="1"/>
          </p:cNvPicPr>
          <p:nvPr>
            <p:ph idx="1"/>
          </p:nvPr>
        </p:nvPicPr>
        <p:blipFill>
          <a:blip r:embed="rId2"/>
          <a:stretch>
            <a:fillRect/>
          </a:stretch>
        </p:blipFill>
        <p:spPr>
          <a:xfrm>
            <a:off x="3148012" y="2582069"/>
            <a:ext cx="5895975" cy="2838450"/>
          </a:xfrm>
        </p:spPr>
      </p:pic>
    </p:spTree>
    <p:extLst>
      <p:ext uri="{BB962C8B-B14F-4D97-AF65-F5344CB8AC3E}">
        <p14:creationId xmlns:p14="http://schemas.microsoft.com/office/powerpoint/2010/main" val="36019188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D8E89-EDB2-4489-ABC3-D7AD42A016A4}"/>
              </a:ext>
            </a:extLst>
          </p:cNvPr>
          <p:cNvSpPr>
            <a:spLocks noGrp="1"/>
          </p:cNvSpPr>
          <p:nvPr>
            <p:ph type="title"/>
          </p:nvPr>
        </p:nvSpPr>
        <p:spPr/>
        <p:txBody>
          <a:bodyPr/>
          <a:lstStyle/>
          <a:p>
            <a:r>
              <a:rPr lang="es-ES" dirty="0"/>
              <a:t>Prueba de Rebase</a:t>
            </a:r>
          </a:p>
        </p:txBody>
      </p:sp>
      <p:sp>
        <p:nvSpPr>
          <p:cNvPr id="3" name="Marcador de contenido 2">
            <a:extLst>
              <a:ext uri="{FF2B5EF4-FFF2-40B4-BE49-F238E27FC236}">
                <a16:creationId xmlns:a16="http://schemas.microsoft.com/office/drawing/2014/main" id="{1E657219-DE22-4E94-ABD5-9794EB39ABD5}"/>
              </a:ext>
            </a:extLst>
          </p:cNvPr>
          <p:cNvSpPr>
            <a:spLocks noGrp="1"/>
          </p:cNvSpPr>
          <p:nvPr>
            <p:ph idx="1"/>
          </p:nvPr>
        </p:nvSpPr>
        <p:spPr/>
        <p:txBody>
          <a:bodyPr/>
          <a:lstStyle/>
          <a:p>
            <a:pPr marL="0" indent="0">
              <a:buNone/>
            </a:pPr>
            <a:r>
              <a:rPr lang="es-ES" dirty="0"/>
              <a:t>Pasos a realizar:</a:t>
            </a:r>
          </a:p>
          <a:p>
            <a:pPr marL="514350" indent="-514350">
              <a:buFont typeface="+mj-lt"/>
              <a:buAutoNum type="arabicPeriod"/>
            </a:pPr>
            <a:r>
              <a:rPr lang="es-ES" dirty="0"/>
              <a:t>Realizar una rama experimento2. </a:t>
            </a:r>
          </a:p>
          <a:p>
            <a:pPr marL="514350" indent="-514350">
              <a:buFont typeface="+mj-lt"/>
              <a:buAutoNum type="arabicPeriod"/>
            </a:pPr>
            <a:r>
              <a:rPr lang="es-ES" dirty="0"/>
              <a:t>Incluir una clase experimento2</a:t>
            </a:r>
          </a:p>
          <a:p>
            <a:pPr marL="514350" indent="-514350">
              <a:buFont typeface="+mj-lt"/>
              <a:buAutoNum type="arabicPeriod"/>
            </a:pPr>
            <a:r>
              <a:rPr lang="es-ES" dirty="0"/>
              <a:t>Realizar un </a:t>
            </a:r>
            <a:r>
              <a:rPr lang="es-ES" dirty="0" err="1"/>
              <a:t>commit</a:t>
            </a:r>
            <a:r>
              <a:rPr lang="es-ES" dirty="0"/>
              <a:t> con mensaje experimento2</a:t>
            </a:r>
          </a:p>
          <a:p>
            <a:pPr marL="514350" indent="-514350">
              <a:buFont typeface="+mj-lt"/>
              <a:buAutoNum type="arabicPeriod"/>
            </a:pPr>
            <a:r>
              <a:rPr lang="es-ES" dirty="0"/>
              <a:t>Haced un </a:t>
            </a:r>
            <a:r>
              <a:rPr lang="es-ES" dirty="0" err="1"/>
              <a:t>checkout</a:t>
            </a:r>
            <a:r>
              <a:rPr lang="es-ES" dirty="0"/>
              <a:t> de la rama master. Seleccionar la rama experimento y pulsad en rebase.</a:t>
            </a:r>
          </a:p>
        </p:txBody>
      </p:sp>
    </p:spTree>
    <p:extLst>
      <p:ext uri="{BB962C8B-B14F-4D97-AF65-F5344CB8AC3E}">
        <p14:creationId xmlns:p14="http://schemas.microsoft.com/office/powerpoint/2010/main" val="1623677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D8E89-EDB2-4489-ABC3-D7AD42A016A4}"/>
              </a:ext>
            </a:extLst>
          </p:cNvPr>
          <p:cNvSpPr>
            <a:spLocks noGrp="1"/>
          </p:cNvSpPr>
          <p:nvPr>
            <p:ph type="title"/>
          </p:nvPr>
        </p:nvSpPr>
        <p:spPr/>
        <p:txBody>
          <a:bodyPr/>
          <a:lstStyle/>
          <a:p>
            <a:r>
              <a:rPr lang="es-ES" dirty="0"/>
              <a:t>Prueba de Rebase</a:t>
            </a:r>
          </a:p>
        </p:txBody>
      </p:sp>
      <p:pic>
        <p:nvPicPr>
          <p:cNvPr id="7" name="Marcador de contenido 6">
            <a:extLst>
              <a:ext uri="{FF2B5EF4-FFF2-40B4-BE49-F238E27FC236}">
                <a16:creationId xmlns:a16="http://schemas.microsoft.com/office/drawing/2014/main" id="{1500BD76-0B06-4194-A862-0550D19FA087}"/>
              </a:ext>
            </a:extLst>
          </p:cNvPr>
          <p:cNvPicPr>
            <a:picLocks noGrp="1" noChangeAspect="1"/>
          </p:cNvPicPr>
          <p:nvPr>
            <p:ph idx="1"/>
          </p:nvPr>
        </p:nvPicPr>
        <p:blipFill>
          <a:blip r:embed="rId2"/>
          <a:stretch>
            <a:fillRect/>
          </a:stretch>
        </p:blipFill>
        <p:spPr>
          <a:xfrm>
            <a:off x="4186237" y="2101056"/>
            <a:ext cx="3819525" cy="3800475"/>
          </a:xfrm>
        </p:spPr>
      </p:pic>
    </p:spTree>
    <p:extLst>
      <p:ext uri="{BB962C8B-B14F-4D97-AF65-F5344CB8AC3E}">
        <p14:creationId xmlns:p14="http://schemas.microsoft.com/office/powerpoint/2010/main" val="6719784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A9F8D1-1FBB-4F04-BD0F-85A60068DE13}"/>
              </a:ext>
            </a:extLst>
          </p:cNvPr>
          <p:cNvSpPr>
            <a:spLocks noGrp="1"/>
          </p:cNvSpPr>
          <p:nvPr>
            <p:ph type="ctrTitle"/>
          </p:nvPr>
        </p:nvSpPr>
        <p:spPr/>
        <p:txBody>
          <a:bodyPr/>
          <a:lstStyle/>
          <a:p>
            <a:r>
              <a:rPr lang="es-ES" dirty="0"/>
              <a:t>Clonando repositorio remoto</a:t>
            </a:r>
          </a:p>
        </p:txBody>
      </p:sp>
      <p:sp>
        <p:nvSpPr>
          <p:cNvPr id="3" name="Subtítulo 2">
            <a:extLst>
              <a:ext uri="{FF2B5EF4-FFF2-40B4-BE49-F238E27FC236}">
                <a16:creationId xmlns:a16="http://schemas.microsoft.com/office/drawing/2014/main" id="{7B3B92E4-2E57-45EF-AFB4-248A5E9317EB}"/>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3061603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D2A71-6C4D-40A0-BDC5-35831C09B5FB}"/>
              </a:ext>
            </a:extLst>
          </p:cNvPr>
          <p:cNvSpPr>
            <a:spLocks noGrp="1"/>
          </p:cNvSpPr>
          <p:nvPr>
            <p:ph type="title"/>
          </p:nvPr>
        </p:nvSpPr>
        <p:spPr/>
        <p:txBody>
          <a:bodyPr/>
          <a:lstStyle/>
          <a:p>
            <a:r>
              <a:rPr lang="es-ES" dirty="0"/>
              <a:t>Crear un nuevo </a:t>
            </a:r>
            <a:r>
              <a:rPr lang="es-ES" dirty="0" err="1"/>
              <a:t>workspace</a:t>
            </a:r>
            <a:endParaRPr lang="es-ES" dirty="0"/>
          </a:p>
        </p:txBody>
      </p:sp>
      <p:sp>
        <p:nvSpPr>
          <p:cNvPr id="3" name="Marcador de contenido 2">
            <a:extLst>
              <a:ext uri="{FF2B5EF4-FFF2-40B4-BE49-F238E27FC236}">
                <a16:creationId xmlns:a16="http://schemas.microsoft.com/office/drawing/2014/main" id="{6E55F765-0315-44BA-AB47-8ADD057789C9}"/>
              </a:ext>
            </a:extLst>
          </p:cNvPr>
          <p:cNvSpPr>
            <a:spLocks noGrp="1"/>
          </p:cNvSpPr>
          <p:nvPr>
            <p:ph idx="1"/>
          </p:nvPr>
        </p:nvSpPr>
        <p:spPr/>
        <p:txBody>
          <a:bodyPr/>
          <a:lstStyle/>
          <a:p>
            <a:pPr algn="just"/>
            <a:r>
              <a:rPr lang="es-ES" dirty="0"/>
              <a:t>Crearemos </a:t>
            </a:r>
            <a:r>
              <a:rPr lang="es-ES" dirty="0">
                <a:highlight>
                  <a:srgbClr val="FFFF00"/>
                </a:highlight>
              </a:rPr>
              <a:t>un nuevo </a:t>
            </a:r>
            <a:r>
              <a:rPr lang="es-ES" dirty="0" err="1">
                <a:highlight>
                  <a:srgbClr val="FFFF00"/>
                </a:highlight>
              </a:rPr>
              <a:t>workspace</a:t>
            </a:r>
            <a:r>
              <a:rPr lang="es-ES" dirty="0">
                <a:highlight>
                  <a:srgbClr val="FFFF00"/>
                </a:highlight>
              </a:rPr>
              <a:t> para clonar el proyecto </a:t>
            </a:r>
            <a:r>
              <a:rPr lang="es-ES" dirty="0"/>
              <a:t>desde ahí. Con esto </a:t>
            </a:r>
            <a:r>
              <a:rPr lang="es-ES" dirty="0">
                <a:highlight>
                  <a:srgbClr val="FFFF00"/>
                </a:highlight>
              </a:rPr>
              <a:t>demostramos que en el mismo proyecto se pueden trabajar desde varias ubicaciones diferentes</a:t>
            </a:r>
            <a:r>
              <a:rPr lang="es-ES" dirty="0"/>
              <a:t>, en tu ordenador o en otros ordenadores. Llamadle </a:t>
            </a:r>
            <a:r>
              <a:rPr lang="es-ES" dirty="0">
                <a:solidFill>
                  <a:srgbClr val="FF0000"/>
                </a:solidFill>
              </a:rPr>
              <a:t>al </a:t>
            </a:r>
            <a:r>
              <a:rPr lang="es-ES" dirty="0" err="1">
                <a:solidFill>
                  <a:srgbClr val="FF0000"/>
                </a:solidFill>
              </a:rPr>
              <a:t>workspace</a:t>
            </a:r>
            <a:r>
              <a:rPr lang="es-ES" dirty="0">
                <a:solidFill>
                  <a:srgbClr val="FF0000"/>
                </a:solidFill>
              </a:rPr>
              <a:t> </a:t>
            </a:r>
            <a:r>
              <a:rPr lang="es-ES" dirty="0" err="1">
                <a:solidFill>
                  <a:srgbClr val="FF0000"/>
                </a:solidFill>
              </a:rPr>
              <a:t>PruebaClonacion</a:t>
            </a:r>
            <a:r>
              <a:rPr lang="es-ES" dirty="0">
                <a:solidFill>
                  <a:srgbClr val="FF0000"/>
                </a:solidFill>
              </a:rPr>
              <a:t>.</a:t>
            </a:r>
          </a:p>
          <a:p>
            <a:pPr algn="just"/>
            <a:endParaRPr lang="es-ES" dirty="0">
              <a:solidFill>
                <a:srgbClr val="FF0000"/>
              </a:solidFill>
            </a:endParaRPr>
          </a:p>
          <a:p>
            <a:pPr algn="just"/>
            <a:r>
              <a:rPr lang="es-ES" dirty="0">
                <a:solidFill>
                  <a:srgbClr val="FF0000"/>
                </a:solidFill>
              </a:rPr>
              <a:t>Después de crear el </a:t>
            </a:r>
            <a:r>
              <a:rPr lang="es-ES" dirty="0" err="1">
                <a:solidFill>
                  <a:srgbClr val="FF0000"/>
                </a:solidFill>
              </a:rPr>
              <a:t>workspace</a:t>
            </a:r>
            <a:r>
              <a:rPr lang="es-ES" dirty="0">
                <a:solidFill>
                  <a:srgbClr val="FF0000"/>
                </a:solidFill>
              </a:rPr>
              <a:t> ir a la perspectiva GIT</a:t>
            </a:r>
            <a:endParaRPr lang="es-ES" dirty="0"/>
          </a:p>
          <a:p>
            <a:pPr algn="just"/>
            <a:endParaRPr lang="es-ES" dirty="0">
              <a:solidFill>
                <a:srgbClr val="FF0000"/>
              </a:solidFill>
            </a:endParaRPr>
          </a:p>
          <a:p>
            <a:pPr algn="just"/>
            <a:endParaRPr lang="es-ES" dirty="0"/>
          </a:p>
        </p:txBody>
      </p:sp>
    </p:spTree>
    <p:extLst>
      <p:ext uri="{BB962C8B-B14F-4D97-AF65-F5344CB8AC3E}">
        <p14:creationId xmlns:p14="http://schemas.microsoft.com/office/powerpoint/2010/main" val="4278366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77E29-D0CE-4C20-8E15-5355F965F12B}"/>
              </a:ext>
            </a:extLst>
          </p:cNvPr>
          <p:cNvSpPr>
            <a:spLocks noGrp="1"/>
          </p:cNvSpPr>
          <p:nvPr>
            <p:ph type="title"/>
          </p:nvPr>
        </p:nvSpPr>
        <p:spPr>
          <a:xfrm>
            <a:off x="835155" y="552906"/>
            <a:ext cx="5165936" cy="1674904"/>
          </a:xfrm>
        </p:spPr>
        <p:txBody>
          <a:bodyPr anchor="ctr">
            <a:normAutofit/>
          </a:bodyPr>
          <a:lstStyle/>
          <a:p>
            <a:r>
              <a:rPr lang="es-ES" sz="4000"/>
              <a:t>Clonando repositorio remoto</a:t>
            </a:r>
          </a:p>
        </p:txBody>
      </p:sp>
      <p:sp>
        <p:nvSpPr>
          <p:cNvPr id="3" name="Marcador de contenido 2">
            <a:extLst>
              <a:ext uri="{FF2B5EF4-FFF2-40B4-BE49-F238E27FC236}">
                <a16:creationId xmlns:a16="http://schemas.microsoft.com/office/drawing/2014/main" id="{24043BBD-3117-4833-BF95-BAB97C2F30E8}"/>
              </a:ext>
            </a:extLst>
          </p:cNvPr>
          <p:cNvSpPr>
            <a:spLocks noGrp="1"/>
          </p:cNvSpPr>
          <p:nvPr>
            <p:ph idx="1"/>
          </p:nvPr>
        </p:nvSpPr>
        <p:spPr>
          <a:xfrm>
            <a:off x="6190909" y="552906"/>
            <a:ext cx="5159825" cy="1674905"/>
          </a:xfrm>
        </p:spPr>
        <p:txBody>
          <a:bodyPr anchor="ctr">
            <a:normAutofit lnSpcReduction="10000"/>
          </a:bodyPr>
          <a:lstStyle/>
          <a:p>
            <a:pPr algn="just"/>
            <a:r>
              <a:rPr lang="es-ES" sz="2000" dirty="0"/>
              <a:t>Para que veáis que varias personas a la vez y desde diferente </a:t>
            </a:r>
            <a:r>
              <a:rPr lang="es-ES" sz="2000" dirty="0" err="1"/>
              <a:t>workspaces</a:t>
            </a:r>
            <a:r>
              <a:rPr lang="es-ES" sz="2000" dirty="0"/>
              <a:t> podemos </a:t>
            </a:r>
            <a:r>
              <a:rPr lang="es-ES" sz="2000" dirty="0">
                <a:highlight>
                  <a:srgbClr val="FFFF00"/>
                </a:highlight>
              </a:rPr>
              <a:t>acceder al mismo proyecto remoto </a:t>
            </a:r>
            <a:r>
              <a:rPr lang="es-ES" sz="2000" dirty="0"/>
              <a:t>y vamos a </a:t>
            </a:r>
            <a:r>
              <a:rPr lang="es-ES" sz="2000" dirty="0">
                <a:highlight>
                  <a:srgbClr val="FFFF00"/>
                </a:highlight>
              </a:rPr>
              <a:t>clonar un repositorio en otro </a:t>
            </a:r>
            <a:r>
              <a:rPr lang="es-ES" sz="2000" dirty="0" err="1">
                <a:highlight>
                  <a:srgbClr val="FFFF00"/>
                </a:highlight>
              </a:rPr>
              <a:t>workspace</a:t>
            </a:r>
            <a:r>
              <a:rPr lang="es-ES" sz="2000" dirty="0"/>
              <a:t>. Elegid </a:t>
            </a:r>
            <a:r>
              <a:rPr lang="es-ES" sz="2000" dirty="0" err="1"/>
              <a:t>Import</a:t>
            </a:r>
            <a:r>
              <a:rPr lang="es-ES" sz="2000" dirty="0"/>
              <a:t> Project-&gt; </a:t>
            </a:r>
            <a:r>
              <a:rPr lang="es-ES" sz="2000" dirty="0" err="1"/>
              <a:t>Projects</a:t>
            </a:r>
            <a:r>
              <a:rPr lang="es-ES" sz="2000" dirty="0"/>
              <a:t> </a:t>
            </a:r>
            <a:r>
              <a:rPr lang="es-ES" sz="2000" dirty="0" err="1"/>
              <a:t>from</a:t>
            </a:r>
            <a:r>
              <a:rPr lang="es-ES" sz="2000" dirty="0"/>
              <a:t> Git-&gt; Next </a:t>
            </a:r>
          </a:p>
        </p:txBody>
      </p:sp>
      <p:pic>
        <p:nvPicPr>
          <p:cNvPr id="9" name="Imagen 8">
            <a:extLst>
              <a:ext uri="{FF2B5EF4-FFF2-40B4-BE49-F238E27FC236}">
                <a16:creationId xmlns:a16="http://schemas.microsoft.com/office/drawing/2014/main" id="{D1614129-E764-444E-B86D-6BB36A80B62B}"/>
              </a:ext>
            </a:extLst>
          </p:cNvPr>
          <p:cNvPicPr>
            <a:picLocks noChangeAspect="1"/>
          </p:cNvPicPr>
          <p:nvPr/>
        </p:nvPicPr>
        <p:blipFill>
          <a:blip r:embed="rId2"/>
          <a:stretch>
            <a:fillRect/>
          </a:stretch>
        </p:blipFill>
        <p:spPr>
          <a:xfrm>
            <a:off x="1877388" y="2405149"/>
            <a:ext cx="8431124" cy="3899395"/>
          </a:xfrm>
          <a:prstGeom prst="rect">
            <a:avLst/>
          </a:prstGeom>
        </p:spPr>
      </p:pic>
    </p:spTree>
    <p:extLst>
      <p:ext uri="{BB962C8B-B14F-4D97-AF65-F5344CB8AC3E}">
        <p14:creationId xmlns:p14="http://schemas.microsoft.com/office/powerpoint/2010/main" val="2723770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ED479B-E642-4964-B772-69AD99A0052D}"/>
              </a:ext>
            </a:extLst>
          </p:cNvPr>
          <p:cNvSpPr>
            <a:spLocks noGrp="1"/>
          </p:cNvSpPr>
          <p:nvPr>
            <p:ph type="title"/>
          </p:nvPr>
        </p:nvSpPr>
        <p:spPr>
          <a:xfrm>
            <a:off x="1117549" y="629266"/>
            <a:ext cx="4475531" cy="1622321"/>
          </a:xfrm>
        </p:spPr>
        <p:txBody>
          <a:bodyPr>
            <a:normAutofit/>
          </a:bodyPr>
          <a:lstStyle/>
          <a:p>
            <a:r>
              <a:rPr lang="es-ES" dirty="0"/>
              <a:t>Clonando repositorio remoto</a:t>
            </a:r>
          </a:p>
        </p:txBody>
      </p:sp>
      <p:sp>
        <p:nvSpPr>
          <p:cNvPr id="3" name="Marcador de contenido 2">
            <a:extLst>
              <a:ext uri="{FF2B5EF4-FFF2-40B4-BE49-F238E27FC236}">
                <a16:creationId xmlns:a16="http://schemas.microsoft.com/office/drawing/2014/main" id="{4608BA25-FA7F-444D-BB54-421754D97A54}"/>
              </a:ext>
            </a:extLst>
          </p:cNvPr>
          <p:cNvSpPr>
            <a:spLocks noGrp="1"/>
          </p:cNvSpPr>
          <p:nvPr>
            <p:ph idx="1"/>
          </p:nvPr>
        </p:nvSpPr>
        <p:spPr>
          <a:xfrm>
            <a:off x="648930" y="2438400"/>
            <a:ext cx="4944151" cy="3785419"/>
          </a:xfrm>
        </p:spPr>
        <p:txBody>
          <a:bodyPr>
            <a:normAutofit/>
          </a:bodyPr>
          <a:lstStyle/>
          <a:p>
            <a:r>
              <a:rPr lang="es-ES" sz="2400" dirty="0"/>
              <a:t>Clone </a:t>
            </a:r>
            <a:r>
              <a:rPr lang="es-ES" sz="2400" dirty="0" err="1"/>
              <a:t>uri</a:t>
            </a:r>
            <a:r>
              <a:rPr lang="es-ES" sz="2400" dirty="0"/>
              <a:t>-&gt; Next. </a:t>
            </a:r>
          </a:p>
          <a:p>
            <a:endParaRPr lang="es-ES" sz="2400" dirty="0"/>
          </a:p>
          <a:p>
            <a:pPr marL="0" indent="0">
              <a:buNone/>
            </a:pPr>
            <a:endParaRPr lang="es-ES" sz="2400" dirty="0"/>
          </a:p>
        </p:txBody>
      </p:sp>
      <p:pic>
        <p:nvPicPr>
          <p:cNvPr id="7" name="Imagen 6">
            <a:extLst>
              <a:ext uri="{FF2B5EF4-FFF2-40B4-BE49-F238E27FC236}">
                <a16:creationId xmlns:a16="http://schemas.microsoft.com/office/drawing/2014/main" id="{88FCB105-D22E-4BF7-8571-B527B440E259}"/>
              </a:ext>
            </a:extLst>
          </p:cNvPr>
          <p:cNvPicPr>
            <a:picLocks noChangeAspect="1"/>
          </p:cNvPicPr>
          <p:nvPr/>
        </p:nvPicPr>
        <p:blipFill>
          <a:blip r:embed="rId2"/>
          <a:stretch>
            <a:fillRect/>
          </a:stretch>
        </p:blipFill>
        <p:spPr>
          <a:xfrm>
            <a:off x="6904709" y="1491709"/>
            <a:ext cx="4475531" cy="3871334"/>
          </a:xfrm>
          <a:prstGeom prst="rect">
            <a:avLst/>
          </a:prstGeom>
          <a:effectLst/>
        </p:spPr>
      </p:pic>
    </p:spTree>
    <p:extLst>
      <p:ext uri="{BB962C8B-B14F-4D97-AF65-F5344CB8AC3E}">
        <p14:creationId xmlns:p14="http://schemas.microsoft.com/office/powerpoint/2010/main" val="35800562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2BCC7-BA07-451F-9931-E39B9070D664}"/>
              </a:ext>
            </a:extLst>
          </p:cNvPr>
          <p:cNvSpPr>
            <a:spLocks noGrp="1"/>
          </p:cNvSpPr>
          <p:nvPr>
            <p:ph type="title"/>
          </p:nvPr>
        </p:nvSpPr>
        <p:spPr>
          <a:xfrm>
            <a:off x="865602" y="629266"/>
            <a:ext cx="3288822" cy="1622321"/>
          </a:xfrm>
        </p:spPr>
        <p:txBody>
          <a:bodyPr>
            <a:normAutofit/>
          </a:bodyPr>
          <a:lstStyle/>
          <a:p>
            <a:r>
              <a:rPr lang="es-ES" dirty="0"/>
              <a:t>Clonando de repositorio</a:t>
            </a:r>
          </a:p>
        </p:txBody>
      </p:sp>
      <p:sp>
        <p:nvSpPr>
          <p:cNvPr id="3" name="Marcador de contenido 2">
            <a:extLst>
              <a:ext uri="{FF2B5EF4-FFF2-40B4-BE49-F238E27FC236}">
                <a16:creationId xmlns:a16="http://schemas.microsoft.com/office/drawing/2014/main" id="{603C9B88-78B5-435C-88A7-49B9E523FB16}"/>
              </a:ext>
            </a:extLst>
          </p:cNvPr>
          <p:cNvSpPr>
            <a:spLocks noGrp="1"/>
          </p:cNvSpPr>
          <p:nvPr>
            <p:ph idx="1"/>
          </p:nvPr>
        </p:nvSpPr>
        <p:spPr>
          <a:xfrm>
            <a:off x="753625" y="2438400"/>
            <a:ext cx="3400799" cy="3785419"/>
          </a:xfrm>
        </p:spPr>
        <p:txBody>
          <a:bodyPr>
            <a:normAutofit/>
          </a:bodyPr>
          <a:lstStyle/>
          <a:p>
            <a:r>
              <a:rPr lang="es-ES" sz="2000" dirty="0"/>
              <a:t>Introducimos la información de repositorio</a:t>
            </a:r>
          </a:p>
          <a:p>
            <a:endParaRPr lang="es-ES" sz="2000" dirty="0"/>
          </a:p>
          <a:p>
            <a:endParaRPr lang="es-ES" sz="2000" dirty="0"/>
          </a:p>
        </p:txBody>
      </p:sp>
      <p:pic>
        <p:nvPicPr>
          <p:cNvPr id="5" name="Imagen 4">
            <a:extLst>
              <a:ext uri="{FF2B5EF4-FFF2-40B4-BE49-F238E27FC236}">
                <a16:creationId xmlns:a16="http://schemas.microsoft.com/office/drawing/2014/main" id="{AAC70070-79D6-4C3E-99B9-C4F88366910A}"/>
              </a:ext>
            </a:extLst>
          </p:cNvPr>
          <p:cNvPicPr>
            <a:picLocks noChangeAspect="1"/>
          </p:cNvPicPr>
          <p:nvPr/>
        </p:nvPicPr>
        <p:blipFill>
          <a:blip r:embed="rId2"/>
          <a:stretch>
            <a:fillRect/>
          </a:stretch>
        </p:blipFill>
        <p:spPr>
          <a:xfrm>
            <a:off x="5504657" y="807593"/>
            <a:ext cx="5821741" cy="5239568"/>
          </a:xfrm>
          <a:prstGeom prst="rect">
            <a:avLst/>
          </a:prstGeom>
          <a:effectLst/>
        </p:spPr>
      </p:pic>
    </p:spTree>
    <p:extLst>
      <p:ext uri="{BB962C8B-B14F-4D97-AF65-F5344CB8AC3E}">
        <p14:creationId xmlns:p14="http://schemas.microsoft.com/office/powerpoint/2010/main" val="260803156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D921B-99EA-4CEF-A01D-2BEBA574E714}"/>
              </a:ext>
            </a:extLst>
          </p:cNvPr>
          <p:cNvSpPr>
            <a:spLocks noGrp="1"/>
          </p:cNvSpPr>
          <p:nvPr>
            <p:ph type="title"/>
          </p:nvPr>
        </p:nvSpPr>
        <p:spPr>
          <a:xfrm>
            <a:off x="904567" y="707923"/>
            <a:ext cx="4688513" cy="1543664"/>
          </a:xfrm>
        </p:spPr>
        <p:txBody>
          <a:bodyPr>
            <a:normAutofit/>
          </a:bodyPr>
          <a:lstStyle/>
          <a:p>
            <a:r>
              <a:rPr lang="es-ES" dirty="0"/>
              <a:t>Clonando de repositorio remoto</a:t>
            </a:r>
          </a:p>
        </p:txBody>
      </p:sp>
      <p:sp>
        <p:nvSpPr>
          <p:cNvPr id="3" name="Marcador de contenido 2">
            <a:extLst>
              <a:ext uri="{FF2B5EF4-FFF2-40B4-BE49-F238E27FC236}">
                <a16:creationId xmlns:a16="http://schemas.microsoft.com/office/drawing/2014/main" id="{2E915C21-9E52-4A5F-8F07-26356A0D4445}"/>
              </a:ext>
            </a:extLst>
          </p:cNvPr>
          <p:cNvSpPr>
            <a:spLocks noGrp="1"/>
          </p:cNvSpPr>
          <p:nvPr>
            <p:ph idx="1"/>
          </p:nvPr>
        </p:nvSpPr>
        <p:spPr>
          <a:xfrm>
            <a:off x="648930" y="2438400"/>
            <a:ext cx="4944151" cy="3785419"/>
          </a:xfrm>
        </p:spPr>
        <p:txBody>
          <a:bodyPr>
            <a:normAutofit/>
          </a:bodyPr>
          <a:lstStyle/>
          <a:p>
            <a:r>
              <a:rPr lang="es-ES" sz="2400" dirty="0"/>
              <a:t>Elegid las dos ramas  y pulsad en Next.</a:t>
            </a:r>
          </a:p>
          <a:p>
            <a:endParaRPr lang="es-ES" sz="2400" dirty="0"/>
          </a:p>
          <a:p>
            <a:endParaRPr lang="es-ES" sz="2400" dirty="0"/>
          </a:p>
        </p:txBody>
      </p:sp>
      <p:pic>
        <p:nvPicPr>
          <p:cNvPr id="7" name="Imagen 6">
            <a:extLst>
              <a:ext uri="{FF2B5EF4-FFF2-40B4-BE49-F238E27FC236}">
                <a16:creationId xmlns:a16="http://schemas.microsoft.com/office/drawing/2014/main" id="{2CC1B0FD-B2E4-4190-B4A3-62633C55FC51}"/>
              </a:ext>
            </a:extLst>
          </p:cNvPr>
          <p:cNvPicPr>
            <a:picLocks noChangeAspect="1"/>
          </p:cNvPicPr>
          <p:nvPr/>
        </p:nvPicPr>
        <p:blipFill>
          <a:blip r:embed="rId2"/>
          <a:stretch>
            <a:fillRect/>
          </a:stretch>
        </p:blipFill>
        <p:spPr>
          <a:xfrm>
            <a:off x="6904709" y="1402199"/>
            <a:ext cx="4475531" cy="4050355"/>
          </a:xfrm>
          <a:prstGeom prst="rect">
            <a:avLst/>
          </a:prstGeom>
          <a:effectLst/>
        </p:spPr>
      </p:pic>
    </p:spTree>
    <p:extLst>
      <p:ext uri="{BB962C8B-B14F-4D97-AF65-F5344CB8AC3E}">
        <p14:creationId xmlns:p14="http://schemas.microsoft.com/office/powerpoint/2010/main" val="130425033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D921B-99EA-4CEF-A01D-2BEBA574E714}"/>
              </a:ext>
            </a:extLst>
          </p:cNvPr>
          <p:cNvSpPr>
            <a:spLocks noGrp="1"/>
          </p:cNvSpPr>
          <p:nvPr>
            <p:ph type="title"/>
          </p:nvPr>
        </p:nvSpPr>
        <p:spPr>
          <a:xfrm>
            <a:off x="648929" y="629266"/>
            <a:ext cx="4944152" cy="1622321"/>
          </a:xfrm>
        </p:spPr>
        <p:txBody>
          <a:bodyPr>
            <a:normAutofit/>
          </a:bodyPr>
          <a:lstStyle/>
          <a:p>
            <a:r>
              <a:rPr lang="es-ES" dirty="0"/>
              <a:t>Clonando de repositorio remoto</a:t>
            </a:r>
          </a:p>
        </p:txBody>
      </p:sp>
      <p:sp>
        <p:nvSpPr>
          <p:cNvPr id="3" name="Marcador de contenido 2">
            <a:extLst>
              <a:ext uri="{FF2B5EF4-FFF2-40B4-BE49-F238E27FC236}">
                <a16:creationId xmlns:a16="http://schemas.microsoft.com/office/drawing/2014/main" id="{2E915C21-9E52-4A5F-8F07-26356A0D4445}"/>
              </a:ext>
            </a:extLst>
          </p:cNvPr>
          <p:cNvSpPr>
            <a:spLocks noGrp="1"/>
          </p:cNvSpPr>
          <p:nvPr>
            <p:ph idx="1"/>
          </p:nvPr>
        </p:nvSpPr>
        <p:spPr>
          <a:xfrm>
            <a:off x="648930" y="2438400"/>
            <a:ext cx="4944151" cy="3785419"/>
          </a:xfrm>
        </p:spPr>
        <p:txBody>
          <a:bodyPr>
            <a:normAutofit/>
          </a:bodyPr>
          <a:lstStyle/>
          <a:p>
            <a:r>
              <a:rPr lang="es-ES" sz="2400" dirty="0"/>
              <a:t>Rama inicial </a:t>
            </a:r>
            <a:r>
              <a:rPr lang="es-ES" sz="2400" dirty="0" err="1"/>
              <a:t>Initial</a:t>
            </a:r>
            <a:r>
              <a:rPr lang="es-ES" sz="2400" dirty="0"/>
              <a:t> Branch y pulsad </a:t>
            </a:r>
            <a:r>
              <a:rPr lang="es-ES" sz="2400" dirty="0" err="1"/>
              <a:t>next</a:t>
            </a:r>
            <a:r>
              <a:rPr lang="es-ES" sz="2400" dirty="0"/>
              <a:t>.</a:t>
            </a:r>
          </a:p>
          <a:p>
            <a:endParaRPr lang="es-ES" sz="2400" dirty="0"/>
          </a:p>
          <a:p>
            <a:endParaRPr lang="es-ES" sz="2400" dirty="0"/>
          </a:p>
        </p:txBody>
      </p:sp>
      <p:pic>
        <p:nvPicPr>
          <p:cNvPr id="5" name="Imagen 4">
            <a:extLst>
              <a:ext uri="{FF2B5EF4-FFF2-40B4-BE49-F238E27FC236}">
                <a16:creationId xmlns:a16="http://schemas.microsoft.com/office/drawing/2014/main" id="{A544600C-EAEA-4299-A7C9-0840ED4F77A1}"/>
              </a:ext>
            </a:extLst>
          </p:cNvPr>
          <p:cNvPicPr>
            <a:picLocks noChangeAspect="1"/>
          </p:cNvPicPr>
          <p:nvPr/>
        </p:nvPicPr>
        <p:blipFill>
          <a:blip r:embed="rId2"/>
          <a:stretch>
            <a:fillRect/>
          </a:stretch>
        </p:blipFill>
        <p:spPr>
          <a:xfrm>
            <a:off x="6904709" y="1391010"/>
            <a:ext cx="4475531" cy="4072733"/>
          </a:xfrm>
          <a:prstGeom prst="rect">
            <a:avLst/>
          </a:prstGeom>
          <a:effectLst/>
        </p:spPr>
      </p:pic>
    </p:spTree>
    <p:extLst>
      <p:ext uri="{BB962C8B-B14F-4D97-AF65-F5344CB8AC3E}">
        <p14:creationId xmlns:p14="http://schemas.microsoft.com/office/powerpoint/2010/main" val="52340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A209A-49D3-4907-ABCE-0A29A7DA1924}"/>
              </a:ext>
            </a:extLst>
          </p:cNvPr>
          <p:cNvSpPr>
            <a:spLocks noGrp="1"/>
          </p:cNvSpPr>
          <p:nvPr>
            <p:ph type="title"/>
          </p:nvPr>
        </p:nvSpPr>
        <p:spPr/>
        <p:txBody>
          <a:bodyPr/>
          <a:lstStyle/>
          <a:p>
            <a:r>
              <a:rPr lang="es-ES" dirty="0"/>
              <a:t>Terminología</a:t>
            </a:r>
          </a:p>
        </p:txBody>
      </p:sp>
      <p:sp>
        <p:nvSpPr>
          <p:cNvPr id="3" name="Marcador de contenido 2">
            <a:extLst>
              <a:ext uri="{FF2B5EF4-FFF2-40B4-BE49-F238E27FC236}">
                <a16:creationId xmlns:a16="http://schemas.microsoft.com/office/drawing/2014/main" id="{0E3B80FB-B8A6-4DF4-AF95-C1B0CE243033}"/>
              </a:ext>
            </a:extLst>
          </p:cNvPr>
          <p:cNvSpPr>
            <a:spLocks noGrp="1"/>
          </p:cNvSpPr>
          <p:nvPr>
            <p:ph idx="1"/>
          </p:nvPr>
        </p:nvSpPr>
        <p:spPr/>
        <p:txBody>
          <a:bodyPr/>
          <a:lstStyle/>
          <a:p>
            <a:pPr algn="just"/>
            <a:r>
              <a:rPr lang="es-ES" b="1" dirty="0" err="1"/>
              <a:t>Import</a:t>
            </a:r>
            <a:r>
              <a:rPr lang="es-ES" dirty="0"/>
              <a:t>: de local se suben los cambios a remoto</a:t>
            </a:r>
          </a:p>
          <a:p>
            <a:pPr algn="just"/>
            <a:r>
              <a:rPr lang="es-ES" b="1" dirty="0" err="1"/>
              <a:t>Merge</a:t>
            </a:r>
            <a:r>
              <a:rPr lang="es-ES" dirty="0"/>
              <a:t>: su fusionan varias versiones en una sola. Se pueden fusionar ramas también</a:t>
            </a:r>
          </a:p>
          <a:p>
            <a:pPr algn="just"/>
            <a:r>
              <a:rPr lang="es-ES" b="1" dirty="0" err="1"/>
              <a:t>Revert</a:t>
            </a:r>
            <a:r>
              <a:rPr lang="es-ES" dirty="0"/>
              <a:t>: se revierten los cambio locales</a:t>
            </a:r>
          </a:p>
          <a:p>
            <a:pPr algn="just"/>
            <a:r>
              <a:rPr lang="es-ES" b="1" dirty="0"/>
              <a:t>Conflicto y resolver Conflicto</a:t>
            </a:r>
            <a:r>
              <a:rPr lang="es-ES" dirty="0"/>
              <a:t>: </a:t>
            </a:r>
            <a:r>
              <a:rPr lang="es-ES" dirty="0">
                <a:highlight>
                  <a:srgbClr val="FFFF00"/>
                </a:highlight>
              </a:rPr>
              <a:t>pueden surgir problemas de sincronización</a:t>
            </a:r>
            <a:r>
              <a:rPr lang="es-ES" dirty="0"/>
              <a:t>. Arreglarlos desde la consola.</a:t>
            </a:r>
          </a:p>
          <a:p>
            <a:endParaRPr lang="es-ES" dirty="0"/>
          </a:p>
        </p:txBody>
      </p:sp>
    </p:spTree>
    <p:extLst>
      <p:ext uri="{BB962C8B-B14F-4D97-AF65-F5344CB8AC3E}">
        <p14:creationId xmlns:p14="http://schemas.microsoft.com/office/powerpoint/2010/main" val="188117306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D921B-99EA-4CEF-A01D-2BEBA574E714}"/>
              </a:ext>
            </a:extLst>
          </p:cNvPr>
          <p:cNvSpPr>
            <a:spLocks noGrp="1"/>
          </p:cNvSpPr>
          <p:nvPr>
            <p:ph type="title"/>
          </p:nvPr>
        </p:nvSpPr>
        <p:spPr>
          <a:xfrm>
            <a:off x="894303" y="629266"/>
            <a:ext cx="4698778" cy="1622321"/>
          </a:xfrm>
        </p:spPr>
        <p:txBody>
          <a:bodyPr>
            <a:normAutofit/>
          </a:bodyPr>
          <a:lstStyle/>
          <a:p>
            <a:r>
              <a:rPr lang="es-ES" dirty="0"/>
              <a:t>Clonando de repositorio remoto</a:t>
            </a:r>
          </a:p>
        </p:txBody>
      </p:sp>
      <p:sp>
        <p:nvSpPr>
          <p:cNvPr id="3" name="Marcador de contenido 2">
            <a:extLst>
              <a:ext uri="{FF2B5EF4-FFF2-40B4-BE49-F238E27FC236}">
                <a16:creationId xmlns:a16="http://schemas.microsoft.com/office/drawing/2014/main" id="{2E915C21-9E52-4A5F-8F07-26356A0D4445}"/>
              </a:ext>
            </a:extLst>
          </p:cNvPr>
          <p:cNvSpPr>
            <a:spLocks noGrp="1"/>
          </p:cNvSpPr>
          <p:nvPr>
            <p:ph idx="1"/>
          </p:nvPr>
        </p:nvSpPr>
        <p:spPr>
          <a:xfrm>
            <a:off x="811760" y="2438400"/>
            <a:ext cx="4781321" cy="3785419"/>
          </a:xfrm>
        </p:spPr>
        <p:txBody>
          <a:bodyPr>
            <a:normAutofit/>
          </a:bodyPr>
          <a:lstStyle/>
          <a:p>
            <a:r>
              <a:rPr lang="es-ES" sz="2400" dirty="0"/>
              <a:t>Importamos el proyecto</a:t>
            </a:r>
          </a:p>
          <a:p>
            <a:endParaRPr lang="es-ES" sz="2400" dirty="0"/>
          </a:p>
          <a:p>
            <a:endParaRPr lang="es-ES" sz="2400" dirty="0"/>
          </a:p>
        </p:txBody>
      </p:sp>
      <p:pic>
        <p:nvPicPr>
          <p:cNvPr id="6" name="Imagen 5">
            <a:extLst>
              <a:ext uri="{FF2B5EF4-FFF2-40B4-BE49-F238E27FC236}">
                <a16:creationId xmlns:a16="http://schemas.microsoft.com/office/drawing/2014/main" id="{43FA83D2-BB55-4D9D-9BF9-BB5584FD7C7B}"/>
              </a:ext>
            </a:extLst>
          </p:cNvPr>
          <p:cNvPicPr>
            <a:picLocks noChangeAspect="1"/>
          </p:cNvPicPr>
          <p:nvPr/>
        </p:nvPicPr>
        <p:blipFill>
          <a:blip r:embed="rId2"/>
          <a:stretch>
            <a:fillRect/>
          </a:stretch>
        </p:blipFill>
        <p:spPr>
          <a:xfrm>
            <a:off x="6904709" y="1407793"/>
            <a:ext cx="4475531" cy="4039166"/>
          </a:xfrm>
          <a:prstGeom prst="rect">
            <a:avLst/>
          </a:prstGeom>
          <a:effectLst/>
        </p:spPr>
      </p:pic>
    </p:spTree>
    <p:extLst>
      <p:ext uri="{BB962C8B-B14F-4D97-AF65-F5344CB8AC3E}">
        <p14:creationId xmlns:p14="http://schemas.microsoft.com/office/powerpoint/2010/main" val="38077293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247DB-03B3-436D-9797-A3F74AE81A9B}"/>
              </a:ext>
            </a:extLst>
          </p:cNvPr>
          <p:cNvSpPr>
            <a:spLocks noGrp="1"/>
          </p:cNvSpPr>
          <p:nvPr>
            <p:ph type="title"/>
          </p:nvPr>
        </p:nvSpPr>
        <p:spPr>
          <a:xfrm>
            <a:off x="811759" y="629266"/>
            <a:ext cx="4781321" cy="1622321"/>
          </a:xfrm>
        </p:spPr>
        <p:txBody>
          <a:bodyPr>
            <a:normAutofit/>
          </a:bodyPr>
          <a:lstStyle/>
          <a:p>
            <a:r>
              <a:rPr lang="es-ES" dirty="0"/>
              <a:t>Clonando repositorio remoto</a:t>
            </a:r>
          </a:p>
        </p:txBody>
      </p:sp>
      <p:sp>
        <p:nvSpPr>
          <p:cNvPr id="3" name="Marcador de contenido 2">
            <a:extLst>
              <a:ext uri="{FF2B5EF4-FFF2-40B4-BE49-F238E27FC236}">
                <a16:creationId xmlns:a16="http://schemas.microsoft.com/office/drawing/2014/main" id="{8E13DDF8-E5AE-4973-9007-06673B6888B0}"/>
              </a:ext>
            </a:extLst>
          </p:cNvPr>
          <p:cNvSpPr>
            <a:spLocks noGrp="1"/>
          </p:cNvSpPr>
          <p:nvPr>
            <p:ph idx="1"/>
          </p:nvPr>
        </p:nvSpPr>
        <p:spPr>
          <a:xfrm>
            <a:off x="811759" y="2438400"/>
            <a:ext cx="4781322" cy="3785419"/>
          </a:xfrm>
        </p:spPr>
        <p:txBody>
          <a:bodyPr>
            <a:normAutofit/>
          </a:bodyPr>
          <a:lstStyle/>
          <a:p>
            <a:r>
              <a:rPr lang="es-ES" sz="2400" dirty="0"/>
              <a:t>Podemos usar el mismo repositorio local o elegir otro propio para este </a:t>
            </a:r>
            <a:r>
              <a:rPr lang="es-ES" sz="2400" dirty="0" err="1"/>
              <a:t>workspace</a:t>
            </a:r>
            <a:r>
              <a:rPr lang="es-ES" sz="2400" dirty="0"/>
              <a:t>. Elegid el que viene por defecto. Y pulsad en finalizar.</a:t>
            </a:r>
          </a:p>
          <a:p>
            <a:endParaRPr lang="es-ES" sz="2400" dirty="0"/>
          </a:p>
          <a:p>
            <a:pPr marL="0" indent="0">
              <a:buNone/>
            </a:pPr>
            <a:endParaRPr lang="es-ES" sz="2400" dirty="0"/>
          </a:p>
          <a:p>
            <a:endParaRPr lang="es-ES" sz="2400" dirty="0"/>
          </a:p>
          <a:p>
            <a:endParaRPr lang="es-ES" sz="2400" dirty="0"/>
          </a:p>
        </p:txBody>
      </p:sp>
      <p:pic>
        <p:nvPicPr>
          <p:cNvPr id="5" name="Imagen 4">
            <a:extLst>
              <a:ext uri="{FF2B5EF4-FFF2-40B4-BE49-F238E27FC236}">
                <a16:creationId xmlns:a16="http://schemas.microsoft.com/office/drawing/2014/main" id="{06FE4B12-522B-45C9-B128-C064300217CF}"/>
              </a:ext>
            </a:extLst>
          </p:cNvPr>
          <p:cNvPicPr>
            <a:picLocks noChangeAspect="1"/>
          </p:cNvPicPr>
          <p:nvPr/>
        </p:nvPicPr>
        <p:blipFill>
          <a:blip r:embed="rId2"/>
          <a:stretch>
            <a:fillRect/>
          </a:stretch>
        </p:blipFill>
        <p:spPr>
          <a:xfrm>
            <a:off x="6904709" y="1351849"/>
            <a:ext cx="4475531" cy="4151054"/>
          </a:xfrm>
          <a:prstGeom prst="rect">
            <a:avLst/>
          </a:prstGeom>
          <a:effectLst/>
        </p:spPr>
      </p:pic>
    </p:spTree>
    <p:extLst>
      <p:ext uri="{BB962C8B-B14F-4D97-AF65-F5344CB8AC3E}">
        <p14:creationId xmlns:p14="http://schemas.microsoft.com/office/powerpoint/2010/main" val="16001869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247DB-03B3-436D-9797-A3F74AE81A9B}"/>
              </a:ext>
            </a:extLst>
          </p:cNvPr>
          <p:cNvSpPr>
            <a:spLocks noGrp="1"/>
          </p:cNvSpPr>
          <p:nvPr>
            <p:ph type="title"/>
          </p:nvPr>
        </p:nvSpPr>
        <p:spPr>
          <a:xfrm>
            <a:off x="811759" y="629266"/>
            <a:ext cx="4781321" cy="1622321"/>
          </a:xfrm>
        </p:spPr>
        <p:txBody>
          <a:bodyPr>
            <a:normAutofit/>
          </a:bodyPr>
          <a:lstStyle/>
          <a:p>
            <a:r>
              <a:rPr lang="es-ES" dirty="0"/>
              <a:t>Clonando repositorio remoto</a:t>
            </a:r>
          </a:p>
        </p:txBody>
      </p:sp>
      <p:sp>
        <p:nvSpPr>
          <p:cNvPr id="3" name="Marcador de contenido 2">
            <a:extLst>
              <a:ext uri="{FF2B5EF4-FFF2-40B4-BE49-F238E27FC236}">
                <a16:creationId xmlns:a16="http://schemas.microsoft.com/office/drawing/2014/main" id="{8E13DDF8-E5AE-4973-9007-06673B6888B0}"/>
              </a:ext>
            </a:extLst>
          </p:cNvPr>
          <p:cNvSpPr>
            <a:spLocks noGrp="1"/>
          </p:cNvSpPr>
          <p:nvPr>
            <p:ph idx="1"/>
          </p:nvPr>
        </p:nvSpPr>
        <p:spPr>
          <a:xfrm>
            <a:off x="811759" y="2438400"/>
            <a:ext cx="4781322" cy="3785419"/>
          </a:xfrm>
        </p:spPr>
        <p:txBody>
          <a:bodyPr>
            <a:normAutofit/>
          </a:bodyPr>
          <a:lstStyle/>
          <a:p>
            <a:r>
              <a:rPr lang="es-ES" sz="2400" dirty="0"/>
              <a:t>Seleccionamos el proyecto prueba1 y pulsad en finalizar.</a:t>
            </a:r>
          </a:p>
          <a:p>
            <a:endParaRPr lang="es-ES" sz="2400" dirty="0"/>
          </a:p>
          <a:p>
            <a:pPr marL="0" indent="0">
              <a:buNone/>
            </a:pPr>
            <a:endParaRPr lang="es-ES" sz="2400" dirty="0"/>
          </a:p>
          <a:p>
            <a:endParaRPr lang="es-ES" sz="2400" dirty="0"/>
          </a:p>
          <a:p>
            <a:endParaRPr lang="es-ES" sz="2400" dirty="0"/>
          </a:p>
        </p:txBody>
      </p:sp>
      <p:pic>
        <p:nvPicPr>
          <p:cNvPr id="6" name="Imagen 5">
            <a:extLst>
              <a:ext uri="{FF2B5EF4-FFF2-40B4-BE49-F238E27FC236}">
                <a16:creationId xmlns:a16="http://schemas.microsoft.com/office/drawing/2014/main" id="{BBCE5150-9497-4F69-A12D-ED1851358278}"/>
              </a:ext>
            </a:extLst>
          </p:cNvPr>
          <p:cNvPicPr>
            <a:picLocks noChangeAspect="1"/>
          </p:cNvPicPr>
          <p:nvPr/>
        </p:nvPicPr>
        <p:blipFill>
          <a:blip r:embed="rId2"/>
          <a:stretch>
            <a:fillRect/>
          </a:stretch>
        </p:blipFill>
        <p:spPr>
          <a:xfrm>
            <a:off x="6904709" y="1413387"/>
            <a:ext cx="4475531" cy="4027978"/>
          </a:xfrm>
          <a:prstGeom prst="rect">
            <a:avLst/>
          </a:prstGeom>
          <a:effectLst/>
        </p:spPr>
      </p:pic>
    </p:spTree>
    <p:extLst>
      <p:ext uri="{BB962C8B-B14F-4D97-AF65-F5344CB8AC3E}">
        <p14:creationId xmlns:p14="http://schemas.microsoft.com/office/powerpoint/2010/main" val="3470735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7C776-DB63-40A6-B8F3-89E85458E981}"/>
              </a:ext>
            </a:extLst>
          </p:cNvPr>
          <p:cNvSpPr>
            <a:spLocks noGrp="1"/>
          </p:cNvSpPr>
          <p:nvPr>
            <p:ph type="title"/>
          </p:nvPr>
        </p:nvSpPr>
        <p:spPr/>
        <p:txBody>
          <a:bodyPr/>
          <a:lstStyle/>
          <a:p>
            <a:r>
              <a:rPr lang="es-ES" dirty="0"/>
              <a:t>Proyecto clonado</a:t>
            </a:r>
          </a:p>
        </p:txBody>
      </p:sp>
      <p:sp>
        <p:nvSpPr>
          <p:cNvPr id="3" name="Marcador de contenido 2">
            <a:extLst>
              <a:ext uri="{FF2B5EF4-FFF2-40B4-BE49-F238E27FC236}">
                <a16:creationId xmlns:a16="http://schemas.microsoft.com/office/drawing/2014/main" id="{B6708D17-72E7-49A9-B74C-FDDFF671AAC0}"/>
              </a:ext>
            </a:extLst>
          </p:cNvPr>
          <p:cNvSpPr>
            <a:spLocks noGrp="1"/>
          </p:cNvSpPr>
          <p:nvPr>
            <p:ph idx="1"/>
          </p:nvPr>
        </p:nvSpPr>
        <p:spPr/>
        <p:txBody>
          <a:bodyPr/>
          <a:lstStyle/>
          <a:p>
            <a:r>
              <a:rPr lang="es-ES" dirty="0"/>
              <a:t>Tenemos el mismo proyecto en dos </a:t>
            </a:r>
            <a:r>
              <a:rPr lang="es-ES" dirty="0" err="1"/>
              <a:t>workspaces</a:t>
            </a:r>
            <a:r>
              <a:rPr lang="es-ES" dirty="0"/>
              <a:t> diferentes, podrían estar en dos ordenadores diferentes:</a:t>
            </a:r>
          </a:p>
          <a:p>
            <a:endParaRPr lang="es-ES" dirty="0"/>
          </a:p>
          <a:p>
            <a:pPr marL="0" indent="0">
              <a:buNone/>
            </a:pPr>
            <a:endParaRPr lang="es-ES" dirty="0"/>
          </a:p>
          <a:p>
            <a:endParaRPr lang="es-ES" dirty="0"/>
          </a:p>
          <a:p>
            <a:pPr marL="0" indent="0">
              <a:buNone/>
            </a:pPr>
            <a:endParaRPr lang="es-ES" dirty="0"/>
          </a:p>
        </p:txBody>
      </p:sp>
      <p:pic>
        <p:nvPicPr>
          <p:cNvPr id="5" name="Imagen 4">
            <a:extLst>
              <a:ext uri="{FF2B5EF4-FFF2-40B4-BE49-F238E27FC236}">
                <a16:creationId xmlns:a16="http://schemas.microsoft.com/office/drawing/2014/main" id="{1F15E15E-D4D1-4804-87A6-DA49A69453C0}"/>
              </a:ext>
            </a:extLst>
          </p:cNvPr>
          <p:cNvPicPr>
            <a:picLocks noChangeAspect="1"/>
          </p:cNvPicPr>
          <p:nvPr/>
        </p:nvPicPr>
        <p:blipFill>
          <a:blip r:embed="rId2"/>
          <a:stretch>
            <a:fillRect/>
          </a:stretch>
        </p:blipFill>
        <p:spPr>
          <a:xfrm>
            <a:off x="6372225" y="2943225"/>
            <a:ext cx="3448050" cy="2971800"/>
          </a:xfrm>
          <a:prstGeom prst="rect">
            <a:avLst/>
          </a:prstGeom>
        </p:spPr>
      </p:pic>
    </p:spTree>
    <p:extLst>
      <p:ext uri="{BB962C8B-B14F-4D97-AF65-F5344CB8AC3E}">
        <p14:creationId xmlns:p14="http://schemas.microsoft.com/office/powerpoint/2010/main" val="35041370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37564-80B6-4CB7-8021-468831F0ECB6}"/>
              </a:ext>
            </a:extLst>
          </p:cNvPr>
          <p:cNvSpPr>
            <a:spLocks noGrp="1"/>
          </p:cNvSpPr>
          <p:nvPr>
            <p:ph type="ctrTitle"/>
          </p:nvPr>
        </p:nvSpPr>
        <p:spPr/>
        <p:txBody>
          <a:bodyPr/>
          <a:lstStyle/>
          <a:p>
            <a:r>
              <a:rPr lang="es-ES" dirty="0" err="1"/>
              <a:t>Autenticacion</a:t>
            </a:r>
            <a:r>
              <a:rPr lang="es-ES" dirty="0"/>
              <a:t> </a:t>
            </a:r>
            <a:r>
              <a:rPr lang="es-ES" dirty="0" err="1"/>
              <a:t>Github</a:t>
            </a:r>
            <a:endParaRPr lang="es-ES" dirty="0"/>
          </a:p>
        </p:txBody>
      </p:sp>
      <p:sp>
        <p:nvSpPr>
          <p:cNvPr id="3" name="Subtítulo 2">
            <a:extLst>
              <a:ext uri="{FF2B5EF4-FFF2-40B4-BE49-F238E27FC236}">
                <a16:creationId xmlns:a16="http://schemas.microsoft.com/office/drawing/2014/main" id="{3A3E26AD-FFCE-4A8E-8271-C9610FD15B86}"/>
              </a:ext>
            </a:extLst>
          </p:cNvPr>
          <p:cNvSpPr>
            <a:spLocks noGrp="1"/>
          </p:cNvSpPr>
          <p:nvPr>
            <p:ph type="subTitle" idx="1"/>
          </p:nvPr>
        </p:nvSpPr>
        <p:spPr/>
        <p:txBody>
          <a:bodyPr/>
          <a:lstStyle/>
          <a:p>
            <a:r>
              <a:rPr lang="es-ES" dirty="0"/>
              <a:t>Posibles problemas en Eclipse</a:t>
            </a:r>
          </a:p>
        </p:txBody>
      </p:sp>
    </p:spTree>
    <p:extLst>
      <p:ext uri="{BB962C8B-B14F-4D97-AF65-F5344CB8AC3E}">
        <p14:creationId xmlns:p14="http://schemas.microsoft.com/office/powerpoint/2010/main" val="1214181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740A6C-6A70-4A79-A403-B2B3B8CB96EF}"/>
              </a:ext>
            </a:extLst>
          </p:cNvPr>
          <p:cNvSpPr>
            <a:spLocks noGrp="1"/>
          </p:cNvSpPr>
          <p:nvPr>
            <p:ph type="title"/>
          </p:nvPr>
        </p:nvSpPr>
        <p:spPr>
          <a:xfrm>
            <a:off x="1509204" y="365125"/>
            <a:ext cx="8273988" cy="1325563"/>
          </a:xfrm>
        </p:spPr>
        <p:txBody>
          <a:bodyPr anchor="ctr">
            <a:normAutofit/>
          </a:bodyPr>
          <a:lstStyle/>
          <a:p>
            <a:r>
              <a:rPr lang="es-ES" dirty="0"/>
              <a:t>Autenticación por </a:t>
            </a:r>
            <a:r>
              <a:rPr lang="es-ES" dirty="0" err="1"/>
              <a:t>toke</a:t>
            </a:r>
            <a:endParaRPr lang="es-ES" dirty="0"/>
          </a:p>
        </p:txBody>
      </p:sp>
      <p:sp>
        <p:nvSpPr>
          <p:cNvPr id="3" name="Marcador de contenido 2">
            <a:extLst>
              <a:ext uri="{FF2B5EF4-FFF2-40B4-BE49-F238E27FC236}">
                <a16:creationId xmlns:a16="http://schemas.microsoft.com/office/drawing/2014/main" id="{F35D60D3-5D3C-485B-852E-170FD2C6B1B0}"/>
              </a:ext>
            </a:extLst>
          </p:cNvPr>
          <p:cNvSpPr>
            <a:spLocks noGrp="1"/>
          </p:cNvSpPr>
          <p:nvPr>
            <p:ph sz="half" idx="1"/>
          </p:nvPr>
        </p:nvSpPr>
        <p:spPr>
          <a:xfrm>
            <a:off x="838200" y="1825625"/>
            <a:ext cx="5181600" cy="4351338"/>
          </a:xfrm>
        </p:spPr>
        <p:txBody>
          <a:bodyPr>
            <a:normAutofit/>
          </a:bodyPr>
          <a:lstStyle/>
          <a:p>
            <a:pPr algn="just"/>
            <a:r>
              <a:rPr lang="es-ES" dirty="0"/>
              <a:t>En caso de que encontréis problemas en la autenticación por contraseña podéis usar en Eclipse la autenticación por Token. Para ello ir en vuestra cuenta GitHub a </a:t>
            </a:r>
            <a:r>
              <a:rPr lang="es-ES" dirty="0" err="1"/>
              <a:t>settings</a:t>
            </a:r>
            <a:endParaRPr lang="es-ES" dirty="0"/>
          </a:p>
          <a:p>
            <a:endParaRPr lang="es-ES" dirty="0"/>
          </a:p>
          <a:p>
            <a:endParaRPr lang="es-ES" dirty="0"/>
          </a:p>
          <a:p>
            <a:endParaRPr lang="es-ES" dirty="0"/>
          </a:p>
        </p:txBody>
      </p:sp>
      <p:pic>
        <p:nvPicPr>
          <p:cNvPr id="5" name="Imagen 4" descr="Interfaz de usuario gráfica, Aplicación&#10;&#10;Descripción generada automáticamente">
            <a:extLst>
              <a:ext uri="{FF2B5EF4-FFF2-40B4-BE49-F238E27FC236}">
                <a16:creationId xmlns:a16="http://schemas.microsoft.com/office/drawing/2014/main" id="{6A22AD99-00CE-4441-ABB8-DC89A8D83B67}"/>
              </a:ext>
            </a:extLst>
          </p:cNvPr>
          <p:cNvPicPr>
            <a:picLocks noChangeAspect="1"/>
          </p:cNvPicPr>
          <p:nvPr/>
        </p:nvPicPr>
        <p:blipFill>
          <a:blip r:embed="rId2"/>
          <a:stretch>
            <a:fillRect/>
          </a:stretch>
        </p:blipFill>
        <p:spPr>
          <a:xfrm>
            <a:off x="7838341" y="1825625"/>
            <a:ext cx="1849318" cy="4351338"/>
          </a:xfrm>
          <a:prstGeom prst="rect">
            <a:avLst/>
          </a:prstGeom>
          <a:noFill/>
        </p:spPr>
      </p:pic>
    </p:spTree>
    <p:extLst>
      <p:ext uri="{BB962C8B-B14F-4D97-AF65-F5344CB8AC3E}">
        <p14:creationId xmlns:p14="http://schemas.microsoft.com/office/powerpoint/2010/main" val="57945777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D43F3-6946-44C1-948B-624C8A54286D}"/>
              </a:ext>
            </a:extLst>
          </p:cNvPr>
          <p:cNvSpPr>
            <a:spLocks noGrp="1"/>
          </p:cNvSpPr>
          <p:nvPr>
            <p:ph type="title"/>
          </p:nvPr>
        </p:nvSpPr>
        <p:spPr>
          <a:xfrm>
            <a:off x="1509204" y="365125"/>
            <a:ext cx="8273988" cy="1325563"/>
          </a:xfrm>
        </p:spPr>
        <p:txBody>
          <a:bodyPr anchor="ctr">
            <a:normAutofit/>
          </a:bodyPr>
          <a:lstStyle/>
          <a:p>
            <a:r>
              <a:rPr lang="es-ES" dirty="0"/>
              <a:t>Autenticación por token</a:t>
            </a:r>
          </a:p>
        </p:txBody>
      </p:sp>
      <p:pic>
        <p:nvPicPr>
          <p:cNvPr id="7" name="Imagen 6">
            <a:extLst>
              <a:ext uri="{FF2B5EF4-FFF2-40B4-BE49-F238E27FC236}">
                <a16:creationId xmlns:a16="http://schemas.microsoft.com/office/drawing/2014/main" id="{5E7DC28A-66DB-498F-AD9B-FFB709E44E6B}"/>
              </a:ext>
            </a:extLst>
          </p:cNvPr>
          <p:cNvPicPr>
            <a:picLocks noChangeAspect="1"/>
          </p:cNvPicPr>
          <p:nvPr/>
        </p:nvPicPr>
        <p:blipFill>
          <a:blip r:embed="rId2"/>
          <a:stretch>
            <a:fillRect/>
          </a:stretch>
        </p:blipFill>
        <p:spPr>
          <a:xfrm>
            <a:off x="1075534" y="1825625"/>
            <a:ext cx="4706931" cy="4351338"/>
          </a:xfrm>
          <a:prstGeom prst="rect">
            <a:avLst/>
          </a:prstGeom>
          <a:noFill/>
        </p:spPr>
      </p:pic>
      <p:sp>
        <p:nvSpPr>
          <p:cNvPr id="3" name="Marcador de contenido 2">
            <a:extLst>
              <a:ext uri="{FF2B5EF4-FFF2-40B4-BE49-F238E27FC236}">
                <a16:creationId xmlns:a16="http://schemas.microsoft.com/office/drawing/2014/main" id="{7A6A71A4-F9FD-4FB9-8996-19331574F0F1}"/>
              </a:ext>
            </a:extLst>
          </p:cNvPr>
          <p:cNvSpPr>
            <a:spLocks noGrp="1"/>
          </p:cNvSpPr>
          <p:nvPr>
            <p:ph sz="half" idx="2"/>
          </p:nvPr>
        </p:nvSpPr>
        <p:spPr>
          <a:xfrm>
            <a:off x="6172200" y="1825625"/>
            <a:ext cx="5181600" cy="4351338"/>
          </a:xfrm>
        </p:spPr>
        <p:txBody>
          <a:bodyPr>
            <a:normAutofit/>
          </a:bodyPr>
          <a:lstStyle/>
          <a:p>
            <a:pPr algn="just"/>
            <a:r>
              <a:rPr lang="es-ES" dirty="0"/>
              <a:t>En la parte inferior izquierda encontréis la opción </a:t>
            </a:r>
            <a:r>
              <a:rPr lang="es-ES" dirty="0" err="1"/>
              <a:t>developer</a:t>
            </a:r>
            <a:r>
              <a:rPr lang="es-ES" dirty="0"/>
              <a:t> </a:t>
            </a:r>
            <a:r>
              <a:rPr lang="es-ES" dirty="0" err="1"/>
              <a:t>settings</a:t>
            </a:r>
            <a:r>
              <a:rPr lang="es-ES" dirty="0"/>
              <a:t>. Pulsad sobre ella.</a:t>
            </a:r>
          </a:p>
          <a:p>
            <a:endParaRPr lang="es-ES" dirty="0"/>
          </a:p>
          <a:p>
            <a:endParaRPr lang="es-ES" dirty="0"/>
          </a:p>
          <a:p>
            <a:endParaRPr lang="es-ES" dirty="0"/>
          </a:p>
          <a:p>
            <a:pPr marL="0" indent="0">
              <a:buNone/>
            </a:pPr>
            <a:endParaRPr lang="es-ES" dirty="0"/>
          </a:p>
          <a:p>
            <a:pPr marL="0" indent="0">
              <a:buNone/>
            </a:pPr>
            <a:r>
              <a:rPr lang="es-ES" dirty="0"/>
              <a:t> </a:t>
            </a:r>
          </a:p>
        </p:txBody>
      </p:sp>
    </p:spTree>
    <p:extLst>
      <p:ext uri="{BB962C8B-B14F-4D97-AF65-F5344CB8AC3E}">
        <p14:creationId xmlns:p14="http://schemas.microsoft.com/office/powerpoint/2010/main" val="185025699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9B752D-6FA6-4785-81EE-1B6C73876BAB}"/>
              </a:ext>
            </a:extLst>
          </p:cNvPr>
          <p:cNvSpPr>
            <a:spLocks noGrp="1"/>
          </p:cNvSpPr>
          <p:nvPr>
            <p:ph type="title"/>
          </p:nvPr>
        </p:nvSpPr>
        <p:spPr>
          <a:xfrm>
            <a:off x="1509204" y="365125"/>
            <a:ext cx="8273988" cy="1325563"/>
          </a:xfrm>
        </p:spPr>
        <p:txBody>
          <a:bodyPr anchor="ctr">
            <a:normAutofit/>
          </a:bodyPr>
          <a:lstStyle/>
          <a:p>
            <a:r>
              <a:rPr lang="es-ES" dirty="0"/>
              <a:t>Personal Access Token</a:t>
            </a:r>
          </a:p>
        </p:txBody>
      </p:sp>
      <p:pic>
        <p:nvPicPr>
          <p:cNvPr id="7" name="Imagen 6">
            <a:extLst>
              <a:ext uri="{FF2B5EF4-FFF2-40B4-BE49-F238E27FC236}">
                <a16:creationId xmlns:a16="http://schemas.microsoft.com/office/drawing/2014/main" id="{98E53704-4F9C-4209-B408-FCA821417260}"/>
              </a:ext>
            </a:extLst>
          </p:cNvPr>
          <p:cNvPicPr>
            <a:picLocks noChangeAspect="1"/>
          </p:cNvPicPr>
          <p:nvPr/>
        </p:nvPicPr>
        <p:blipFill>
          <a:blip r:embed="rId2"/>
          <a:stretch>
            <a:fillRect/>
          </a:stretch>
        </p:blipFill>
        <p:spPr>
          <a:xfrm>
            <a:off x="838200" y="2834363"/>
            <a:ext cx="5181600" cy="2333861"/>
          </a:xfrm>
          <a:prstGeom prst="rect">
            <a:avLst/>
          </a:prstGeom>
          <a:noFill/>
        </p:spPr>
      </p:pic>
      <p:sp>
        <p:nvSpPr>
          <p:cNvPr id="3" name="Marcador de contenido 2">
            <a:extLst>
              <a:ext uri="{FF2B5EF4-FFF2-40B4-BE49-F238E27FC236}">
                <a16:creationId xmlns:a16="http://schemas.microsoft.com/office/drawing/2014/main" id="{DECC2475-4F4F-4562-88DC-D7DA37B4CC78}"/>
              </a:ext>
            </a:extLst>
          </p:cNvPr>
          <p:cNvSpPr>
            <a:spLocks noGrp="1"/>
          </p:cNvSpPr>
          <p:nvPr>
            <p:ph sz="half" idx="2"/>
          </p:nvPr>
        </p:nvSpPr>
        <p:spPr>
          <a:xfrm>
            <a:off x="6172200" y="1825625"/>
            <a:ext cx="5181600" cy="3342599"/>
          </a:xfrm>
        </p:spPr>
        <p:txBody>
          <a:bodyPr>
            <a:normAutofit/>
          </a:bodyPr>
          <a:lstStyle/>
          <a:p>
            <a:pPr algn="just"/>
            <a:r>
              <a:rPr lang="es-ES" dirty="0"/>
              <a:t>Seleccionar Personal Access Token. Y después </a:t>
            </a:r>
            <a:r>
              <a:rPr lang="es-ES" dirty="0" err="1"/>
              <a:t>Generate</a:t>
            </a:r>
            <a:r>
              <a:rPr lang="es-ES" dirty="0"/>
              <a:t> new Token.</a:t>
            </a:r>
          </a:p>
          <a:p>
            <a:endParaRPr lang="es-ES" dirty="0"/>
          </a:p>
          <a:p>
            <a:endParaRPr lang="es-ES" dirty="0"/>
          </a:p>
          <a:p>
            <a:endParaRPr lang="es-ES" dirty="0"/>
          </a:p>
          <a:p>
            <a:pPr marL="0" indent="0">
              <a:buNone/>
            </a:pPr>
            <a:endParaRPr lang="es-ES" dirty="0"/>
          </a:p>
        </p:txBody>
      </p:sp>
      <p:pic>
        <p:nvPicPr>
          <p:cNvPr id="9" name="Imagen 8">
            <a:extLst>
              <a:ext uri="{FF2B5EF4-FFF2-40B4-BE49-F238E27FC236}">
                <a16:creationId xmlns:a16="http://schemas.microsoft.com/office/drawing/2014/main" id="{4E743DD4-7E53-4D20-B89B-B2CAA1A36BC9}"/>
              </a:ext>
            </a:extLst>
          </p:cNvPr>
          <p:cNvPicPr>
            <a:picLocks noChangeAspect="1"/>
          </p:cNvPicPr>
          <p:nvPr/>
        </p:nvPicPr>
        <p:blipFill>
          <a:blip r:embed="rId3"/>
          <a:stretch>
            <a:fillRect/>
          </a:stretch>
        </p:blipFill>
        <p:spPr>
          <a:xfrm>
            <a:off x="1737632" y="5371210"/>
            <a:ext cx="7410450" cy="1019175"/>
          </a:xfrm>
          <a:prstGeom prst="rect">
            <a:avLst/>
          </a:prstGeom>
        </p:spPr>
      </p:pic>
    </p:spTree>
    <p:extLst>
      <p:ext uri="{BB962C8B-B14F-4D97-AF65-F5344CB8AC3E}">
        <p14:creationId xmlns:p14="http://schemas.microsoft.com/office/powerpoint/2010/main" val="8365003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8A639-D301-4F65-BF6B-4A8F7D1CF313}"/>
              </a:ext>
            </a:extLst>
          </p:cNvPr>
          <p:cNvSpPr>
            <a:spLocks noGrp="1"/>
          </p:cNvSpPr>
          <p:nvPr>
            <p:ph type="title"/>
          </p:nvPr>
        </p:nvSpPr>
        <p:spPr>
          <a:xfrm>
            <a:off x="1509204" y="365125"/>
            <a:ext cx="8273988" cy="1325563"/>
          </a:xfrm>
        </p:spPr>
        <p:txBody>
          <a:bodyPr anchor="ctr">
            <a:normAutofit/>
          </a:bodyPr>
          <a:lstStyle/>
          <a:p>
            <a:r>
              <a:rPr lang="es-ES" dirty="0"/>
              <a:t>Personal Access Token</a:t>
            </a:r>
          </a:p>
        </p:txBody>
      </p:sp>
      <p:pic>
        <p:nvPicPr>
          <p:cNvPr id="7" name="Imagen 6" descr="Interfaz de usuario gráfica, Texto, Aplicación&#10;&#10;Descripción generada automáticamente">
            <a:extLst>
              <a:ext uri="{FF2B5EF4-FFF2-40B4-BE49-F238E27FC236}">
                <a16:creationId xmlns:a16="http://schemas.microsoft.com/office/drawing/2014/main" id="{13106BED-3A29-4788-876E-E39F5C56402B}"/>
              </a:ext>
            </a:extLst>
          </p:cNvPr>
          <p:cNvPicPr>
            <a:picLocks noChangeAspect="1"/>
          </p:cNvPicPr>
          <p:nvPr/>
        </p:nvPicPr>
        <p:blipFill>
          <a:blip r:embed="rId2"/>
          <a:stretch>
            <a:fillRect/>
          </a:stretch>
        </p:blipFill>
        <p:spPr>
          <a:xfrm>
            <a:off x="838200" y="3029744"/>
            <a:ext cx="5181600" cy="1943099"/>
          </a:xfrm>
          <a:prstGeom prst="rect">
            <a:avLst/>
          </a:prstGeom>
          <a:noFill/>
        </p:spPr>
      </p:pic>
      <p:sp>
        <p:nvSpPr>
          <p:cNvPr id="3" name="Marcador de contenido 2">
            <a:extLst>
              <a:ext uri="{FF2B5EF4-FFF2-40B4-BE49-F238E27FC236}">
                <a16:creationId xmlns:a16="http://schemas.microsoft.com/office/drawing/2014/main" id="{A67A06BB-93F5-4FA8-8F4E-9E748F4B7CC1}"/>
              </a:ext>
            </a:extLst>
          </p:cNvPr>
          <p:cNvSpPr>
            <a:spLocks noGrp="1"/>
          </p:cNvSpPr>
          <p:nvPr>
            <p:ph sz="half" idx="2"/>
          </p:nvPr>
        </p:nvSpPr>
        <p:spPr>
          <a:xfrm>
            <a:off x="6172200" y="1825625"/>
            <a:ext cx="5181600" cy="4351338"/>
          </a:xfrm>
        </p:spPr>
        <p:txBody>
          <a:bodyPr>
            <a:normAutofit/>
          </a:bodyPr>
          <a:lstStyle/>
          <a:p>
            <a:pPr algn="just"/>
            <a:r>
              <a:rPr lang="es-ES" dirty="0"/>
              <a:t>Rellenar el campo Note. Y Seleccionar los permisos Repo completos para poder trabajar con repositorios.</a:t>
            </a:r>
          </a:p>
        </p:txBody>
      </p:sp>
    </p:spTree>
    <p:extLst>
      <p:ext uri="{BB962C8B-B14F-4D97-AF65-F5344CB8AC3E}">
        <p14:creationId xmlns:p14="http://schemas.microsoft.com/office/powerpoint/2010/main" val="121322759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922E3-9FC1-44F2-A541-F99CDC9F6582}"/>
              </a:ext>
            </a:extLst>
          </p:cNvPr>
          <p:cNvSpPr>
            <a:spLocks noGrp="1"/>
          </p:cNvSpPr>
          <p:nvPr>
            <p:ph type="title"/>
          </p:nvPr>
        </p:nvSpPr>
        <p:spPr>
          <a:xfrm>
            <a:off x="1509204" y="365125"/>
            <a:ext cx="8273988" cy="1325563"/>
          </a:xfrm>
        </p:spPr>
        <p:txBody>
          <a:bodyPr anchor="ctr">
            <a:normAutofit/>
          </a:bodyPr>
          <a:lstStyle/>
          <a:p>
            <a:r>
              <a:rPr lang="es-ES" dirty="0"/>
              <a:t>Personal Access Token</a:t>
            </a:r>
          </a:p>
        </p:txBody>
      </p:sp>
      <p:pic>
        <p:nvPicPr>
          <p:cNvPr id="5" name="Imagen 4">
            <a:extLst>
              <a:ext uri="{FF2B5EF4-FFF2-40B4-BE49-F238E27FC236}">
                <a16:creationId xmlns:a16="http://schemas.microsoft.com/office/drawing/2014/main" id="{4D83789C-E3BD-47FC-92B5-AEF6281E7A1E}"/>
              </a:ext>
            </a:extLst>
          </p:cNvPr>
          <p:cNvPicPr>
            <a:picLocks noChangeAspect="1"/>
          </p:cNvPicPr>
          <p:nvPr/>
        </p:nvPicPr>
        <p:blipFill>
          <a:blip r:embed="rId2"/>
          <a:stretch>
            <a:fillRect/>
          </a:stretch>
        </p:blipFill>
        <p:spPr>
          <a:xfrm>
            <a:off x="838200" y="2260909"/>
            <a:ext cx="5181600" cy="3480769"/>
          </a:xfrm>
          <a:prstGeom prst="rect">
            <a:avLst/>
          </a:prstGeom>
          <a:noFill/>
        </p:spPr>
      </p:pic>
      <p:sp>
        <p:nvSpPr>
          <p:cNvPr id="3" name="Marcador de contenido 2">
            <a:extLst>
              <a:ext uri="{FF2B5EF4-FFF2-40B4-BE49-F238E27FC236}">
                <a16:creationId xmlns:a16="http://schemas.microsoft.com/office/drawing/2014/main" id="{CAB3841C-C89D-4B9A-8D66-13686F75D9BA}"/>
              </a:ext>
            </a:extLst>
          </p:cNvPr>
          <p:cNvSpPr>
            <a:spLocks noGrp="1"/>
          </p:cNvSpPr>
          <p:nvPr>
            <p:ph sz="half" idx="2"/>
          </p:nvPr>
        </p:nvSpPr>
        <p:spPr>
          <a:xfrm>
            <a:off x="6172200" y="1825625"/>
            <a:ext cx="5181600" cy="4351338"/>
          </a:xfrm>
        </p:spPr>
        <p:txBody>
          <a:bodyPr>
            <a:normAutofit/>
          </a:bodyPr>
          <a:lstStyle/>
          <a:p>
            <a:pPr algn="just"/>
            <a:r>
              <a:rPr lang="es-ES" dirty="0"/>
              <a:t>Generar el Token y copiadlo. En lugar de la contraseña podréis usar el token junto con vuestro usuario si tenéis necesidad.</a:t>
            </a:r>
          </a:p>
          <a:p>
            <a:endParaRPr lang="es-ES" dirty="0"/>
          </a:p>
          <a:p>
            <a:endParaRPr lang="es-ES" dirty="0"/>
          </a:p>
        </p:txBody>
      </p:sp>
    </p:spTree>
    <p:extLst>
      <p:ext uri="{BB962C8B-B14F-4D97-AF65-F5344CB8AC3E}">
        <p14:creationId xmlns:p14="http://schemas.microsoft.com/office/powerpoint/2010/main" val="202168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BBB42-6473-4DAF-9C4C-8CA956D446AA}"/>
              </a:ext>
            </a:extLst>
          </p:cNvPr>
          <p:cNvSpPr>
            <a:spLocks noGrp="1"/>
          </p:cNvSpPr>
          <p:nvPr>
            <p:ph type="title"/>
          </p:nvPr>
        </p:nvSpPr>
        <p:spPr/>
        <p:txBody>
          <a:bodyPr/>
          <a:lstStyle/>
          <a:p>
            <a:r>
              <a:rPr lang="es-ES" dirty="0"/>
              <a:t>Buenas prácticas</a:t>
            </a:r>
          </a:p>
        </p:txBody>
      </p:sp>
      <p:sp>
        <p:nvSpPr>
          <p:cNvPr id="3" name="Marcador de contenido 2">
            <a:extLst>
              <a:ext uri="{FF2B5EF4-FFF2-40B4-BE49-F238E27FC236}">
                <a16:creationId xmlns:a16="http://schemas.microsoft.com/office/drawing/2014/main" id="{CB0F942B-8421-4848-8262-E7F205AFF7D6}"/>
              </a:ext>
            </a:extLst>
          </p:cNvPr>
          <p:cNvSpPr>
            <a:spLocks noGrp="1"/>
          </p:cNvSpPr>
          <p:nvPr>
            <p:ph idx="1"/>
          </p:nvPr>
        </p:nvSpPr>
        <p:spPr/>
        <p:txBody>
          <a:bodyPr/>
          <a:lstStyle/>
          <a:p>
            <a:pPr marL="514350" indent="-514350">
              <a:buFont typeface="+mj-lt"/>
              <a:buAutoNum type="arabicPeriod"/>
            </a:pPr>
            <a:r>
              <a:rPr lang="es-ES" dirty="0"/>
              <a:t>Intentamos mantener nuestra </a:t>
            </a:r>
            <a:r>
              <a:rPr lang="es-ES" b="1" dirty="0">
                <a:highlight>
                  <a:srgbClr val="FFFF00"/>
                </a:highlight>
              </a:rPr>
              <a:t>última versión en </a:t>
            </a:r>
            <a:r>
              <a:rPr lang="es-ES" b="1" dirty="0" err="1">
                <a:highlight>
                  <a:srgbClr val="FFFF00"/>
                </a:highlight>
              </a:rPr>
              <a:t>Trunk</a:t>
            </a:r>
            <a:endParaRPr lang="es-ES" b="1" dirty="0">
              <a:highlight>
                <a:srgbClr val="FFFF00"/>
              </a:highlight>
            </a:endParaRPr>
          </a:p>
          <a:p>
            <a:pPr marL="514350" indent="-514350">
              <a:buFont typeface="+mj-lt"/>
              <a:buAutoNum type="arabicPeriod"/>
            </a:pPr>
            <a:r>
              <a:rPr lang="es-ES" dirty="0"/>
              <a:t>Creamos </a:t>
            </a:r>
            <a:r>
              <a:rPr lang="es-ES" b="1" dirty="0" err="1">
                <a:highlight>
                  <a:srgbClr val="FFFF00"/>
                </a:highlight>
              </a:rPr>
              <a:t>Branches</a:t>
            </a:r>
            <a:r>
              <a:rPr lang="es-ES" b="1" dirty="0">
                <a:highlight>
                  <a:srgbClr val="FFFF00"/>
                </a:highlight>
              </a:rPr>
              <a:t> o ramas para las diferentes versiones de nuestra aplicación </a:t>
            </a:r>
            <a:r>
              <a:rPr lang="es-ES" b="1" dirty="0"/>
              <a:t>que subimos a producción</a:t>
            </a:r>
            <a:r>
              <a:rPr lang="es-ES" dirty="0"/>
              <a:t>. Estas ramas se cierran y sólo se añaden cambios si es necesario por mantenimiento, no para nuevos desarrollos</a:t>
            </a:r>
          </a:p>
          <a:p>
            <a:pPr marL="514350" indent="-514350" algn="just">
              <a:buFont typeface="+mj-lt"/>
              <a:buAutoNum type="arabicPeriod"/>
            </a:pPr>
            <a:r>
              <a:rPr lang="es-ES" b="1" dirty="0"/>
              <a:t>Etiquetado</a:t>
            </a:r>
            <a:r>
              <a:rPr lang="es-ES" dirty="0"/>
              <a:t>: Intentar etiquetar siempre con la </a:t>
            </a:r>
            <a:r>
              <a:rPr lang="es-ES" b="1" dirty="0"/>
              <a:t>versión, 1.2.1 por ejemplo y fecha</a:t>
            </a:r>
            <a:r>
              <a:rPr lang="es-ES" dirty="0"/>
              <a:t>. Si es </a:t>
            </a:r>
            <a:r>
              <a:rPr lang="es-ES" b="1" dirty="0">
                <a:highlight>
                  <a:srgbClr val="FFFF00"/>
                </a:highlight>
              </a:rPr>
              <a:t>una modificación por mantenimiento, indicar la versión de parche </a:t>
            </a:r>
            <a:r>
              <a:rPr lang="es-ES" dirty="0"/>
              <a:t>si fuera necesario.</a:t>
            </a:r>
          </a:p>
        </p:txBody>
      </p:sp>
    </p:spTree>
    <p:extLst>
      <p:ext uri="{BB962C8B-B14F-4D97-AF65-F5344CB8AC3E}">
        <p14:creationId xmlns:p14="http://schemas.microsoft.com/office/powerpoint/2010/main" val="294821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FB03F4-9148-4B82-8009-C6673B24EA4B}"/>
              </a:ext>
            </a:extLst>
          </p:cNvPr>
          <p:cNvSpPr>
            <a:spLocks noGrp="1"/>
          </p:cNvSpPr>
          <p:nvPr>
            <p:ph type="title"/>
          </p:nvPr>
        </p:nvSpPr>
        <p:spPr>
          <a:xfrm>
            <a:off x="6094105" y="802955"/>
            <a:ext cx="4977976" cy="1454051"/>
          </a:xfrm>
        </p:spPr>
        <p:txBody>
          <a:bodyPr>
            <a:normAutofit/>
          </a:bodyPr>
          <a:lstStyle/>
          <a:p>
            <a:r>
              <a:rPr lang="es-ES" b="1" dirty="0">
                <a:solidFill>
                  <a:srgbClr val="000000"/>
                </a:solidFill>
              </a:rPr>
              <a:t>Zonas de trabajo y Operaciones con GIT</a:t>
            </a:r>
          </a:p>
        </p:txBody>
      </p:sp>
      <p:sp>
        <p:nvSpPr>
          <p:cNvPr id="3" name="Marcador de contenido 2">
            <a:extLst>
              <a:ext uri="{FF2B5EF4-FFF2-40B4-BE49-F238E27FC236}">
                <a16:creationId xmlns:a16="http://schemas.microsoft.com/office/drawing/2014/main" id="{C2B2BABD-5EBA-4429-865C-1D3780E4C433}"/>
              </a:ext>
            </a:extLst>
          </p:cNvPr>
          <p:cNvSpPr>
            <a:spLocks noGrp="1"/>
          </p:cNvSpPr>
          <p:nvPr>
            <p:ph idx="1"/>
          </p:nvPr>
        </p:nvSpPr>
        <p:spPr>
          <a:xfrm>
            <a:off x="5450691" y="2421682"/>
            <a:ext cx="5617461" cy="3859848"/>
          </a:xfrm>
        </p:spPr>
        <p:txBody>
          <a:bodyPr anchor="ctr">
            <a:normAutofit/>
          </a:bodyPr>
          <a:lstStyle/>
          <a:p>
            <a:pPr algn="just"/>
            <a:r>
              <a:rPr lang="es-ES" dirty="0">
                <a:solidFill>
                  <a:srgbClr val="000000"/>
                </a:solidFill>
              </a:rPr>
              <a:t>Vamos a repasar las operaciones que nos permite GIT.</a:t>
            </a:r>
          </a:p>
        </p:txBody>
      </p:sp>
      <p:pic>
        <p:nvPicPr>
          <p:cNvPr id="7" name="Graphic 6">
            <a:extLst>
              <a:ext uri="{FF2B5EF4-FFF2-40B4-BE49-F238E27FC236}">
                <a16:creationId xmlns:a16="http://schemas.microsoft.com/office/drawing/2014/main" id="{16936737-E439-4539-B0B0-A6A467B195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54" y="1629089"/>
            <a:ext cx="3620021" cy="3620021"/>
          </a:xfrm>
          <a:prstGeom prst="rect">
            <a:avLst/>
          </a:prstGeom>
        </p:spPr>
      </p:pic>
    </p:spTree>
    <p:extLst>
      <p:ext uri="{BB962C8B-B14F-4D97-AF65-F5344CB8AC3E}">
        <p14:creationId xmlns:p14="http://schemas.microsoft.com/office/powerpoint/2010/main" val="3237002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63642-C21C-4C7B-9F70-A1328F3A8ED9}"/>
              </a:ext>
            </a:extLst>
          </p:cNvPr>
          <p:cNvSpPr>
            <a:spLocks noGrp="1"/>
          </p:cNvSpPr>
          <p:nvPr>
            <p:ph type="title"/>
          </p:nvPr>
        </p:nvSpPr>
        <p:spPr/>
        <p:txBody>
          <a:bodyPr>
            <a:normAutofit/>
          </a:bodyPr>
          <a:lstStyle/>
          <a:p>
            <a:r>
              <a:rPr lang="es-ES" dirty="0"/>
              <a:t>En Git distinguimos cuatro zonas.</a:t>
            </a:r>
          </a:p>
        </p:txBody>
      </p:sp>
      <p:graphicFrame>
        <p:nvGraphicFramePr>
          <p:cNvPr id="5" name="Marcador de contenido 2">
            <a:extLst>
              <a:ext uri="{FF2B5EF4-FFF2-40B4-BE49-F238E27FC236}">
                <a16:creationId xmlns:a16="http://schemas.microsoft.com/office/drawing/2014/main" id="{E8D0847F-7C46-4C6B-9F0C-771DBE1CB0F1}"/>
              </a:ext>
            </a:extLst>
          </p:cNvPr>
          <p:cNvGraphicFramePr>
            <a:graphicFrameLocks noGrp="1"/>
          </p:cNvGraphicFramePr>
          <p:nvPr>
            <p:ph idx="1"/>
            <p:extLst>
              <p:ext uri="{D42A27DB-BD31-4B8C-83A1-F6EECF244321}">
                <p14:modId xmlns:p14="http://schemas.microsoft.com/office/powerpoint/2010/main" val="41257224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715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E27605-E43D-4F03-9FB3-3F261BEA1B2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Areas de </a:t>
            </a:r>
            <a:r>
              <a:rPr lang="en-US" sz="2600" kern="1200" dirty="0" err="1">
                <a:solidFill>
                  <a:srgbClr val="FFFFFF"/>
                </a:solidFill>
                <a:latin typeface="+mj-lt"/>
                <a:ea typeface="+mj-ea"/>
                <a:cs typeface="+mj-cs"/>
              </a:rPr>
              <a:t>trabajo</a:t>
            </a:r>
            <a:r>
              <a:rPr lang="en-US" sz="2600" kern="1200" dirty="0">
                <a:solidFill>
                  <a:srgbClr val="FFFFFF"/>
                </a:solidFill>
                <a:latin typeface="+mj-lt"/>
                <a:ea typeface="+mj-ea"/>
                <a:cs typeface="+mj-cs"/>
              </a:rPr>
              <a:t> Git</a:t>
            </a:r>
          </a:p>
        </p:txBody>
      </p:sp>
      <p:pic>
        <p:nvPicPr>
          <p:cNvPr id="4" name="Picture 2" descr="Image result for git pull definition">
            <a:extLst>
              <a:ext uri="{FF2B5EF4-FFF2-40B4-BE49-F238E27FC236}">
                <a16:creationId xmlns:a16="http://schemas.microsoft.com/office/drawing/2014/main" id="{BBA9B12D-5714-424F-AF67-3DC47F19D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668" y="1491175"/>
            <a:ext cx="8589773" cy="375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062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84A630-D320-4464-BA86-CDE3A90D2A2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Commandos de </a:t>
            </a:r>
            <a:r>
              <a:rPr lang="en-US" sz="2600" kern="1200" dirty="0" err="1">
                <a:solidFill>
                  <a:srgbClr val="FFFFFF"/>
                </a:solidFill>
                <a:latin typeface="+mj-lt"/>
                <a:ea typeface="+mj-ea"/>
                <a:cs typeface="+mj-cs"/>
              </a:rPr>
              <a:t>transferencia</a:t>
            </a:r>
            <a:r>
              <a:rPr lang="en-US" sz="2600" kern="1200" dirty="0">
                <a:solidFill>
                  <a:srgbClr val="FFFFFF"/>
                </a:solidFill>
                <a:latin typeface="+mj-lt"/>
                <a:ea typeface="+mj-ea"/>
                <a:cs typeface="+mj-cs"/>
              </a:rPr>
              <a:t> de </a:t>
            </a:r>
            <a:r>
              <a:rPr lang="en-US" sz="2600" kern="1200" dirty="0" err="1">
                <a:solidFill>
                  <a:srgbClr val="FFFFFF"/>
                </a:solidFill>
                <a:latin typeface="+mj-lt"/>
                <a:ea typeface="+mj-ea"/>
                <a:cs typeface="+mj-cs"/>
              </a:rPr>
              <a:t>datos</a:t>
            </a:r>
            <a:r>
              <a:rPr lang="en-US" sz="2600" kern="1200" dirty="0">
                <a:solidFill>
                  <a:srgbClr val="FFFFFF"/>
                </a:solidFill>
                <a:latin typeface="+mj-lt"/>
                <a:ea typeface="+mj-ea"/>
                <a:cs typeface="+mj-cs"/>
              </a:rPr>
              <a:t> GIT</a:t>
            </a:r>
          </a:p>
        </p:txBody>
      </p:sp>
      <p:pic>
        <p:nvPicPr>
          <p:cNvPr id="8194" name="Picture 2" descr="Git data transport commands">
            <a:extLst>
              <a:ext uri="{FF2B5EF4-FFF2-40B4-BE49-F238E27FC236}">
                <a16:creationId xmlns:a16="http://schemas.microsoft.com/office/drawing/2014/main" id="{311EDDB6-84B4-42F2-8733-8BD331EFA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662" y="450166"/>
            <a:ext cx="6857275" cy="648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703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3CB30-E78F-4BF0-8571-77C242FF2041}"/>
              </a:ext>
            </a:extLst>
          </p:cNvPr>
          <p:cNvSpPr>
            <a:spLocks noGrp="1"/>
          </p:cNvSpPr>
          <p:nvPr>
            <p:ph type="title"/>
          </p:nvPr>
        </p:nvSpPr>
        <p:spPr>
          <a:xfrm>
            <a:off x="1136428" y="627564"/>
            <a:ext cx="7474172" cy="1325563"/>
          </a:xfrm>
        </p:spPr>
        <p:txBody>
          <a:bodyPr>
            <a:normAutofit/>
          </a:bodyPr>
          <a:lstStyle/>
          <a:p>
            <a:r>
              <a:rPr lang="es-ES"/>
              <a:t>Operaciones </a:t>
            </a:r>
            <a:r>
              <a:rPr lang="es-ES" err="1"/>
              <a:t>Push</a:t>
            </a:r>
            <a:r>
              <a:rPr lang="es-ES"/>
              <a:t>, </a:t>
            </a:r>
            <a:r>
              <a:rPr lang="es-ES" err="1"/>
              <a:t>Fetch</a:t>
            </a:r>
            <a:r>
              <a:rPr lang="es-ES"/>
              <a:t>, </a:t>
            </a:r>
            <a:r>
              <a:rPr lang="es-ES" err="1"/>
              <a:t>Merge</a:t>
            </a:r>
            <a:r>
              <a:rPr lang="es-ES"/>
              <a:t> y </a:t>
            </a:r>
            <a:r>
              <a:rPr lang="es-ES" err="1"/>
              <a:t>Pull</a:t>
            </a:r>
            <a:r>
              <a:rPr lang="es-ES"/>
              <a:t>, opciones.</a:t>
            </a:r>
          </a:p>
        </p:txBody>
      </p:sp>
      <p:sp>
        <p:nvSpPr>
          <p:cNvPr id="3" name="Marcador de contenido 2">
            <a:extLst>
              <a:ext uri="{FF2B5EF4-FFF2-40B4-BE49-F238E27FC236}">
                <a16:creationId xmlns:a16="http://schemas.microsoft.com/office/drawing/2014/main" id="{37070439-58D8-4247-84FC-B0CA393C9782}"/>
              </a:ext>
            </a:extLst>
          </p:cNvPr>
          <p:cNvSpPr>
            <a:spLocks noGrp="1"/>
          </p:cNvSpPr>
          <p:nvPr>
            <p:ph idx="1"/>
          </p:nvPr>
        </p:nvSpPr>
        <p:spPr>
          <a:xfrm>
            <a:off x="1136429" y="2278173"/>
            <a:ext cx="6467867" cy="3450613"/>
          </a:xfrm>
        </p:spPr>
        <p:txBody>
          <a:bodyPr anchor="ctr">
            <a:normAutofit/>
          </a:bodyPr>
          <a:lstStyle/>
          <a:p>
            <a:pPr algn="just"/>
            <a:r>
              <a:rPr lang="es-ES" sz="2400" b="1" dirty="0" err="1"/>
              <a:t>Add</a:t>
            </a:r>
            <a:r>
              <a:rPr lang="es-ES" sz="2400" b="1" dirty="0"/>
              <a:t> </a:t>
            </a:r>
            <a:r>
              <a:rPr lang="es-ES" sz="2400" b="1" dirty="0" err="1"/>
              <a:t>index</a:t>
            </a:r>
            <a:r>
              <a:rPr lang="es-ES" sz="2400" b="1" dirty="0"/>
              <a:t>: </a:t>
            </a:r>
            <a:r>
              <a:rPr lang="es-ES" sz="2400" dirty="0"/>
              <a:t>a</a:t>
            </a:r>
            <a:r>
              <a:rPr lang="es-ES" sz="2400" dirty="0">
                <a:highlight>
                  <a:srgbClr val="FFFF00"/>
                </a:highlight>
              </a:rPr>
              <a:t>ñade el fichero a los índices del repositorio,</a:t>
            </a:r>
            <a:r>
              <a:rPr lang="es-ES" sz="2400" dirty="0"/>
              <a:t> para después con un </a:t>
            </a:r>
            <a:r>
              <a:rPr lang="es-ES" sz="2400" dirty="0" err="1"/>
              <a:t>commit</a:t>
            </a:r>
            <a:r>
              <a:rPr lang="es-ES" sz="2400" dirty="0"/>
              <a:t> añadirlo al repositorio. Es una manera de hacer más fácil la tarea al </a:t>
            </a:r>
            <a:r>
              <a:rPr lang="es-ES" sz="2400" dirty="0" err="1"/>
              <a:t>commit</a:t>
            </a:r>
            <a:r>
              <a:rPr lang="es-ES" sz="2400" dirty="0"/>
              <a:t> de </a:t>
            </a:r>
            <a:r>
              <a:rPr lang="es-ES" sz="2400" dirty="0" err="1"/>
              <a:t>git</a:t>
            </a:r>
            <a:endParaRPr lang="es-ES" sz="2400" b="1" dirty="0"/>
          </a:p>
          <a:p>
            <a:pPr algn="just"/>
            <a:r>
              <a:rPr lang="es-ES" sz="2400" b="1" dirty="0" err="1"/>
              <a:t>Commit</a:t>
            </a:r>
            <a:r>
              <a:rPr lang="es-ES" sz="2400" dirty="0"/>
              <a:t>: </a:t>
            </a:r>
            <a:r>
              <a:rPr lang="es-ES" sz="2400" dirty="0">
                <a:highlight>
                  <a:srgbClr val="FFFF00"/>
                </a:highlight>
              </a:rPr>
              <a:t>confirma cambios y los coloca en el repositorio local</a:t>
            </a:r>
            <a:r>
              <a:rPr lang="es-ES" sz="2400" dirty="0"/>
              <a:t>.</a:t>
            </a:r>
          </a:p>
        </p:txBody>
      </p:sp>
      <p:pic>
        <p:nvPicPr>
          <p:cNvPr id="20" name="Graphic 19">
            <a:extLst>
              <a:ext uri="{FF2B5EF4-FFF2-40B4-BE49-F238E27FC236}">
                <a16:creationId xmlns:a16="http://schemas.microsoft.com/office/drawing/2014/main" id="{5C3BDC3C-1395-45B4-954B-56461388C9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8480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0379D-63BA-4C43-8DE7-68BFF7C43A79}"/>
              </a:ext>
            </a:extLst>
          </p:cNvPr>
          <p:cNvSpPr>
            <a:spLocks noGrp="1"/>
          </p:cNvSpPr>
          <p:nvPr>
            <p:ph type="title"/>
          </p:nvPr>
        </p:nvSpPr>
        <p:spPr>
          <a:xfrm>
            <a:off x="2139656" y="565421"/>
            <a:ext cx="7527388" cy="596324"/>
          </a:xfrm>
        </p:spPr>
        <p:txBody>
          <a:bodyPr>
            <a:normAutofit fontScale="90000"/>
          </a:bodyPr>
          <a:lstStyle/>
          <a:p>
            <a:r>
              <a:rPr lang="es-ES" dirty="0"/>
              <a:t>Visual </a:t>
            </a:r>
            <a:r>
              <a:rPr lang="es-ES" dirty="0" err="1"/>
              <a:t>studio</a:t>
            </a:r>
            <a:r>
              <a:rPr lang="es-ES" dirty="0"/>
              <a:t> </a:t>
            </a:r>
            <a:r>
              <a:rPr lang="es-ES" dirty="0" err="1"/>
              <a:t>code</a:t>
            </a:r>
            <a:endParaRPr lang="es-ES" dirty="0"/>
          </a:p>
        </p:txBody>
      </p:sp>
      <p:sp>
        <p:nvSpPr>
          <p:cNvPr id="3" name="Marcador de contenido 2">
            <a:extLst>
              <a:ext uri="{FF2B5EF4-FFF2-40B4-BE49-F238E27FC236}">
                <a16:creationId xmlns:a16="http://schemas.microsoft.com/office/drawing/2014/main" id="{FCBDA388-95A1-4D08-A871-65CCFE3011AD}"/>
              </a:ext>
            </a:extLst>
          </p:cNvPr>
          <p:cNvSpPr>
            <a:spLocks noGrp="1"/>
          </p:cNvSpPr>
          <p:nvPr>
            <p:ph idx="1"/>
          </p:nvPr>
        </p:nvSpPr>
        <p:spPr>
          <a:xfrm>
            <a:off x="960312" y="1505243"/>
            <a:ext cx="8427721" cy="5352757"/>
          </a:xfrm>
        </p:spPr>
        <p:txBody>
          <a:bodyPr anchor="ctr">
            <a:normAutofit/>
          </a:bodyPr>
          <a:lstStyle/>
          <a:p>
            <a:pPr algn="just"/>
            <a:r>
              <a:rPr lang="es-ES" sz="2200" dirty="0"/>
              <a:t>Visual Studio </a:t>
            </a:r>
            <a:r>
              <a:rPr lang="es-ES" sz="2200" dirty="0" err="1"/>
              <a:t>Code</a:t>
            </a:r>
            <a:r>
              <a:rPr lang="es-ES" sz="2200" dirty="0"/>
              <a:t> es un </a:t>
            </a:r>
            <a:r>
              <a:rPr lang="es-ES" sz="2200" b="1" dirty="0"/>
              <a:t>editor de código fuente desarrollado por Microsoft para Windows</a:t>
            </a:r>
            <a:r>
              <a:rPr lang="es-ES" sz="2200" dirty="0"/>
              <a:t> , </a:t>
            </a:r>
            <a:r>
              <a:rPr lang="es-ES" sz="2200" b="1" dirty="0"/>
              <a:t>Linux</a:t>
            </a:r>
            <a:r>
              <a:rPr lang="es-ES" sz="2200" dirty="0"/>
              <a:t> y </a:t>
            </a:r>
            <a:r>
              <a:rPr lang="es-ES" sz="2200" b="1" dirty="0"/>
              <a:t>macOS</a:t>
            </a:r>
            <a:r>
              <a:rPr lang="es-ES" sz="2200" dirty="0"/>
              <a:t>. Incluye soporte para la </a:t>
            </a:r>
            <a:r>
              <a:rPr lang="es-ES" sz="2200" b="1" dirty="0"/>
              <a:t>depuración, control integrado de Git , resaltado de sintaxis</a:t>
            </a:r>
            <a:r>
              <a:rPr lang="es-ES" sz="2200" dirty="0"/>
              <a:t>, finalización </a:t>
            </a:r>
            <a:r>
              <a:rPr lang="es-ES" sz="2200" b="1" dirty="0"/>
              <a:t>inteligente</a:t>
            </a:r>
            <a:r>
              <a:rPr lang="es-ES" sz="2200" dirty="0"/>
              <a:t> de código, </a:t>
            </a:r>
            <a:r>
              <a:rPr lang="es-ES" sz="2200" b="1" dirty="0"/>
              <a:t>fragmentos</a:t>
            </a:r>
            <a:r>
              <a:rPr lang="es-ES" sz="2200" dirty="0"/>
              <a:t> y </a:t>
            </a:r>
            <a:r>
              <a:rPr lang="es-ES" sz="2200" b="1" dirty="0"/>
              <a:t>refactorización</a:t>
            </a:r>
            <a:r>
              <a:rPr lang="es-ES" sz="2200" dirty="0"/>
              <a:t> de código. También es </a:t>
            </a:r>
            <a:r>
              <a:rPr lang="es-ES" sz="2200" b="1" dirty="0"/>
              <a:t>personalizable</a:t>
            </a:r>
            <a:r>
              <a:rPr lang="es-ES" sz="2200" dirty="0"/>
              <a:t>, por lo que los usuarios </a:t>
            </a:r>
            <a:r>
              <a:rPr lang="es-ES" sz="2200" b="1" dirty="0"/>
              <a:t>pueden</a:t>
            </a:r>
            <a:r>
              <a:rPr lang="es-ES" sz="2200" dirty="0"/>
              <a:t> </a:t>
            </a:r>
            <a:r>
              <a:rPr lang="es-ES" sz="2200" b="1" dirty="0"/>
              <a:t>cambiar</a:t>
            </a:r>
            <a:r>
              <a:rPr lang="es-ES" sz="2200" dirty="0"/>
              <a:t> el </a:t>
            </a:r>
            <a:r>
              <a:rPr lang="es-ES" sz="2200" b="1" dirty="0"/>
              <a:t>tema</a:t>
            </a:r>
            <a:r>
              <a:rPr lang="es-ES" sz="2200" dirty="0"/>
              <a:t> del editor, los </a:t>
            </a:r>
            <a:r>
              <a:rPr lang="es-ES" sz="2200" b="1" dirty="0"/>
              <a:t>atajos</a:t>
            </a:r>
            <a:r>
              <a:rPr lang="es-ES" sz="2200" dirty="0"/>
              <a:t> de teclado y las </a:t>
            </a:r>
            <a:r>
              <a:rPr lang="es-ES" sz="2200" b="1" dirty="0"/>
              <a:t>preferencias</a:t>
            </a:r>
            <a:r>
              <a:rPr lang="es-ES" sz="2200" dirty="0"/>
              <a:t>. Es </a:t>
            </a:r>
            <a:r>
              <a:rPr lang="es-ES" sz="2200" b="1" dirty="0"/>
              <a:t>gratuito</a:t>
            </a:r>
            <a:r>
              <a:rPr lang="es-ES" sz="2200" dirty="0"/>
              <a:t> y de </a:t>
            </a:r>
            <a:r>
              <a:rPr lang="es-ES" sz="2200" b="1" dirty="0"/>
              <a:t>código abierto</a:t>
            </a:r>
            <a:r>
              <a:rPr lang="es-ES" sz="2200" dirty="0"/>
              <a:t>,1​ aunque la descarga oficial está bajo software propietario.</a:t>
            </a:r>
          </a:p>
          <a:p>
            <a:pPr algn="just"/>
            <a:endParaRPr lang="es-ES" sz="2200" dirty="0"/>
          </a:p>
          <a:p>
            <a:pPr algn="just"/>
            <a:r>
              <a:rPr lang="es-ES" sz="2200" dirty="0"/>
              <a:t>Visual Studio </a:t>
            </a:r>
            <a:r>
              <a:rPr lang="es-ES" sz="2200" dirty="0" err="1"/>
              <a:t>Code</a:t>
            </a:r>
            <a:r>
              <a:rPr lang="es-ES" sz="2200" dirty="0"/>
              <a:t> </a:t>
            </a:r>
            <a:r>
              <a:rPr lang="es-ES" sz="2200" b="1" dirty="0"/>
              <a:t>se basa en </a:t>
            </a:r>
            <a:r>
              <a:rPr lang="es-ES" sz="2200" b="1" dirty="0" err="1"/>
              <a:t>Electron</a:t>
            </a:r>
            <a:r>
              <a:rPr lang="es-ES" sz="2200" dirty="0"/>
              <a:t>, un </a:t>
            </a:r>
            <a:r>
              <a:rPr lang="es-ES" sz="2200" b="1" dirty="0" err="1"/>
              <a:t>framework</a:t>
            </a:r>
            <a:r>
              <a:rPr lang="es-ES" sz="2200" dirty="0"/>
              <a:t> que se utiliza para implementar </a:t>
            </a:r>
            <a:r>
              <a:rPr lang="es-ES" sz="2200" b="1" dirty="0"/>
              <a:t>aplicaciones Node.js </a:t>
            </a:r>
            <a:r>
              <a:rPr lang="es-ES" sz="2200" dirty="0"/>
              <a:t>para el escritorio, que se ejecuta en el motor de diseño </a:t>
            </a:r>
            <a:r>
              <a:rPr lang="es-ES" sz="2200" dirty="0" err="1"/>
              <a:t>Blink</a:t>
            </a:r>
            <a:r>
              <a:rPr lang="es-ES" sz="2200" dirty="0"/>
              <a:t>. Aunque utiliza el </a:t>
            </a:r>
            <a:r>
              <a:rPr lang="es-ES" sz="2200" b="1" dirty="0" err="1"/>
              <a:t>framework</a:t>
            </a:r>
            <a:r>
              <a:rPr lang="es-ES" sz="2200" b="1" dirty="0"/>
              <a:t> </a:t>
            </a:r>
            <a:r>
              <a:rPr lang="es-ES" sz="2200" b="1" dirty="0" err="1"/>
              <a:t>Electron</a:t>
            </a:r>
            <a:r>
              <a:rPr lang="es-ES" sz="2200" dirty="0"/>
              <a:t>, el software no usa </a:t>
            </a:r>
            <a:r>
              <a:rPr lang="es-ES" sz="2200" dirty="0" err="1"/>
              <a:t>Atom</a:t>
            </a:r>
            <a:r>
              <a:rPr lang="es-ES" sz="2200" dirty="0"/>
              <a:t> y en su lugar emplea el mismo </a:t>
            </a:r>
            <a:r>
              <a:rPr lang="es-ES" sz="2200" b="1" dirty="0"/>
              <a:t>componente editor </a:t>
            </a:r>
            <a:r>
              <a:rPr lang="es-ES" sz="2200" dirty="0"/>
              <a:t>("</a:t>
            </a:r>
            <a:r>
              <a:rPr lang="es-ES" sz="2200" b="1" dirty="0" err="1"/>
              <a:t>Monaco</a:t>
            </a:r>
            <a:r>
              <a:rPr lang="es-ES" sz="2200" dirty="0"/>
              <a:t>") utilizado en </a:t>
            </a:r>
            <a:r>
              <a:rPr lang="es-ES" sz="2200" b="1" dirty="0"/>
              <a:t>Visual Studio </a:t>
            </a:r>
            <a:r>
              <a:rPr lang="es-ES" sz="2200" b="1" dirty="0" err="1"/>
              <a:t>Team</a:t>
            </a:r>
            <a:r>
              <a:rPr lang="es-ES" sz="2200" b="1" dirty="0"/>
              <a:t> </a:t>
            </a:r>
            <a:r>
              <a:rPr lang="es-ES" sz="2200" b="1" dirty="0" err="1"/>
              <a:t>Services</a:t>
            </a:r>
            <a:r>
              <a:rPr lang="es-ES" sz="2200" b="1" dirty="0"/>
              <a:t> </a:t>
            </a:r>
            <a:r>
              <a:rPr lang="es-ES" sz="2000" dirty="0"/>
              <a:t>(anteriormente llamado Visual Studio Online).</a:t>
            </a:r>
          </a:p>
        </p:txBody>
      </p:sp>
      <p:pic>
        <p:nvPicPr>
          <p:cNvPr id="7" name="Graphic 6">
            <a:extLst>
              <a:ext uri="{FF2B5EF4-FFF2-40B4-BE49-F238E27FC236}">
                <a16:creationId xmlns:a16="http://schemas.microsoft.com/office/drawing/2014/main" id="{2366B31C-E7BD-440A-B771-E89123E59F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88690" y="2955156"/>
            <a:ext cx="1142998" cy="1142998"/>
          </a:xfrm>
          <a:prstGeom prst="rect">
            <a:avLst/>
          </a:prstGeom>
        </p:spPr>
      </p:pic>
    </p:spTree>
    <p:extLst>
      <p:ext uri="{BB962C8B-B14F-4D97-AF65-F5344CB8AC3E}">
        <p14:creationId xmlns:p14="http://schemas.microsoft.com/office/powerpoint/2010/main" val="157236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3CB30-E78F-4BF0-8571-77C242FF2041}"/>
              </a:ext>
            </a:extLst>
          </p:cNvPr>
          <p:cNvSpPr>
            <a:spLocks noGrp="1"/>
          </p:cNvSpPr>
          <p:nvPr>
            <p:ph type="title"/>
          </p:nvPr>
        </p:nvSpPr>
        <p:spPr>
          <a:xfrm>
            <a:off x="1136428" y="627564"/>
            <a:ext cx="7474172" cy="1325563"/>
          </a:xfrm>
        </p:spPr>
        <p:txBody>
          <a:bodyPr>
            <a:normAutofit/>
          </a:bodyPr>
          <a:lstStyle/>
          <a:p>
            <a:r>
              <a:rPr lang="es-ES"/>
              <a:t>Operaciones </a:t>
            </a:r>
            <a:r>
              <a:rPr lang="es-ES" err="1"/>
              <a:t>Push</a:t>
            </a:r>
            <a:r>
              <a:rPr lang="es-ES"/>
              <a:t>, </a:t>
            </a:r>
            <a:r>
              <a:rPr lang="es-ES" err="1"/>
              <a:t>Fetch</a:t>
            </a:r>
            <a:r>
              <a:rPr lang="es-ES"/>
              <a:t>, </a:t>
            </a:r>
            <a:r>
              <a:rPr lang="es-ES" err="1"/>
              <a:t>Merge</a:t>
            </a:r>
            <a:r>
              <a:rPr lang="es-ES"/>
              <a:t> y </a:t>
            </a:r>
            <a:r>
              <a:rPr lang="es-ES" err="1"/>
              <a:t>Pull</a:t>
            </a:r>
            <a:r>
              <a:rPr lang="es-ES"/>
              <a:t>, opciones.</a:t>
            </a:r>
          </a:p>
        </p:txBody>
      </p:sp>
      <p:sp>
        <p:nvSpPr>
          <p:cNvPr id="3" name="Marcador de contenido 2">
            <a:extLst>
              <a:ext uri="{FF2B5EF4-FFF2-40B4-BE49-F238E27FC236}">
                <a16:creationId xmlns:a16="http://schemas.microsoft.com/office/drawing/2014/main" id="{37070439-58D8-4247-84FC-B0CA393C9782}"/>
              </a:ext>
            </a:extLst>
          </p:cNvPr>
          <p:cNvSpPr>
            <a:spLocks noGrp="1"/>
          </p:cNvSpPr>
          <p:nvPr>
            <p:ph idx="1"/>
          </p:nvPr>
        </p:nvSpPr>
        <p:spPr>
          <a:xfrm>
            <a:off x="1136429" y="2278173"/>
            <a:ext cx="6467867" cy="3450613"/>
          </a:xfrm>
        </p:spPr>
        <p:txBody>
          <a:bodyPr anchor="ctr">
            <a:normAutofit/>
          </a:bodyPr>
          <a:lstStyle/>
          <a:p>
            <a:pPr algn="just"/>
            <a:r>
              <a:rPr lang="es-ES" sz="2400" b="1" dirty="0" err="1"/>
              <a:t>Push</a:t>
            </a:r>
            <a:r>
              <a:rPr lang="es-ES" sz="2400" dirty="0"/>
              <a:t>: sube </a:t>
            </a:r>
            <a:r>
              <a:rPr lang="es-ES" sz="2400" dirty="0">
                <a:highlight>
                  <a:srgbClr val="FFFF00"/>
                </a:highlight>
              </a:rPr>
              <a:t>cambios confirmados al repositorio remoto.</a:t>
            </a:r>
          </a:p>
          <a:p>
            <a:pPr algn="just"/>
            <a:r>
              <a:rPr lang="es-ES" sz="2400" b="1" dirty="0"/>
              <a:t>Rebase</a:t>
            </a:r>
            <a:r>
              <a:rPr lang="es-ES" sz="2400" dirty="0"/>
              <a:t>: Lo que hacemos con esta opción es </a:t>
            </a:r>
            <a:r>
              <a:rPr lang="es-ES" sz="2400" dirty="0">
                <a:highlight>
                  <a:srgbClr val="FFFF00"/>
                </a:highlight>
              </a:rPr>
              <a:t>borrar todos los </a:t>
            </a:r>
            <a:r>
              <a:rPr lang="es-ES" sz="2400" dirty="0" err="1">
                <a:highlight>
                  <a:srgbClr val="FFFF00"/>
                </a:highlight>
              </a:rPr>
              <a:t>commits</a:t>
            </a:r>
            <a:r>
              <a:rPr lang="es-ES" sz="2400" dirty="0">
                <a:highlight>
                  <a:srgbClr val="FFFF00"/>
                </a:highlight>
              </a:rPr>
              <a:t> antiguos, es decir, todos los cambios antiguos y reescribirlos nuevamente.</a:t>
            </a:r>
            <a:r>
              <a:rPr lang="es-ES" sz="2400" dirty="0"/>
              <a:t> Es muy útil </a:t>
            </a:r>
            <a:r>
              <a:rPr lang="es-ES" sz="2400" dirty="0">
                <a:highlight>
                  <a:srgbClr val="FFFF00"/>
                </a:highlight>
              </a:rPr>
              <a:t>cuando creamos una rama nueva.</a:t>
            </a:r>
            <a:r>
              <a:rPr lang="es-ES" sz="2400" dirty="0"/>
              <a:t> Integra los cambios de una rama en otra, </a:t>
            </a:r>
            <a:r>
              <a:rPr lang="es-ES" sz="2400" dirty="0">
                <a:highlight>
                  <a:srgbClr val="FFFF00"/>
                </a:highlight>
              </a:rPr>
              <a:t>como si hiciera una copia de la rama</a:t>
            </a:r>
            <a:r>
              <a:rPr lang="es-ES" sz="2400" dirty="0"/>
              <a:t>.</a:t>
            </a:r>
          </a:p>
        </p:txBody>
      </p:sp>
      <p:pic>
        <p:nvPicPr>
          <p:cNvPr id="20" name="Graphic 19">
            <a:extLst>
              <a:ext uri="{FF2B5EF4-FFF2-40B4-BE49-F238E27FC236}">
                <a16:creationId xmlns:a16="http://schemas.microsoft.com/office/drawing/2014/main" id="{5C3BDC3C-1395-45B4-954B-56461388C9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76687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3CB30-E78F-4BF0-8571-77C242FF2041}"/>
              </a:ext>
            </a:extLst>
          </p:cNvPr>
          <p:cNvSpPr>
            <a:spLocks noGrp="1"/>
          </p:cNvSpPr>
          <p:nvPr>
            <p:ph type="title"/>
          </p:nvPr>
        </p:nvSpPr>
        <p:spPr>
          <a:xfrm>
            <a:off x="1136428" y="627564"/>
            <a:ext cx="7474172" cy="1325563"/>
          </a:xfrm>
        </p:spPr>
        <p:txBody>
          <a:bodyPr>
            <a:normAutofit/>
          </a:bodyPr>
          <a:lstStyle/>
          <a:p>
            <a:r>
              <a:rPr lang="es-ES" dirty="0"/>
              <a:t>Operaciones </a:t>
            </a:r>
            <a:r>
              <a:rPr lang="es-ES" dirty="0" err="1"/>
              <a:t>Push</a:t>
            </a:r>
            <a:r>
              <a:rPr lang="es-ES" dirty="0"/>
              <a:t>, </a:t>
            </a:r>
            <a:r>
              <a:rPr lang="es-ES" dirty="0" err="1"/>
              <a:t>Fetch</a:t>
            </a:r>
            <a:r>
              <a:rPr lang="es-ES" dirty="0"/>
              <a:t>, </a:t>
            </a:r>
            <a:r>
              <a:rPr lang="es-ES" dirty="0" err="1"/>
              <a:t>Merge</a:t>
            </a:r>
            <a:r>
              <a:rPr lang="es-ES" dirty="0"/>
              <a:t> y </a:t>
            </a:r>
            <a:r>
              <a:rPr lang="es-ES" dirty="0" err="1"/>
              <a:t>Pull</a:t>
            </a:r>
            <a:r>
              <a:rPr lang="es-ES" dirty="0"/>
              <a:t>, opciones.</a:t>
            </a:r>
            <a:endParaRPr lang="es-ES"/>
          </a:p>
        </p:txBody>
      </p:sp>
      <p:sp>
        <p:nvSpPr>
          <p:cNvPr id="3" name="Marcador de contenido 2">
            <a:extLst>
              <a:ext uri="{FF2B5EF4-FFF2-40B4-BE49-F238E27FC236}">
                <a16:creationId xmlns:a16="http://schemas.microsoft.com/office/drawing/2014/main" id="{37070439-58D8-4247-84FC-B0CA393C9782}"/>
              </a:ext>
            </a:extLst>
          </p:cNvPr>
          <p:cNvSpPr>
            <a:spLocks noGrp="1"/>
          </p:cNvSpPr>
          <p:nvPr>
            <p:ph idx="1"/>
          </p:nvPr>
        </p:nvSpPr>
        <p:spPr>
          <a:xfrm>
            <a:off x="1136429" y="2278173"/>
            <a:ext cx="6841244" cy="4169280"/>
          </a:xfrm>
        </p:spPr>
        <p:txBody>
          <a:bodyPr anchor="ctr">
            <a:normAutofit/>
          </a:bodyPr>
          <a:lstStyle/>
          <a:p>
            <a:pPr algn="just"/>
            <a:r>
              <a:rPr lang="es-ES" sz="2400" b="1" dirty="0" err="1"/>
              <a:t>Merge</a:t>
            </a:r>
            <a:r>
              <a:rPr lang="es-ES" sz="2400" dirty="0"/>
              <a:t>: lo usamos </a:t>
            </a:r>
            <a:r>
              <a:rPr lang="es-ES" sz="2400" dirty="0">
                <a:highlight>
                  <a:srgbClr val="FFFF00"/>
                </a:highlight>
              </a:rPr>
              <a:t>para mezclar o unificar las operaciones (</a:t>
            </a:r>
            <a:r>
              <a:rPr lang="es-ES" sz="2400" dirty="0" err="1">
                <a:highlight>
                  <a:srgbClr val="FFFF00"/>
                </a:highlight>
              </a:rPr>
              <a:t>commits</a:t>
            </a:r>
            <a:r>
              <a:rPr lang="es-ES" sz="2400" dirty="0">
                <a:highlight>
                  <a:srgbClr val="FFFF00"/>
                </a:highlight>
              </a:rPr>
              <a:t>) </a:t>
            </a:r>
            <a:r>
              <a:rPr lang="es-ES" sz="2400" dirty="0"/>
              <a:t>que se han </a:t>
            </a:r>
            <a:r>
              <a:rPr lang="es-ES" sz="2400" dirty="0">
                <a:highlight>
                  <a:srgbClr val="FFFF00"/>
                </a:highlight>
              </a:rPr>
              <a:t>hecho en varias ramas y las mezcla para conseguir una única rama </a:t>
            </a:r>
            <a:r>
              <a:rPr lang="es-ES" sz="2400" dirty="0"/>
              <a:t>. A veces , no funciona bien y se producen </a:t>
            </a:r>
            <a:r>
              <a:rPr lang="es-ES" sz="2400" dirty="0">
                <a:highlight>
                  <a:srgbClr val="FFFF00"/>
                </a:highlight>
              </a:rPr>
              <a:t>conflictos</a:t>
            </a:r>
            <a:r>
              <a:rPr lang="es-ES" sz="2400" dirty="0"/>
              <a:t> que se arreglan con </a:t>
            </a:r>
            <a:r>
              <a:rPr lang="es-ES" sz="2400" dirty="0">
                <a:highlight>
                  <a:srgbClr val="FFFF00"/>
                </a:highlight>
              </a:rPr>
              <a:t>rebase y forzando los </a:t>
            </a:r>
            <a:r>
              <a:rPr lang="es-ES" sz="2400" dirty="0" err="1">
                <a:highlight>
                  <a:srgbClr val="FFFF00"/>
                </a:highlight>
              </a:rPr>
              <a:t>push</a:t>
            </a:r>
            <a:r>
              <a:rPr lang="es-ES" sz="2400" dirty="0"/>
              <a:t>.</a:t>
            </a:r>
            <a:endParaRPr lang="es-ES" sz="2400" b="1" dirty="0"/>
          </a:p>
          <a:p>
            <a:pPr algn="just"/>
            <a:r>
              <a:rPr lang="es-ES" sz="2400" b="1" dirty="0" err="1"/>
              <a:t>Fetch</a:t>
            </a:r>
            <a:r>
              <a:rPr lang="es-ES" sz="2400" dirty="0"/>
              <a:t>: descarga </a:t>
            </a:r>
            <a:r>
              <a:rPr lang="es-ES" sz="2400" dirty="0">
                <a:highlight>
                  <a:srgbClr val="FFFF00"/>
                </a:highlight>
              </a:rPr>
              <a:t>los </a:t>
            </a:r>
            <a:r>
              <a:rPr lang="es-ES" sz="2400" dirty="0" err="1">
                <a:highlight>
                  <a:srgbClr val="FFFF00"/>
                </a:highlight>
              </a:rPr>
              <a:t>commits</a:t>
            </a:r>
            <a:r>
              <a:rPr lang="es-ES" sz="2400" dirty="0">
                <a:highlight>
                  <a:srgbClr val="FFFF00"/>
                </a:highlight>
              </a:rPr>
              <a:t>, cambios y referencias del repositorio remoto al local</a:t>
            </a:r>
            <a:r>
              <a:rPr lang="es-ES" sz="2400" dirty="0"/>
              <a:t>. Útil para crear un repositorio local a partir de uno remoto</a:t>
            </a:r>
          </a:p>
          <a:p>
            <a:pPr algn="just"/>
            <a:r>
              <a:rPr lang="es-ES" sz="2400" b="1" dirty="0" err="1"/>
              <a:t>Pull</a:t>
            </a:r>
            <a:r>
              <a:rPr lang="es-ES" sz="2400" dirty="0"/>
              <a:t>: realizan </a:t>
            </a:r>
            <a:r>
              <a:rPr lang="es-ES" sz="2400" b="1" dirty="0" err="1">
                <a:highlight>
                  <a:srgbClr val="FFFF00"/>
                </a:highlight>
              </a:rPr>
              <a:t>Fetch</a:t>
            </a:r>
            <a:r>
              <a:rPr lang="es-ES" sz="2400" dirty="0">
                <a:highlight>
                  <a:srgbClr val="FFFF00"/>
                </a:highlight>
              </a:rPr>
              <a:t> más un </a:t>
            </a:r>
            <a:r>
              <a:rPr lang="es-ES" sz="2400" b="1" dirty="0" err="1">
                <a:highlight>
                  <a:srgbClr val="FFFF00"/>
                </a:highlight>
              </a:rPr>
              <a:t>Merge</a:t>
            </a:r>
            <a:r>
              <a:rPr lang="es-ES" sz="2400" dirty="0">
                <a:highlight>
                  <a:srgbClr val="FFFF00"/>
                </a:highlight>
              </a:rPr>
              <a:t> añadiendo el proyecto o ficheros </a:t>
            </a:r>
            <a:r>
              <a:rPr lang="es-ES" sz="2400" dirty="0"/>
              <a:t>al </a:t>
            </a:r>
            <a:r>
              <a:rPr lang="es-ES" sz="2400" dirty="0">
                <a:highlight>
                  <a:srgbClr val="FFFF00"/>
                </a:highlight>
              </a:rPr>
              <a:t>entorno de trabajo </a:t>
            </a:r>
            <a:r>
              <a:rPr lang="es-ES" sz="2400" dirty="0"/>
              <a:t>(</a:t>
            </a:r>
            <a:r>
              <a:rPr lang="es-ES" sz="2400" dirty="0" err="1"/>
              <a:t>WorkSpace</a:t>
            </a:r>
            <a:r>
              <a:rPr lang="es-ES" sz="2400" dirty="0"/>
              <a:t>).</a:t>
            </a:r>
          </a:p>
        </p:txBody>
      </p:sp>
      <p:pic>
        <p:nvPicPr>
          <p:cNvPr id="7" name="Graphic 6">
            <a:extLst>
              <a:ext uri="{FF2B5EF4-FFF2-40B4-BE49-F238E27FC236}">
                <a16:creationId xmlns:a16="http://schemas.microsoft.com/office/drawing/2014/main" id="{2E203E68-8F3B-4FF1-A014-5D250F3EA6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60265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15025-33D0-46C4-AF3C-C1ED0935A219}"/>
              </a:ext>
            </a:extLst>
          </p:cNvPr>
          <p:cNvSpPr>
            <a:spLocks noGrp="1"/>
          </p:cNvSpPr>
          <p:nvPr>
            <p:ph type="title"/>
          </p:nvPr>
        </p:nvSpPr>
        <p:spPr>
          <a:xfrm>
            <a:off x="1136428" y="627564"/>
            <a:ext cx="7474172" cy="1325563"/>
          </a:xfrm>
        </p:spPr>
        <p:txBody>
          <a:bodyPr>
            <a:normAutofit/>
          </a:bodyPr>
          <a:lstStyle/>
          <a:p>
            <a:r>
              <a:rPr lang="es-ES" dirty="0"/>
              <a:t>Operaciones</a:t>
            </a:r>
            <a:endParaRPr lang="es-ES"/>
          </a:p>
        </p:txBody>
      </p:sp>
      <p:sp>
        <p:nvSpPr>
          <p:cNvPr id="3" name="Marcador de contenido 2">
            <a:extLst>
              <a:ext uri="{FF2B5EF4-FFF2-40B4-BE49-F238E27FC236}">
                <a16:creationId xmlns:a16="http://schemas.microsoft.com/office/drawing/2014/main" id="{048CF2EB-8A02-42DB-AEA2-910478F8A9DF}"/>
              </a:ext>
            </a:extLst>
          </p:cNvPr>
          <p:cNvSpPr>
            <a:spLocks noGrp="1"/>
          </p:cNvSpPr>
          <p:nvPr>
            <p:ph idx="1"/>
          </p:nvPr>
        </p:nvSpPr>
        <p:spPr>
          <a:xfrm>
            <a:off x="886264" y="1772529"/>
            <a:ext cx="7724335" cy="5085471"/>
          </a:xfrm>
        </p:spPr>
        <p:txBody>
          <a:bodyPr anchor="ctr">
            <a:noAutofit/>
          </a:bodyPr>
          <a:lstStyle/>
          <a:p>
            <a:pPr algn="just"/>
            <a:r>
              <a:rPr lang="es-ES" sz="2200" b="1" dirty="0" err="1"/>
              <a:t>Checkout</a:t>
            </a:r>
            <a:r>
              <a:rPr lang="es-ES" sz="2200" dirty="0"/>
              <a:t>: te </a:t>
            </a:r>
            <a:r>
              <a:rPr lang="es-ES" sz="2200" dirty="0">
                <a:highlight>
                  <a:srgbClr val="FFFF00"/>
                </a:highlight>
              </a:rPr>
              <a:t>permite navegar entre ramas (</a:t>
            </a:r>
            <a:r>
              <a:rPr lang="es-ES" sz="2200" dirty="0" err="1">
                <a:highlight>
                  <a:srgbClr val="FFFF00"/>
                </a:highlight>
              </a:rPr>
              <a:t>branches</a:t>
            </a:r>
            <a:r>
              <a:rPr lang="es-ES" sz="2200" dirty="0">
                <a:highlight>
                  <a:srgbClr val="FFFF00"/>
                </a:highlight>
              </a:rPr>
              <a:t>) creadas en </a:t>
            </a:r>
            <a:r>
              <a:rPr lang="es-ES" sz="2200" dirty="0" err="1">
                <a:highlight>
                  <a:srgbClr val="FFFF00"/>
                </a:highlight>
              </a:rPr>
              <a:t>git</a:t>
            </a:r>
            <a:r>
              <a:rPr lang="es-ES" sz="2200" dirty="0">
                <a:highlight>
                  <a:srgbClr val="FFFF00"/>
                </a:highlight>
              </a:rPr>
              <a:t>. </a:t>
            </a:r>
            <a:r>
              <a:rPr lang="es-ES" sz="2200" dirty="0"/>
              <a:t>Cuando se realiza </a:t>
            </a:r>
            <a:r>
              <a:rPr lang="es-ES" sz="2200" dirty="0">
                <a:highlight>
                  <a:srgbClr val="FFFF00"/>
                </a:highlight>
              </a:rPr>
              <a:t>un </a:t>
            </a:r>
            <a:r>
              <a:rPr lang="es-ES" sz="2200" dirty="0" err="1">
                <a:highlight>
                  <a:srgbClr val="FFFF00"/>
                </a:highlight>
              </a:rPr>
              <a:t>check</a:t>
            </a:r>
            <a:r>
              <a:rPr lang="es-ES" sz="2200" dirty="0">
                <a:highlight>
                  <a:srgbClr val="FFFF00"/>
                </a:highlight>
              </a:rPr>
              <a:t> </a:t>
            </a:r>
            <a:r>
              <a:rPr lang="es-ES" sz="2200" dirty="0" err="1">
                <a:highlight>
                  <a:srgbClr val="FFFF00"/>
                </a:highlight>
              </a:rPr>
              <a:t>out</a:t>
            </a:r>
            <a:r>
              <a:rPr lang="es-ES" sz="2200" dirty="0">
                <a:highlight>
                  <a:srgbClr val="FFFF00"/>
                </a:highlight>
              </a:rPr>
              <a:t>, se carga en el proyecto o directorio de trabajo los ficheros de esa rama correspondientes al proyecto</a:t>
            </a:r>
            <a:r>
              <a:rPr lang="es-ES" sz="2200" dirty="0"/>
              <a:t>. Así se selecciona la </a:t>
            </a:r>
            <a:r>
              <a:rPr lang="es-ES" sz="2200" dirty="0">
                <a:highlight>
                  <a:srgbClr val="FFFF00"/>
                </a:highlight>
              </a:rPr>
              <a:t>línea de trabajo en la que estás trabajando en ese momento</a:t>
            </a:r>
            <a:r>
              <a:rPr lang="es-ES" sz="2200" dirty="0"/>
              <a:t>. Eliges con que versión de desarrollo de tus diferentes ramas vas a trabajar.</a:t>
            </a:r>
          </a:p>
          <a:p>
            <a:pPr algn="just"/>
            <a:r>
              <a:rPr lang="es-ES" sz="2200" b="1" dirty="0"/>
              <a:t>Git </a:t>
            </a:r>
            <a:r>
              <a:rPr lang="es-ES" sz="2200" b="1" dirty="0" err="1"/>
              <a:t>diff</a:t>
            </a:r>
            <a:r>
              <a:rPr lang="es-ES" sz="2200" b="1" dirty="0"/>
              <a:t>:</a:t>
            </a:r>
            <a:r>
              <a:rPr lang="es-ES" sz="2200" dirty="0"/>
              <a:t> Nos </a:t>
            </a:r>
            <a:r>
              <a:rPr lang="es-ES" sz="2200" dirty="0">
                <a:highlight>
                  <a:srgbClr val="FFFF00"/>
                </a:highlight>
              </a:rPr>
              <a:t>permite comparar cambios </a:t>
            </a:r>
            <a:r>
              <a:rPr lang="es-ES" sz="2200" dirty="0"/>
              <a:t>entre nuestras diferentes versiones, a nivel de rama y entre ramas.</a:t>
            </a:r>
          </a:p>
          <a:p>
            <a:pPr algn="just"/>
            <a:r>
              <a:rPr lang="es-ES" sz="2200" b="1" dirty="0"/>
              <a:t>Git </a:t>
            </a:r>
            <a:r>
              <a:rPr lang="es-ES" sz="2200" b="1" dirty="0" err="1"/>
              <a:t>stash</a:t>
            </a:r>
            <a:r>
              <a:rPr lang="es-ES" sz="2200" b="1" dirty="0"/>
              <a:t>:</a:t>
            </a:r>
            <a:r>
              <a:rPr lang="es-ES" sz="2200" dirty="0"/>
              <a:t> </a:t>
            </a:r>
            <a:r>
              <a:rPr lang="es-ES" sz="2200" dirty="0">
                <a:highlight>
                  <a:srgbClr val="FFFF00"/>
                </a:highlight>
              </a:rPr>
              <a:t>revierte los cambios, quita las modificaciones que has hecho en el espacio de trabajo </a:t>
            </a:r>
            <a:r>
              <a:rPr lang="es-ES" sz="2200" dirty="0"/>
              <a:t>y coloca lo </a:t>
            </a:r>
            <a:r>
              <a:rPr lang="es-ES" sz="2200" dirty="0">
                <a:highlight>
                  <a:srgbClr val="FFFF00"/>
                </a:highlight>
              </a:rPr>
              <a:t>que hay en el repositorio, el HEAD </a:t>
            </a:r>
            <a:r>
              <a:rPr lang="es-ES" sz="2200" dirty="0" err="1">
                <a:highlight>
                  <a:srgbClr val="FFFF00"/>
                </a:highlight>
              </a:rPr>
              <a:t>commit</a:t>
            </a:r>
            <a:r>
              <a:rPr lang="es-ES" sz="2200" dirty="0"/>
              <a:t>, es decir, la información del </a:t>
            </a:r>
            <a:r>
              <a:rPr lang="es-ES" sz="2200" dirty="0" err="1"/>
              <a:t>commit</a:t>
            </a:r>
            <a:r>
              <a:rPr lang="es-ES" sz="2200" dirty="0"/>
              <a:t> más reciente.</a:t>
            </a:r>
            <a:endParaRPr lang="es-ES" sz="2200" b="1" dirty="0"/>
          </a:p>
          <a:p>
            <a:pPr marL="0" indent="0">
              <a:buNone/>
            </a:pPr>
            <a:r>
              <a:rPr lang="en-US" sz="2200" dirty="0"/>
              <a:t> </a:t>
            </a:r>
            <a:endParaRPr lang="es-ES" sz="2200" dirty="0"/>
          </a:p>
        </p:txBody>
      </p:sp>
      <p:pic>
        <p:nvPicPr>
          <p:cNvPr id="7" name="Graphic 6">
            <a:extLst>
              <a:ext uri="{FF2B5EF4-FFF2-40B4-BE49-F238E27FC236}">
                <a16:creationId xmlns:a16="http://schemas.microsoft.com/office/drawing/2014/main" id="{BAFCE7FD-C524-41FC-A128-8052AFABB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770853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C482B-4766-4696-A66C-16F7C09E5862}"/>
              </a:ext>
            </a:extLst>
          </p:cNvPr>
          <p:cNvSpPr>
            <a:spLocks noGrp="1"/>
          </p:cNvSpPr>
          <p:nvPr>
            <p:ph type="title"/>
          </p:nvPr>
        </p:nvSpPr>
        <p:spPr/>
        <p:txBody>
          <a:bodyPr/>
          <a:lstStyle/>
          <a:p>
            <a:pPr algn="ctr"/>
            <a:r>
              <a:rPr lang="es-ES" dirty="0"/>
              <a:t>Cuenta GitHub</a:t>
            </a:r>
          </a:p>
        </p:txBody>
      </p:sp>
      <p:sp>
        <p:nvSpPr>
          <p:cNvPr id="3" name="Marcador de texto 2">
            <a:extLst>
              <a:ext uri="{FF2B5EF4-FFF2-40B4-BE49-F238E27FC236}">
                <a16:creationId xmlns:a16="http://schemas.microsoft.com/office/drawing/2014/main" id="{30AE9D64-2BEF-45F1-9886-BF395A417E87}"/>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978912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97099-8BCD-4B97-AF17-F338729D5D8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ES" sz="2600" dirty="0">
                <a:solidFill>
                  <a:srgbClr val="FFFFFF"/>
                </a:solidFill>
              </a:rPr>
              <a:t>Crear cuenta de </a:t>
            </a:r>
            <a:r>
              <a:rPr lang="es-ES" sz="2600" dirty="0" err="1">
                <a:solidFill>
                  <a:srgbClr val="FFFFFF"/>
                </a:solidFill>
              </a:rPr>
              <a:t>gitHub</a:t>
            </a:r>
            <a:endParaRPr lang="es-ES" sz="2600" dirty="0">
              <a:solidFill>
                <a:srgbClr val="FFFFFF"/>
              </a:solidFill>
            </a:endParaRPr>
          </a:p>
        </p:txBody>
      </p:sp>
      <p:sp>
        <p:nvSpPr>
          <p:cNvPr id="3" name="Marcador de contenido 2">
            <a:extLst>
              <a:ext uri="{FF2B5EF4-FFF2-40B4-BE49-F238E27FC236}">
                <a16:creationId xmlns:a16="http://schemas.microsoft.com/office/drawing/2014/main" id="{4D313057-0EFD-44B1-953F-80184ECB24F7}"/>
              </a:ext>
            </a:extLst>
          </p:cNvPr>
          <p:cNvSpPr>
            <a:spLocks noGrp="1"/>
          </p:cNvSpPr>
          <p:nvPr>
            <p:ph idx="1"/>
          </p:nvPr>
        </p:nvSpPr>
        <p:spPr>
          <a:xfrm>
            <a:off x="4038600" y="4884873"/>
            <a:ext cx="7188199" cy="1292090"/>
          </a:xfrm>
        </p:spPr>
        <p:txBody>
          <a:bodyPr>
            <a:normAutofit/>
          </a:bodyPr>
          <a:lstStyle/>
          <a:p>
            <a:r>
              <a:rPr lang="es-ES" sz="1800" dirty="0"/>
              <a:t>Abra la página </a:t>
            </a:r>
            <a:r>
              <a:rPr lang="es-ES" sz="1800" dirty="0">
                <a:hlinkClick r:id="rId2"/>
              </a:rPr>
              <a:t>https://github.com</a:t>
            </a:r>
            <a:r>
              <a:rPr lang="es-ES" sz="1800" dirty="0"/>
              <a:t>.</a:t>
            </a:r>
          </a:p>
          <a:p>
            <a:r>
              <a:rPr lang="es-ES" sz="1800" dirty="0"/>
              <a:t>Rellene los campos:</a:t>
            </a:r>
          </a:p>
          <a:p>
            <a:endParaRPr lang="es-ES" sz="1800" dirty="0"/>
          </a:p>
        </p:txBody>
      </p:sp>
      <p:pic>
        <p:nvPicPr>
          <p:cNvPr id="2052" name="Picture 4" descr="GitHub - Crear cuenta">
            <a:extLst>
              <a:ext uri="{FF2B5EF4-FFF2-40B4-BE49-F238E27FC236}">
                <a16:creationId xmlns:a16="http://schemas.microsoft.com/office/drawing/2014/main" id="{00295829-4CE5-4051-BEB6-502563601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313299"/>
            <a:ext cx="6734752" cy="309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646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CE0B582-C209-4042-9D80-8C362625CC11}"/>
              </a:ext>
            </a:extLst>
          </p:cNvPr>
          <p:cNvSpPr>
            <a:spLocks noGrp="1"/>
          </p:cNvSpPr>
          <p:nvPr>
            <p:ph idx="1"/>
          </p:nvPr>
        </p:nvSpPr>
        <p:spPr>
          <a:xfrm>
            <a:off x="966951" y="3355130"/>
            <a:ext cx="2669407" cy="2427333"/>
          </a:xfrm>
        </p:spPr>
        <p:txBody>
          <a:bodyPr>
            <a:normAutofit/>
          </a:bodyPr>
          <a:lstStyle/>
          <a:p>
            <a:r>
              <a:rPr lang="es-ES" sz="2400" dirty="0"/>
              <a:t>Elegir el plan gratuito</a:t>
            </a:r>
          </a:p>
        </p:txBody>
      </p:sp>
      <p:pic>
        <p:nvPicPr>
          <p:cNvPr id="4" name="Imagen 3">
            <a:extLst>
              <a:ext uri="{FF2B5EF4-FFF2-40B4-BE49-F238E27FC236}">
                <a16:creationId xmlns:a16="http://schemas.microsoft.com/office/drawing/2014/main" id="{67E0A388-A930-4FD6-BDE7-4EBD29A3C03F}"/>
              </a:ext>
            </a:extLst>
          </p:cNvPr>
          <p:cNvPicPr>
            <a:picLocks noChangeAspect="1"/>
          </p:cNvPicPr>
          <p:nvPr/>
        </p:nvPicPr>
        <p:blipFill>
          <a:blip r:embed="rId2"/>
          <a:stretch>
            <a:fillRect/>
          </a:stretch>
        </p:blipFill>
        <p:spPr>
          <a:xfrm>
            <a:off x="4240446" y="1529366"/>
            <a:ext cx="7325380" cy="3900763"/>
          </a:xfrm>
          <a:prstGeom prst="rect">
            <a:avLst/>
          </a:prstGeom>
        </p:spPr>
      </p:pic>
    </p:spTree>
    <p:extLst>
      <p:ext uri="{BB962C8B-B14F-4D97-AF65-F5344CB8AC3E}">
        <p14:creationId xmlns:p14="http://schemas.microsoft.com/office/powerpoint/2010/main" val="2341991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427D2-C0EA-4CC6-A335-F0A608C1087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Verificar</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cuenta</a:t>
            </a:r>
            <a:r>
              <a:rPr lang="en-US" sz="2600" kern="1200" dirty="0">
                <a:solidFill>
                  <a:srgbClr val="FFFFFF"/>
                </a:solidFill>
                <a:latin typeface="+mj-lt"/>
                <a:ea typeface="+mj-ea"/>
                <a:cs typeface="+mj-cs"/>
              </a:rPr>
              <a:t> de </a:t>
            </a:r>
            <a:r>
              <a:rPr lang="en-US" sz="2600" kern="1200" dirty="0" err="1">
                <a:solidFill>
                  <a:srgbClr val="FFFFFF"/>
                </a:solidFill>
                <a:latin typeface="+mj-lt"/>
                <a:ea typeface="+mj-ea"/>
                <a:cs typeface="+mj-cs"/>
              </a:rPr>
              <a:t>correo</a:t>
            </a:r>
            <a:r>
              <a:rPr lang="en-US" sz="2600" kern="1200" dirty="0">
                <a:solidFill>
                  <a:srgbClr val="FFFFFF"/>
                </a:solidFill>
                <a:latin typeface="+mj-lt"/>
                <a:ea typeface="+mj-ea"/>
                <a:cs typeface="+mj-cs"/>
              </a:rPr>
              <a:t> para </a:t>
            </a:r>
            <a:r>
              <a:rPr lang="en-US" sz="2600" kern="1200" dirty="0" err="1">
                <a:solidFill>
                  <a:srgbClr val="FFFFFF"/>
                </a:solidFill>
                <a:latin typeface="+mj-lt"/>
                <a:ea typeface="+mj-ea"/>
                <a:cs typeface="+mj-cs"/>
              </a:rPr>
              <a:t>github</a:t>
            </a:r>
            <a:endParaRPr lang="en-US" sz="2600" kern="1200" dirty="0">
              <a:solidFill>
                <a:srgbClr val="FFFFFF"/>
              </a:solidFill>
              <a:latin typeface="+mj-lt"/>
              <a:ea typeface="+mj-ea"/>
              <a:cs typeface="+mj-cs"/>
            </a:endParaRPr>
          </a:p>
        </p:txBody>
      </p:sp>
      <p:pic>
        <p:nvPicPr>
          <p:cNvPr id="4" name="Marcador de contenido 3">
            <a:extLst>
              <a:ext uri="{FF2B5EF4-FFF2-40B4-BE49-F238E27FC236}">
                <a16:creationId xmlns:a16="http://schemas.microsoft.com/office/drawing/2014/main" id="{3CBA7BC5-52A6-4729-BFA0-DB02F3078640}"/>
              </a:ext>
            </a:extLst>
          </p:cNvPr>
          <p:cNvPicPr>
            <a:picLocks noGrp="1" noChangeAspect="1"/>
          </p:cNvPicPr>
          <p:nvPr>
            <p:ph idx="1"/>
          </p:nvPr>
        </p:nvPicPr>
        <p:blipFill>
          <a:blip r:embed="rId2"/>
          <a:stretch>
            <a:fillRect/>
          </a:stretch>
        </p:blipFill>
        <p:spPr>
          <a:xfrm>
            <a:off x="3763498" y="1405625"/>
            <a:ext cx="8155045" cy="4587212"/>
          </a:xfrm>
          <a:prstGeom prst="rect">
            <a:avLst/>
          </a:prstGeom>
        </p:spPr>
      </p:pic>
    </p:spTree>
    <p:extLst>
      <p:ext uri="{BB962C8B-B14F-4D97-AF65-F5344CB8AC3E}">
        <p14:creationId xmlns:p14="http://schemas.microsoft.com/office/powerpoint/2010/main" val="922713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AAAAD13-C373-4AF2-B343-E5E053A70A99}"/>
              </a:ext>
            </a:extLst>
          </p:cNvPr>
          <p:cNvSpPr txBox="1"/>
          <p:nvPr/>
        </p:nvSpPr>
        <p:spPr>
          <a:xfrm>
            <a:off x="1447799" y="643467"/>
            <a:ext cx="8810233" cy="744836"/>
          </a:xfrm>
          <a:prstGeom prst="rect">
            <a:avLst/>
          </a:prstGeom>
        </p:spPr>
        <p:txBody>
          <a:bodyPr vert="horz" lIns="91440" tIns="45720" rIns="91440" bIns="45720" rtlCol="0" anchor="ctr">
            <a:normAutofit fontScale="85000" lnSpcReduction="10000"/>
          </a:bodyPr>
          <a:lstStyle/>
          <a:p>
            <a:pPr algn="ctr">
              <a:lnSpc>
                <a:spcPct val="90000"/>
              </a:lnSpc>
              <a:spcBef>
                <a:spcPct val="0"/>
              </a:spcBef>
              <a:spcAft>
                <a:spcPts val="600"/>
              </a:spcAft>
            </a:pPr>
            <a:r>
              <a:rPr lang="en-US" sz="3200" kern="1200" dirty="0" err="1">
                <a:solidFill>
                  <a:schemeClr val="tx2"/>
                </a:solidFill>
                <a:latin typeface="+mj-lt"/>
                <a:ea typeface="+mj-ea"/>
                <a:cs typeface="+mj-cs"/>
              </a:rPr>
              <a:t>Después</a:t>
            </a:r>
            <a:r>
              <a:rPr lang="en-US" sz="3200" kern="1200" dirty="0">
                <a:solidFill>
                  <a:schemeClr val="tx2"/>
                </a:solidFill>
                <a:latin typeface="+mj-lt"/>
                <a:ea typeface="+mj-ea"/>
                <a:cs typeface="+mj-cs"/>
              </a:rPr>
              <a:t> de </a:t>
            </a:r>
            <a:r>
              <a:rPr lang="en-US" sz="3200" kern="1200" dirty="0" err="1">
                <a:solidFill>
                  <a:schemeClr val="tx2"/>
                </a:solidFill>
                <a:latin typeface="+mj-lt"/>
                <a:ea typeface="+mj-ea"/>
                <a:cs typeface="+mj-cs"/>
              </a:rPr>
              <a:t>crearla</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os</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llevará</a:t>
            </a:r>
            <a:r>
              <a:rPr lang="en-US" sz="3200" kern="1200" dirty="0">
                <a:solidFill>
                  <a:schemeClr val="tx2"/>
                </a:solidFill>
                <a:latin typeface="+mj-lt"/>
                <a:ea typeface="+mj-ea"/>
                <a:cs typeface="+mj-cs"/>
              </a:rPr>
              <a:t> al sitio web de </a:t>
            </a:r>
            <a:r>
              <a:rPr lang="en-US" sz="3200" kern="1200" dirty="0" err="1">
                <a:solidFill>
                  <a:schemeClr val="tx2"/>
                </a:solidFill>
                <a:latin typeface="+mj-lt"/>
                <a:ea typeface="+mj-ea"/>
                <a:cs typeface="+mj-cs"/>
              </a:rPr>
              <a:t>vuestra</a:t>
            </a:r>
            <a:r>
              <a:rPr lang="en-US" sz="3200" kern="1200" dirty="0">
                <a:solidFill>
                  <a:schemeClr val="tx2"/>
                </a:solidFill>
                <a:latin typeface="+mj-lt"/>
                <a:ea typeface="+mj-ea"/>
                <a:cs typeface="+mj-cs"/>
              </a:rPr>
              <a:t> </a:t>
            </a:r>
            <a:r>
              <a:rPr lang="en-US" sz="3200" kern="1200" dirty="0" err="1">
                <a:solidFill>
                  <a:schemeClr val="tx2"/>
                </a:solidFill>
                <a:latin typeface="+mj-lt"/>
                <a:ea typeface="+mj-ea"/>
                <a:cs typeface="+mj-cs"/>
              </a:rPr>
              <a:t>cuenta</a:t>
            </a:r>
            <a:endParaRPr lang="en-US" sz="3200" kern="1200" dirty="0">
              <a:solidFill>
                <a:schemeClr val="tx2"/>
              </a:solidFill>
              <a:latin typeface="+mj-lt"/>
              <a:ea typeface="+mj-ea"/>
              <a:cs typeface="+mj-cs"/>
            </a:endParaRPr>
          </a:p>
        </p:txBody>
      </p:sp>
      <p:pic>
        <p:nvPicPr>
          <p:cNvPr id="6" name="Imagen 5">
            <a:extLst>
              <a:ext uri="{FF2B5EF4-FFF2-40B4-BE49-F238E27FC236}">
                <a16:creationId xmlns:a16="http://schemas.microsoft.com/office/drawing/2014/main" id="{BA89B98D-495A-4861-9DB0-809478BF6123}"/>
              </a:ext>
            </a:extLst>
          </p:cNvPr>
          <p:cNvPicPr>
            <a:picLocks noChangeAspect="1"/>
          </p:cNvPicPr>
          <p:nvPr/>
        </p:nvPicPr>
        <p:blipFill>
          <a:blip r:embed="rId2"/>
          <a:stretch>
            <a:fillRect/>
          </a:stretch>
        </p:blipFill>
        <p:spPr>
          <a:xfrm>
            <a:off x="1702364" y="1675227"/>
            <a:ext cx="9701499" cy="5457093"/>
          </a:xfrm>
          <a:prstGeom prst="rect">
            <a:avLst/>
          </a:prstGeom>
        </p:spPr>
      </p:pic>
    </p:spTree>
    <p:extLst>
      <p:ext uri="{BB962C8B-B14F-4D97-AF65-F5344CB8AC3E}">
        <p14:creationId xmlns:p14="http://schemas.microsoft.com/office/powerpoint/2010/main" val="1220074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12D371-3478-4BFE-B5A0-5018BB1FD9D3}"/>
              </a:ext>
            </a:extLst>
          </p:cNvPr>
          <p:cNvSpPr>
            <a:spLocks noGrp="1"/>
          </p:cNvSpPr>
          <p:nvPr>
            <p:ph type="title"/>
          </p:nvPr>
        </p:nvSpPr>
        <p:spPr>
          <a:xfrm>
            <a:off x="966951" y="937777"/>
            <a:ext cx="2669406" cy="1781175"/>
          </a:xfrm>
        </p:spPr>
        <p:txBody>
          <a:bodyPr>
            <a:normAutofit fontScale="90000"/>
          </a:bodyPr>
          <a:lstStyle/>
          <a:p>
            <a:r>
              <a:rPr lang="es-ES" sz="3200" b="1" dirty="0"/>
              <a:t>Crear un repositorio GitHub de prueba</a:t>
            </a:r>
          </a:p>
        </p:txBody>
      </p:sp>
      <p:sp>
        <p:nvSpPr>
          <p:cNvPr id="3" name="Marcador de contenido 2">
            <a:extLst>
              <a:ext uri="{FF2B5EF4-FFF2-40B4-BE49-F238E27FC236}">
                <a16:creationId xmlns:a16="http://schemas.microsoft.com/office/drawing/2014/main" id="{3F7935E8-FEFA-4657-8AA4-E8C43015BFB2}"/>
              </a:ext>
            </a:extLst>
          </p:cNvPr>
          <p:cNvSpPr>
            <a:spLocks noGrp="1"/>
          </p:cNvSpPr>
          <p:nvPr>
            <p:ph idx="1"/>
          </p:nvPr>
        </p:nvSpPr>
        <p:spPr>
          <a:xfrm>
            <a:off x="966951" y="3355130"/>
            <a:ext cx="2669407" cy="2427333"/>
          </a:xfrm>
        </p:spPr>
        <p:txBody>
          <a:bodyPr>
            <a:normAutofit/>
          </a:bodyPr>
          <a:lstStyle/>
          <a:p>
            <a:r>
              <a:rPr lang="es-ES" sz="2400" dirty="0"/>
              <a:t>Pulsamos en </a:t>
            </a:r>
            <a:r>
              <a:rPr lang="es-ES" sz="2400" dirty="0" err="1"/>
              <a:t>start</a:t>
            </a:r>
            <a:r>
              <a:rPr lang="es-ES" sz="2400" dirty="0"/>
              <a:t> a Project.</a:t>
            </a:r>
          </a:p>
          <a:p>
            <a:r>
              <a:rPr lang="es-ES" sz="2400" dirty="0"/>
              <a:t>Llamarle al proyecto </a:t>
            </a:r>
            <a:r>
              <a:rPr lang="es-ES" sz="2400" dirty="0" err="1"/>
              <a:t>Entornosdedesarrolloeestudiantes</a:t>
            </a:r>
            <a:endParaRPr lang="es-ES" sz="2400" dirty="0"/>
          </a:p>
        </p:txBody>
      </p:sp>
      <p:pic>
        <p:nvPicPr>
          <p:cNvPr id="5" name="Imagen 4">
            <a:extLst>
              <a:ext uri="{FF2B5EF4-FFF2-40B4-BE49-F238E27FC236}">
                <a16:creationId xmlns:a16="http://schemas.microsoft.com/office/drawing/2014/main" id="{DEBC43EA-B547-4AFE-93D6-470D0F89E1FB}"/>
              </a:ext>
            </a:extLst>
          </p:cNvPr>
          <p:cNvPicPr>
            <a:picLocks noChangeAspect="1"/>
          </p:cNvPicPr>
          <p:nvPr/>
        </p:nvPicPr>
        <p:blipFill>
          <a:blip r:embed="rId2"/>
          <a:stretch>
            <a:fillRect/>
          </a:stretch>
        </p:blipFill>
        <p:spPr>
          <a:xfrm>
            <a:off x="4662102" y="1555254"/>
            <a:ext cx="6903723" cy="3624454"/>
          </a:xfrm>
          <a:prstGeom prst="rect">
            <a:avLst/>
          </a:prstGeom>
        </p:spPr>
      </p:pic>
    </p:spTree>
    <p:extLst>
      <p:ext uri="{BB962C8B-B14F-4D97-AF65-F5344CB8AC3E}">
        <p14:creationId xmlns:p14="http://schemas.microsoft.com/office/powerpoint/2010/main" val="1146668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CBA17-CEEE-43B2-BED9-522DA1134F7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Rellenamos los campos</a:t>
            </a:r>
          </a:p>
        </p:txBody>
      </p:sp>
      <p:pic>
        <p:nvPicPr>
          <p:cNvPr id="8" name="Imagen 7">
            <a:extLst>
              <a:ext uri="{FF2B5EF4-FFF2-40B4-BE49-F238E27FC236}">
                <a16:creationId xmlns:a16="http://schemas.microsoft.com/office/drawing/2014/main" id="{C75F09C7-9D4B-4328-AE5D-F29207370752}"/>
              </a:ext>
            </a:extLst>
          </p:cNvPr>
          <p:cNvPicPr>
            <a:picLocks noChangeAspect="1"/>
          </p:cNvPicPr>
          <p:nvPr/>
        </p:nvPicPr>
        <p:blipFill>
          <a:blip r:embed="rId2"/>
          <a:stretch>
            <a:fillRect/>
          </a:stretch>
        </p:blipFill>
        <p:spPr>
          <a:xfrm>
            <a:off x="3392434" y="534572"/>
            <a:ext cx="8676025" cy="5964701"/>
          </a:xfrm>
          <a:prstGeom prst="rect">
            <a:avLst/>
          </a:prstGeom>
        </p:spPr>
      </p:pic>
    </p:spTree>
    <p:extLst>
      <p:ext uri="{BB962C8B-B14F-4D97-AF65-F5344CB8AC3E}">
        <p14:creationId xmlns:p14="http://schemas.microsoft.com/office/powerpoint/2010/main" val="207087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85058-C82A-43D2-A89E-7C73FA3A1C73}"/>
              </a:ext>
            </a:extLst>
          </p:cNvPr>
          <p:cNvSpPr>
            <a:spLocks noGrp="1"/>
          </p:cNvSpPr>
          <p:nvPr>
            <p:ph type="title"/>
          </p:nvPr>
        </p:nvSpPr>
        <p:spPr>
          <a:xfrm>
            <a:off x="1136428" y="627564"/>
            <a:ext cx="7474172" cy="1325563"/>
          </a:xfrm>
        </p:spPr>
        <p:txBody>
          <a:bodyPr>
            <a:normAutofit/>
          </a:bodyPr>
          <a:lstStyle/>
          <a:p>
            <a:r>
              <a:rPr lang="es-ES" dirty="0"/>
              <a:t>Visual Studio </a:t>
            </a:r>
            <a:r>
              <a:rPr lang="es-ES" dirty="0" err="1"/>
              <a:t>Code</a:t>
            </a:r>
            <a:endParaRPr lang="es-ES"/>
          </a:p>
        </p:txBody>
      </p:sp>
      <p:sp>
        <p:nvSpPr>
          <p:cNvPr id="3" name="Marcador de contenido 2">
            <a:extLst>
              <a:ext uri="{FF2B5EF4-FFF2-40B4-BE49-F238E27FC236}">
                <a16:creationId xmlns:a16="http://schemas.microsoft.com/office/drawing/2014/main" id="{EC221EBB-9BBF-4AF0-B372-311822E29EEB}"/>
              </a:ext>
            </a:extLst>
          </p:cNvPr>
          <p:cNvSpPr>
            <a:spLocks noGrp="1"/>
          </p:cNvSpPr>
          <p:nvPr>
            <p:ph idx="1"/>
          </p:nvPr>
        </p:nvSpPr>
        <p:spPr>
          <a:xfrm>
            <a:off x="1314449" y="1953127"/>
            <a:ext cx="7648575" cy="4277309"/>
          </a:xfrm>
        </p:spPr>
        <p:txBody>
          <a:bodyPr anchor="ctr">
            <a:normAutofit/>
          </a:bodyPr>
          <a:lstStyle/>
          <a:p>
            <a:pPr algn="just"/>
            <a:r>
              <a:rPr lang="es-ES" sz="2200" dirty="0"/>
              <a:t>Visual Studio </a:t>
            </a:r>
            <a:r>
              <a:rPr lang="es-ES" sz="2200" dirty="0" err="1"/>
              <a:t>Code</a:t>
            </a:r>
            <a:r>
              <a:rPr lang="es-ES" sz="2200" dirty="0"/>
              <a:t> fue </a:t>
            </a:r>
            <a:r>
              <a:rPr lang="es-ES" sz="2200" b="1" dirty="0"/>
              <a:t>anunciado el 29 de abril de 2015 </a:t>
            </a:r>
            <a:r>
              <a:rPr lang="es-ES" sz="2200" dirty="0"/>
              <a:t>por </a:t>
            </a:r>
            <a:r>
              <a:rPr lang="es-ES" sz="2200" b="1" dirty="0"/>
              <a:t>Microsoft</a:t>
            </a:r>
            <a:r>
              <a:rPr lang="es-ES" sz="2200" dirty="0"/>
              <a:t> en la </a:t>
            </a:r>
            <a:r>
              <a:rPr lang="es-ES" sz="2200" b="1" dirty="0"/>
              <a:t>conferencia </a:t>
            </a:r>
            <a:r>
              <a:rPr lang="es-ES" sz="2200" b="1" dirty="0" err="1"/>
              <a:t>Build</a:t>
            </a:r>
            <a:r>
              <a:rPr lang="es-ES" sz="2200" b="1" dirty="0"/>
              <a:t> de 2015</a:t>
            </a:r>
            <a:r>
              <a:rPr lang="es-ES" sz="2200" dirty="0"/>
              <a:t>. Una versión preliminar se lanzó poco después.</a:t>
            </a:r>
          </a:p>
          <a:p>
            <a:pPr algn="just"/>
            <a:endParaRPr lang="es-ES" sz="2200" dirty="0"/>
          </a:p>
          <a:p>
            <a:pPr algn="just"/>
            <a:r>
              <a:rPr lang="es-ES" sz="2200" dirty="0"/>
              <a:t>El </a:t>
            </a:r>
            <a:r>
              <a:rPr lang="es-ES" sz="2200" b="1" dirty="0"/>
              <a:t>18 de noviembre de 2015</a:t>
            </a:r>
            <a:r>
              <a:rPr lang="es-ES" sz="2200" dirty="0"/>
              <a:t>, </a:t>
            </a:r>
            <a:r>
              <a:rPr lang="es-ES" sz="2200" b="1" dirty="0"/>
              <a:t>Visual Studio </a:t>
            </a:r>
            <a:r>
              <a:rPr lang="es-ES" sz="2200" b="1" dirty="0" err="1"/>
              <a:t>Code</a:t>
            </a:r>
            <a:r>
              <a:rPr lang="es-ES" sz="2200" b="1" dirty="0"/>
              <a:t> fue lanzado </a:t>
            </a:r>
            <a:r>
              <a:rPr lang="es-ES" sz="2200" dirty="0"/>
              <a:t>bajo la </a:t>
            </a:r>
            <a:r>
              <a:rPr lang="es-ES" sz="2200" b="1" dirty="0"/>
              <a:t>licencia MIT</a:t>
            </a:r>
            <a:r>
              <a:rPr lang="es-ES" sz="2200" dirty="0"/>
              <a:t> y su código fuente publicado en GitHub. La </a:t>
            </a:r>
            <a:r>
              <a:rPr lang="es-ES" sz="2200" b="1" dirty="0"/>
              <a:t>capacidad</a:t>
            </a:r>
            <a:r>
              <a:rPr lang="es-ES" sz="2200" dirty="0"/>
              <a:t> </a:t>
            </a:r>
            <a:r>
              <a:rPr lang="es-ES" sz="2200" b="1" dirty="0"/>
              <a:t>para agregar extensiones </a:t>
            </a:r>
            <a:r>
              <a:rPr lang="es-ES" sz="2200" dirty="0"/>
              <a:t>fue anunciado. El </a:t>
            </a:r>
            <a:r>
              <a:rPr lang="es-ES" sz="2200" b="1" dirty="0"/>
              <a:t>14 de abril de 2016</a:t>
            </a:r>
            <a:r>
              <a:rPr lang="es-ES" sz="2200" dirty="0"/>
              <a:t>, Visual Studio </a:t>
            </a:r>
            <a:r>
              <a:rPr lang="es-ES" sz="2200" dirty="0" err="1"/>
              <a:t>Code</a:t>
            </a:r>
            <a:r>
              <a:rPr lang="es-ES" sz="2200" dirty="0"/>
              <a:t> graduó la etapa de vista previa pública y </a:t>
            </a:r>
            <a:r>
              <a:rPr lang="es-ES" sz="2200" b="1" dirty="0"/>
              <a:t>se lanzó a la web</a:t>
            </a:r>
            <a:r>
              <a:rPr lang="es-ES" sz="2200" dirty="0"/>
              <a:t>.</a:t>
            </a:r>
          </a:p>
        </p:txBody>
      </p:sp>
      <p:pic>
        <p:nvPicPr>
          <p:cNvPr id="7" name="Graphic 6">
            <a:extLst>
              <a:ext uri="{FF2B5EF4-FFF2-40B4-BE49-F238E27FC236}">
                <a16:creationId xmlns:a16="http://schemas.microsoft.com/office/drawing/2014/main" id="{9BC1B3D1-6854-498E-B06D-662FA259FF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71466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777AD-1B6B-444B-A205-6A56EA5F32F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Repositorio</a:t>
            </a:r>
            <a:r>
              <a:rPr lang="en-US" sz="2600" kern="1200" dirty="0">
                <a:solidFill>
                  <a:srgbClr val="FFFFFF"/>
                </a:solidFill>
                <a:latin typeface="+mj-lt"/>
                <a:ea typeface="+mj-ea"/>
                <a:cs typeface="+mj-cs"/>
              </a:rPr>
              <a:t> </a:t>
            </a:r>
            <a:r>
              <a:rPr lang="en-US" sz="2600" kern="1200" dirty="0" err="1">
                <a:solidFill>
                  <a:srgbClr val="FFFFFF"/>
                </a:solidFill>
                <a:latin typeface="+mj-lt"/>
                <a:ea typeface="+mj-ea"/>
                <a:cs typeface="+mj-cs"/>
              </a:rPr>
              <a:t>creado</a:t>
            </a:r>
            <a:r>
              <a:rPr lang="en-US" sz="2600" kern="1200" dirty="0">
                <a:solidFill>
                  <a:srgbClr val="FFFFFF"/>
                </a:solidFill>
                <a:latin typeface="+mj-lt"/>
                <a:ea typeface="+mj-ea"/>
                <a:cs typeface="+mj-cs"/>
              </a:rPr>
              <a:t>. Pulsar </a:t>
            </a:r>
            <a:r>
              <a:rPr lang="en-US" sz="2600" kern="1200" dirty="0" err="1">
                <a:solidFill>
                  <a:srgbClr val="FFFFFF"/>
                </a:solidFill>
                <a:latin typeface="+mj-lt"/>
                <a:ea typeface="+mj-ea"/>
                <a:cs typeface="+mj-cs"/>
              </a:rPr>
              <a:t>en</a:t>
            </a:r>
            <a:r>
              <a:rPr lang="en-US" sz="2600" kern="1200" dirty="0">
                <a:solidFill>
                  <a:srgbClr val="FFFFFF"/>
                </a:solidFill>
                <a:latin typeface="+mj-lt"/>
                <a:ea typeface="+mj-ea"/>
                <a:cs typeface="+mj-cs"/>
              </a:rPr>
              <a:t> Initial commit</a:t>
            </a:r>
          </a:p>
        </p:txBody>
      </p:sp>
      <p:pic>
        <p:nvPicPr>
          <p:cNvPr id="5" name="Imagen 4">
            <a:extLst>
              <a:ext uri="{FF2B5EF4-FFF2-40B4-BE49-F238E27FC236}">
                <a16:creationId xmlns:a16="http://schemas.microsoft.com/office/drawing/2014/main" id="{E171837D-E32F-4965-B4B0-49C082F8C582}"/>
              </a:ext>
            </a:extLst>
          </p:cNvPr>
          <p:cNvPicPr>
            <a:picLocks noChangeAspect="1"/>
          </p:cNvPicPr>
          <p:nvPr/>
        </p:nvPicPr>
        <p:blipFill>
          <a:blip r:embed="rId2"/>
          <a:stretch>
            <a:fillRect/>
          </a:stretch>
        </p:blipFill>
        <p:spPr>
          <a:xfrm>
            <a:off x="3719658" y="1384715"/>
            <a:ext cx="7172325" cy="4848225"/>
          </a:xfrm>
          <a:prstGeom prst="rect">
            <a:avLst/>
          </a:prstGeom>
        </p:spPr>
      </p:pic>
    </p:spTree>
    <p:extLst>
      <p:ext uri="{BB962C8B-B14F-4D97-AF65-F5344CB8AC3E}">
        <p14:creationId xmlns:p14="http://schemas.microsoft.com/office/powerpoint/2010/main" val="2646679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FED6F7C-962D-43B3-90FA-B5AB1758692A}"/>
              </a:ext>
            </a:extLst>
          </p:cNvPr>
          <p:cNvPicPr>
            <a:picLocks noChangeAspect="1"/>
          </p:cNvPicPr>
          <p:nvPr/>
        </p:nvPicPr>
        <p:blipFill>
          <a:blip r:embed="rId2"/>
          <a:stretch>
            <a:fillRect/>
          </a:stretch>
        </p:blipFill>
        <p:spPr>
          <a:xfrm>
            <a:off x="939915" y="1138937"/>
            <a:ext cx="10608618" cy="4455618"/>
          </a:xfrm>
          <a:prstGeom prst="rect">
            <a:avLst/>
          </a:prstGeom>
        </p:spPr>
      </p:pic>
    </p:spTree>
    <p:extLst>
      <p:ext uri="{BB962C8B-B14F-4D97-AF65-F5344CB8AC3E}">
        <p14:creationId xmlns:p14="http://schemas.microsoft.com/office/powerpoint/2010/main" val="4049690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1CF68-8588-49A0-954B-AC6990CA638B}"/>
              </a:ext>
            </a:extLst>
          </p:cNvPr>
          <p:cNvSpPr>
            <a:spLocks noGrp="1"/>
          </p:cNvSpPr>
          <p:nvPr>
            <p:ph type="title"/>
          </p:nvPr>
        </p:nvSpPr>
        <p:spPr>
          <a:xfrm>
            <a:off x="821516" y="640263"/>
            <a:ext cx="6204984" cy="1344975"/>
          </a:xfrm>
        </p:spPr>
        <p:txBody>
          <a:bodyPr>
            <a:normAutofit/>
          </a:bodyPr>
          <a:lstStyle/>
          <a:p>
            <a:r>
              <a:rPr lang="es-ES" sz="4000" dirty="0"/>
              <a:t>Configurar Git para Visual Studio </a:t>
            </a:r>
            <a:r>
              <a:rPr lang="es-ES" sz="4000" dirty="0" err="1"/>
              <a:t>Code</a:t>
            </a:r>
            <a:endParaRPr lang="es-ES" sz="4000" dirty="0"/>
          </a:p>
        </p:txBody>
      </p:sp>
      <p:sp>
        <p:nvSpPr>
          <p:cNvPr id="3" name="Marcador de contenido 2">
            <a:extLst>
              <a:ext uri="{FF2B5EF4-FFF2-40B4-BE49-F238E27FC236}">
                <a16:creationId xmlns:a16="http://schemas.microsoft.com/office/drawing/2014/main" id="{F3C26017-8836-4F82-8F79-EAEFA031A2F6}"/>
              </a:ext>
            </a:extLst>
          </p:cNvPr>
          <p:cNvSpPr>
            <a:spLocks noGrp="1"/>
          </p:cNvSpPr>
          <p:nvPr>
            <p:ph idx="1"/>
          </p:nvPr>
        </p:nvSpPr>
        <p:spPr>
          <a:xfrm>
            <a:off x="821515" y="2121762"/>
            <a:ext cx="6204984" cy="3626917"/>
          </a:xfrm>
        </p:spPr>
        <p:txBody>
          <a:bodyPr>
            <a:normAutofit/>
          </a:bodyPr>
          <a:lstStyle/>
          <a:p>
            <a:pPr algn="just"/>
            <a:r>
              <a:rPr lang="es-ES" sz="2400" dirty="0"/>
              <a:t>Vamos a </a:t>
            </a:r>
            <a:r>
              <a:rPr lang="es-ES" sz="2400" b="1" dirty="0"/>
              <a:t>usar la cuenta de GitHub </a:t>
            </a:r>
            <a:r>
              <a:rPr lang="es-ES" sz="2400" dirty="0"/>
              <a:t>para </a:t>
            </a:r>
            <a:r>
              <a:rPr lang="es-ES" sz="2400" b="1" dirty="0"/>
              <a:t>configurar Git </a:t>
            </a:r>
            <a:r>
              <a:rPr lang="es-ES" sz="2400" dirty="0"/>
              <a:t>en Visual Studio </a:t>
            </a:r>
            <a:r>
              <a:rPr lang="es-ES" sz="2400" dirty="0" err="1"/>
              <a:t>Code</a:t>
            </a:r>
            <a:r>
              <a:rPr lang="es-ES" sz="2400" dirty="0"/>
              <a:t>. Para ello iremos a la </a:t>
            </a:r>
            <a:r>
              <a:rPr lang="es-ES" sz="2400" b="1" dirty="0"/>
              <a:t>consola de símbolo de sistema </a:t>
            </a:r>
            <a:r>
              <a:rPr lang="es-ES" sz="2400" dirty="0"/>
              <a:t>y ejecutaremos dos ordenes. </a:t>
            </a:r>
          </a:p>
          <a:p>
            <a:pPr algn="just"/>
            <a:r>
              <a:rPr lang="es-ES" sz="2400" dirty="0"/>
              <a:t>Primero escribir </a:t>
            </a:r>
            <a:r>
              <a:rPr lang="es-ES" sz="2400" b="1" dirty="0" err="1"/>
              <a:t>cmd</a:t>
            </a:r>
            <a:r>
              <a:rPr lang="es-ES" sz="2400" dirty="0"/>
              <a:t> en el menú buscar de </a:t>
            </a:r>
            <a:r>
              <a:rPr lang="es-ES" sz="2400" dirty="0" err="1"/>
              <a:t>windows</a:t>
            </a:r>
            <a:r>
              <a:rPr lang="es-ES" sz="2400" dirty="0"/>
              <a:t> y </a:t>
            </a:r>
            <a:r>
              <a:rPr lang="es-ES" sz="2400" b="1" dirty="0"/>
              <a:t>abrir Símbolo de Sistema</a:t>
            </a:r>
            <a:r>
              <a:rPr lang="es-ES" sz="2400" dirty="0"/>
              <a:t>.</a:t>
            </a:r>
          </a:p>
          <a:p>
            <a:endParaRPr lang="es-ES" sz="2400" dirty="0"/>
          </a:p>
        </p:txBody>
      </p:sp>
      <p:pic>
        <p:nvPicPr>
          <p:cNvPr id="4" name="Imagen 3" descr="Imagen que contiene captura de pantalla&#10;&#10;Descripción generada automáticamente">
            <a:extLst>
              <a:ext uri="{FF2B5EF4-FFF2-40B4-BE49-F238E27FC236}">
                <a16:creationId xmlns:a16="http://schemas.microsoft.com/office/drawing/2014/main" id="{D4F9F3DA-8526-4005-85F8-B1E1E42C8B36}"/>
              </a:ext>
            </a:extLst>
          </p:cNvPr>
          <p:cNvPicPr>
            <a:picLocks noChangeAspect="1"/>
          </p:cNvPicPr>
          <p:nvPr/>
        </p:nvPicPr>
        <p:blipFill>
          <a:blip r:embed="rId2"/>
          <a:stretch>
            <a:fillRect/>
          </a:stretch>
        </p:blipFill>
        <p:spPr>
          <a:xfrm>
            <a:off x="7829552" y="3971796"/>
            <a:ext cx="4042409" cy="1776883"/>
          </a:xfrm>
          <a:prstGeom prst="rect">
            <a:avLst/>
          </a:prstGeom>
        </p:spPr>
      </p:pic>
      <p:pic>
        <p:nvPicPr>
          <p:cNvPr id="5" name="Imagen 4">
            <a:extLst>
              <a:ext uri="{FF2B5EF4-FFF2-40B4-BE49-F238E27FC236}">
                <a16:creationId xmlns:a16="http://schemas.microsoft.com/office/drawing/2014/main" id="{4C2C3A0D-0422-4F05-80C4-C6EE5A264612}"/>
              </a:ext>
            </a:extLst>
          </p:cNvPr>
          <p:cNvPicPr>
            <a:picLocks noChangeAspect="1"/>
          </p:cNvPicPr>
          <p:nvPr/>
        </p:nvPicPr>
        <p:blipFill>
          <a:blip r:embed="rId3"/>
          <a:stretch>
            <a:fillRect/>
          </a:stretch>
        </p:blipFill>
        <p:spPr>
          <a:xfrm>
            <a:off x="7812707" y="971233"/>
            <a:ext cx="4042410" cy="2028010"/>
          </a:xfrm>
          <a:prstGeom prst="rect">
            <a:avLst/>
          </a:prstGeom>
        </p:spPr>
      </p:pic>
    </p:spTree>
    <p:extLst>
      <p:ext uri="{BB962C8B-B14F-4D97-AF65-F5344CB8AC3E}">
        <p14:creationId xmlns:p14="http://schemas.microsoft.com/office/powerpoint/2010/main" val="3148967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B91A1-22B6-4D2F-81E6-5F240B47DDA6}"/>
              </a:ext>
            </a:extLst>
          </p:cNvPr>
          <p:cNvSpPr>
            <a:spLocks noGrp="1"/>
          </p:cNvSpPr>
          <p:nvPr>
            <p:ph type="title"/>
          </p:nvPr>
        </p:nvSpPr>
        <p:spPr>
          <a:xfrm>
            <a:off x="838200" y="963877"/>
            <a:ext cx="3494362" cy="4930246"/>
          </a:xfrm>
        </p:spPr>
        <p:txBody>
          <a:bodyPr>
            <a:normAutofit/>
          </a:bodyPr>
          <a:lstStyle/>
          <a:p>
            <a:pPr algn="r"/>
            <a:r>
              <a:rPr lang="es-ES">
                <a:solidFill>
                  <a:schemeClr val="accent1"/>
                </a:solidFill>
              </a:rPr>
              <a:t>Ordenes de consola</a:t>
            </a:r>
          </a:p>
        </p:txBody>
      </p:sp>
      <p:sp>
        <p:nvSpPr>
          <p:cNvPr id="3" name="Marcador de contenido 2">
            <a:extLst>
              <a:ext uri="{FF2B5EF4-FFF2-40B4-BE49-F238E27FC236}">
                <a16:creationId xmlns:a16="http://schemas.microsoft.com/office/drawing/2014/main" id="{A04D1F11-8EF0-4DFE-8D8F-31D424F231A2}"/>
              </a:ext>
            </a:extLst>
          </p:cNvPr>
          <p:cNvSpPr>
            <a:spLocks noGrp="1"/>
          </p:cNvSpPr>
          <p:nvPr>
            <p:ph idx="1"/>
          </p:nvPr>
        </p:nvSpPr>
        <p:spPr>
          <a:xfrm>
            <a:off x="4976031" y="963877"/>
            <a:ext cx="6377769" cy="4930246"/>
          </a:xfrm>
        </p:spPr>
        <p:txBody>
          <a:bodyPr anchor="ctr">
            <a:normAutofit/>
          </a:bodyPr>
          <a:lstStyle/>
          <a:p>
            <a:r>
              <a:rPr lang="es-ES" sz="2400" dirty="0"/>
              <a:t>Ejecutar las siguientes ordenes. Recordar coger el usuario y el correo de GitHub.</a:t>
            </a:r>
          </a:p>
          <a:p>
            <a:r>
              <a:rPr lang="es-ES" sz="2400" dirty="0"/>
              <a:t>Como email poneis vuestro email de GitHub</a:t>
            </a:r>
          </a:p>
          <a:p>
            <a:pPr marL="0" indent="0">
              <a:buNone/>
            </a:pPr>
            <a:r>
              <a:rPr lang="es-ES" sz="2400" dirty="0"/>
              <a:t>	</a:t>
            </a:r>
            <a:r>
              <a:rPr lang="es-ES" sz="2400" b="1" dirty="0" err="1"/>
              <a:t>git</a:t>
            </a:r>
            <a:r>
              <a:rPr lang="es-ES" sz="2400" b="1" dirty="0"/>
              <a:t> </a:t>
            </a:r>
            <a:r>
              <a:rPr lang="es-ES" sz="2400" b="1" dirty="0" err="1"/>
              <a:t>config</a:t>
            </a:r>
            <a:r>
              <a:rPr lang="es-ES" sz="2400" b="1" dirty="0"/>
              <a:t> --global </a:t>
            </a:r>
            <a:r>
              <a:rPr lang="es-ES" sz="2400" b="1" dirty="0" err="1"/>
              <a:t>user.email</a:t>
            </a:r>
            <a:r>
              <a:rPr lang="es-ES" sz="2400" b="1" dirty="0"/>
              <a:t> "email@user.com"</a:t>
            </a:r>
          </a:p>
          <a:p>
            <a:r>
              <a:rPr lang="es-ES" sz="2400" dirty="0"/>
              <a:t>Como </a:t>
            </a:r>
            <a:r>
              <a:rPr lang="es-ES" sz="2400" dirty="0" err="1"/>
              <a:t>user</a:t>
            </a:r>
            <a:r>
              <a:rPr lang="es-ES" sz="2400" dirty="0"/>
              <a:t> poneis el usuario de GitHub</a:t>
            </a:r>
          </a:p>
          <a:p>
            <a:pPr marL="0" indent="0">
              <a:buNone/>
            </a:pPr>
            <a:r>
              <a:rPr lang="es-ES" sz="2400" b="1" dirty="0"/>
              <a:t>		</a:t>
            </a:r>
            <a:r>
              <a:rPr lang="es-ES" sz="2400" b="1" dirty="0" err="1"/>
              <a:t>git</a:t>
            </a:r>
            <a:r>
              <a:rPr lang="es-ES" sz="2400" b="1" dirty="0"/>
              <a:t> </a:t>
            </a:r>
            <a:r>
              <a:rPr lang="es-ES" sz="2400" b="1" dirty="0" err="1"/>
              <a:t>config</a:t>
            </a:r>
            <a:r>
              <a:rPr lang="es-ES" sz="2400" b="1" dirty="0"/>
              <a:t> --global user.name " </a:t>
            </a:r>
            <a:r>
              <a:rPr lang="es-ES" sz="2400" b="1" dirty="0" err="1"/>
              <a:t>usuariogithub</a:t>
            </a:r>
            <a:r>
              <a:rPr lang="es-ES" sz="2400" b="1" dirty="0"/>
              <a:t>”</a:t>
            </a:r>
            <a:endParaRPr lang="es-ES" sz="2400" dirty="0"/>
          </a:p>
        </p:txBody>
      </p:sp>
    </p:spTree>
    <p:extLst>
      <p:ext uri="{BB962C8B-B14F-4D97-AF65-F5344CB8AC3E}">
        <p14:creationId xmlns:p14="http://schemas.microsoft.com/office/powerpoint/2010/main" val="568157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21FCE-6F06-4C66-BE03-21B3671B381E}"/>
              </a:ext>
            </a:extLst>
          </p:cNvPr>
          <p:cNvSpPr>
            <a:spLocks noGrp="1"/>
          </p:cNvSpPr>
          <p:nvPr>
            <p:ph type="ctrTitle"/>
          </p:nvPr>
        </p:nvSpPr>
        <p:spPr/>
        <p:txBody>
          <a:bodyPr/>
          <a:lstStyle/>
          <a:p>
            <a:r>
              <a:rPr lang="es-ES" dirty="0"/>
              <a:t>Git desde la consola de comandos</a:t>
            </a:r>
          </a:p>
        </p:txBody>
      </p:sp>
      <p:sp>
        <p:nvSpPr>
          <p:cNvPr id="3" name="Subtítulo 2">
            <a:extLst>
              <a:ext uri="{FF2B5EF4-FFF2-40B4-BE49-F238E27FC236}">
                <a16:creationId xmlns:a16="http://schemas.microsoft.com/office/drawing/2014/main" id="{A84D6DD9-5872-4136-932B-8B0A3E41CF79}"/>
              </a:ext>
            </a:extLst>
          </p:cNvPr>
          <p:cNvSpPr>
            <a:spLocks noGrp="1"/>
          </p:cNvSpPr>
          <p:nvPr>
            <p:ph type="subTitle" idx="1"/>
          </p:nvPr>
        </p:nvSpPr>
        <p:spPr/>
        <p:txBody>
          <a:bodyPr/>
          <a:lstStyle/>
          <a:p>
            <a:r>
              <a:rPr lang="es-ES" dirty="0"/>
              <a:t>PowerShell y </a:t>
            </a:r>
            <a:r>
              <a:rPr lang="es-ES" dirty="0" err="1"/>
              <a:t>GitBash</a:t>
            </a:r>
            <a:endParaRPr lang="es-ES" dirty="0"/>
          </a:p>
        </p:txBody>
      </p:sp>
    </p:spTree>
    <p:extLst>
      <p:ext uri="{BB962C8B-B14F-4D97-AF65-F5344CB8AC3E}">
        <p14:creationId xmlns:p14="http://schemas.microsoft.com/office/powerpoint/2010/main" val="2625439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D6BDA-9393-4AF8-AB72-4FF813E1E282}"/>
              </a:ext>
            </a:extLst>
          </p:cNvPr>
          <p:cNvSpPr>
            <a:spLocks noGrp="1"/>
          </p:cNvSpPr>
          <p:nvPr>
            <p:ph type="ctrTitle"/>
          </p:nvPr>
        </p:nvSpPr>
        <p:spPr/>
        <p:txBody>
          <a:bodyPr/>
          <a:lstStyle/>
          <a:p>
            <a:r>
              <a:rPr lang="es-ES" dirty="0"/>
              <a:t>Consola Powershell</a:t>
            </a:r>
          </a:p>
        </p:txBody>
      </p:sp>
      <p:sp>
        <p:nvSpPr>
          <p:cNvPr id="3" name="Subtítulo 2">
            <a:extLst>
              <a:ext uri="{FF2B5EF4-FFF2-40B4-BE49-F238E27FC236}">
                <a16:creationId xmlns:a16="http://schemas.microsoft.com/office/drawing/2014/main" id="{3C831FC1-4706-4195-A1CB-FCC400ABA7E3}"/>
              </a:ext>
            </a:extLst>
          </p:cNvPr>
          <p:cNvSpPr>
            <a:spLocks noGrp="1"/>
          </p:cNvSpPr>
          <p:nvPr>
            <p:ph type="subTitle" idx="1"/>
          </p:nvPr>
        </p:nvSpPr>
        <p:spPr/>
        <p:txBody>
          <a:bodyPr/>
          <a:lstStyle/>
          <a:p>
            <a:r>
              <a:rPr lang="es-ES" dirty="0"/>
              <a:t>Dentro de Visual Studio </a:t>
            </a:r>
            <a:r>
              <a:rPr lang="es-ES" dirty="0" err="1"/>
              <a:t>Code</a:t>
            </a:r>
            <a:endParaRPr lang="es-ES" dirty="0"/>
          </a:p>
        </p:txBody>
      </p:sp>
    </p:spTree>
    <p:extLst>
      <p:ext uri="{BB962C8B-B14F-4D97-AF65-F5344CB8AC3E}">
        <p14:creationId xmlns:p14="http://schemas.microsoft.com/office/powerpoint/2010/main" val="676187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95B56-8A4D-48EB-B0AC-4B8710544AA7}"/>
              </a:ext>
            </a:extLst>
          </p:cNvPr>
          <p:cNvSpPr>
            <a:spLocks noGrp="1"/>
          </p:cNvSpPr>
          <p:nvPr>
            <p:ph type="title"/>
          </p:nvPr>
        </p:nvSpPr>
        <p:spPr/>
        <p:txBody>
          <a:bodyPr/>
          <a:lstStyle/>
          <a:p>
            <a:r>
              <a:rPr lang="es-ES" dirty="0"/>
              <a:t>Consola PowerShell de Visual Studio </a:t>
            </a:r>
            <a:r>
              <a:rPr lang="es-ES" dirty="0" err="1"/>
              <a:t>Code</a:t>
            </a:r>
            <a:endParaRPr lang="es-ES" dirty="0"/>
          </a:p>
        </p:txBody>
      </p:sp>
      <p:sp>
        <p:nvSpPr>
          <p:cNvPr id="3" name="Marcador de contenido 2">
            <a:extLst>
              <a:ext uri="{FF2B5EF4-FFF2-40B4-BE49-F238E27FC236}">
                <a16:creationId xmlns:a16="http://schemas.microsoft.com/office/drawing/2014/main" id="{CF3F6085-F288-4DDA-8457-09FC6D8F1E7D}"/>
              </a:ext>
            </a:extLst>
          </p:cNvPr>
          <p:cNvSpPr>
            <a:spLocks noGrp="1"/>
          </p:cNvSpPr>
          <p:nvPr>
            <p:ph idx="1"/>
          </p:nvPr>
        </p:nvSpPr>
        <p:spPr/>
        <p:txBody>
          <a:bodyPr/>
          <a:lstStyle/>
          <a:p>
            <a:pPr algn="just"/>
            <a:r>
              <a:rPr lang="es-ES" dirty="0"/>
              <a:t>Aprovechando la instalación de Visual Studio </a:t>
            </a:r>
            <a:r>
              <a:rPr lang="es-ES" dirty="0" err="1"/>
              <a:t>Code</a:t>
            </a:r>
            <a:r>
              <a:rPr lang="es-ES" dirty="0"/>
              <a:t> vamos a usar esta consola para aprender a manejar Git desde la consola de comandos. Podríamos usar </a:t>
            </a:r>
            <a:r>
              <a:rPr lang="es-ES" dirty="0" err="1"/>
              <a:t>GitBash</a:t>
            </a:r>
            <a:r>
              <a:rPr lang="es-ES" dirty="0"/>
              <a:t>. Pero para integrar entornos y consola de comandos vamos a aprovechar el terminal de  Visual Studio </a:t>
            </a:r>
            <a:r>
              <a:rPr lang="es-ES" dirty="0" err="1"/>
              <a:t>Code</a:t>
            </a:r>
            <a:r>
              <a:rPr lang="es-ES" dirty="0"/>
              <a:t>.</a:t>
            </a:r>
          </a:p>
          <a:p>
            <a:pPr algn="just"/>
            <a:endParaRPr lang="es-ES" dirty="0"/>
          </a:p>
          <a:p>
            <a:pPr algn="just"/>
            <a:r>
              <a:rPr lang="es-ES" dirty="0"/>
              <a:t>Abrimos Visual Studio </a:t>
            </a:r>
            <a:r>
              <a:rPr lang="es-ES" dirty="0" err="1"/>
              <a:t>Code</a:t>
            </a:r>
            <a:r>
              <a:rPr lang="es-ES" dirty="0"/>
              <a:t>, y seleccionamos el terminal. Este nos proporciona un PowerShell de Microsoft que es una herramienta muy potente para manejo de consola.</a:t>
            </a:r>
          </a:p>
        </p:txBody>
      </p:sp>
    </p:spTree>
    <p:extLst>
      <p:ext uri="{BB962C8B-B14F-4D97-AF65-F5344CB8AC3E}">
        <p14:creationId xmlns:p14="http://schemas.microsoft.com/office/powerpoint/2010/main" val="2853251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456E2-3637-4D3C-A519-ECD7E24836F3}"/>
              </a:ext>
            </a:extLst>
          </p:cNvPr>
          <p:cNvSpPr>
            <a:spLocks noGrp="1"/>
          </p:cNvSpPr>
          <p:nvPr>
            <p:ph type="title"/>
          </p:nvPr>
        </p:nvSpPr>
        <p:spPr/>
        <p:txBody>
          <a:bodyPr/>
          <a:lstStyle/>
          <a:p>
            <a:r>
              <a:rPr lang="es-ES" dirty="0"/>
              <a:t>Terminal Visual Studio </a:t>
            </a:r>
            <a:r>
              <a:rPr lang="es-ES" dirty="0" err="1"/>
              <a:t>Code</a:t>
            </a:r>
            <a:endParaRPr lang="es-ES" dirty="0"/>
          </a:p>
        </p:txBody>
      </p:sp>
      <p:pic>
        <p:nvPicPr>
          <p:cNvPr id="7" name="Imagen 6">
            <a:extLst>
              <a:ext uri="{FF2B5EF4-FFF2-40B4-BE49-F238E27FC236}">
                <a16:creationId xmlns:a16="http://schemas.microsoft.com/office/drawing/2014/main" id="{9792B9F0-373A-454D-951D-E52220016BF1}"/>
              </a:ext>
            </a:extLst>
          </p:cNvPr>
          <p:cNvPicPr>
            <a:picLocks noChangeAspect="1"/>
          </p:cNvPicPr>
          <p:nvPr/>
        </p:nvPicPr>
        <p:blipFill>
          <a:blip r:embed="rId2"/>
          <a:stretch>
            <a:fillRect/>
          </a:stretch>
        </p:blipFill>
        <p:spPr>
          <a:xfrm>
            <a:off x="658760" y="2347257"/>
            <a:ext cx="11012129" cy="2423101"/>
          </a:xfrm>
          <a:prstGeom prst="rect">
            <a:avLst/>
          </a:prstGeom>
        </p:spPr>
      </p:pic>
    </p:spTree>
    <p:extLst>
      <p:ext uri="{BB962C8B-B14F-4D97-AF65-F5344CB8AC3E}">
        <p14:creationId xmlns:p14="http://schemas.microsoft.com/office/powerpoint/2010/main" val="4088278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AF302-F447-429B-9982-EB2D56395CA0}"/>
              </a:ext>
            </a:extLst>
          </p:cNvPr>
          <p:cNvSpPr>
            <a:spLocks noGrp="1"/>
          </p:cNvSpPr>
          <p:nvPr>
            <p:ph type="title"/>
          </p:nvPr>
        </p:nvSpPr>
        <p:spPr/>
        <p:txBody>
          <a:bodyPr/>
          <a:lstStyle/>
          <a:p>
            <a:r>
              <a:rPr lang="es-ES" dirty="0"/>
              <a:t>Powershell</a:t>
            </a:r>
          </a:p>
        </p:txBody>
      </p:sp>
      <p:sp>
        <p:nvSpPr>
          <p:cNvPr id="3" name="Marcador de contenido 2">
            <a:extLst>
              <a:ext uri="{FF2B5EF4-FFF2-40B4-BE49-F238E27FC236}">
                <a16:creationId xmlns:a16="http://schemas.microsoft.com/office/drawing/2014/main" id="{610A94B6-16A8-43BC-AD08-D98B1541258A}"/>
              </a:ext>
            </a:extLst>
          </p:cNvPr>
          <p:cNvSpPr>
            <a:spLocks noGrp="1"/>
          </p:cNvSpPr>
          <p:nvPr>
            <p:ph idx="1"/>
          </p:nvPr>
        </p:nvSpPr>
        <p:spPr/>
        <p:txBody>
          <a:bodyPr/>
          <a:lstStyle/>
          <a:p>
            <a:pPr algn="just"/>
            <a:r>
              <a:rPr lang="es-ES" dirty="0">
                <a:highlight>
                  <a:srgbClr val="FFFF00"/>
                </a:highlight>
              </a:rPr>
              <a:t>PowerShell</a:t>
            </a:r>
            <a:r>
              <a:rPr lang="es-ES" dirty="0"/>
              <a:t> (originalmente </a:t>
            </a:r>
            <a:r>
              <a:rPr lang="es-ES" b="1" dirty="0"/>
              <a:t>llamada Windows PowerShell</a:t>
            </a:r>
            <a:r>
              <a:rPr lang="es-ES" dirty="0"/>
              <a:t>) es una </a:t>
            </a:r>
            <a:r>
              <a:rPr lang="es-ES" b="1" dirty="0">
                <a:highlight>
                  <a:srgbClr val="FFFF00"/>
                </a:highlight>
              </a:rPr>
              <a:t>interfaz de consola (CLI) </a:t>
            </a:r>
            <a:r>
              <a:rPr lang="es-ES" dirty="0">
                <a:highlight>
                  <a:srgbClr val="FFFF00"/>
                </a:highlight>
              </a:rPr>
              <a:t>con posibilidad de </a:t>
            </a:r>
            <a:r>
              <a:rPr lang="es-ES" b="1" dirty="0">
                <a:highlight>
                  <a:srgbClr val="FFFF00"/>
                </a:highlight>
              </a:rPr>
              <a:t>escritura y unión de comandos por medio de instrucciones</a:t>
            </a:r>
            <a:r>
              <a:rPr lang="es-ES" dirty="0">
                <a:highlight>
                  <a:srgbClr val="FFFF00"/>
                </a:highlight>
              </a:rPr>
              <a:t> </a:t>
            </a:r>
            <a:r>
              <a:rPr lang="es-ES" dirty="0"/>
              <a:t>(scripts en inglés). Esta </a:t>
            </a:r>
            <a:r>
              <a:rPr lang="es-ES" b="1" dirty="0"/>
              <a:t>interfaz de </a:t>
            </a:r>
            <a:r>
              <a:rPr lang="es-ES" b="1" dirty="0">
                <a:highlight>
                  <a:srgbClr val="FFFF00"/>
                </a:highlight>
              </a:rPr>
              <a:t>consola está diseñada para su uso por </a:t>
            </a:r>
            <a:r>
              <a:rPr lang="es-ES" dirty="0">
                <a:highlight>
                  <a:srgbClr val="FFFF00"/>
                </a:highlight>
              </a:rPr>
              <a:t>parte de </a:t>
            </a:r>
            <a:r>
              <a:rPr lang="es-ES" b="1" dirty="0">
                <a:highlight>
                  <a:srgbClr val="FFFF00"/>
                </a:highlight>
              </a:rPr>
              <a:t>administradores de sistemas</a:t>
            </a:r>
            <a:r>
              <a:rPr lang="es-ES" dirty="0"/>
              <a:t>, con el propósito de </a:t>
            </a:r>
            <a:r>
              <a:rPr lang="es-ES" b="1" dirty="0">
                <a:highlight>
                  <a:srgbClr val="FFFF00"/>
                </a:highlight>
              </a:rPr>
              <a:t>automatizar tareas o realizarlas de forma más controlada</a:t>
            </a:r>
            <a:r>
              <a:rPr lang="es-ES" dirty="0"/>
              <a:t>. Originalmente denominada como </a:t>
            </a:r>
            <a:r>
              <a:rPr lang="es-ES" b="1" dirty="0">
                <a:highlight>
                  <a:srgbClr val="FFFF00"/>
                </a:highlight>
              </a:rPr>
              <a:t>MONAD en 2003, su nombre oficial cambió </a:t>
            </a:r>
            <a:r>
              <a:rPr lang="es-ES" dirty="0"/>
              <a:t>al actual cuando fue </a:t>
            </a:r>
            <a:r>
              <a:rPr lang="es-ES" b="1" dirty="0"/>
              <a:t>lanzada al público el </a:t>
            </a:r>
            <a:r>
              <a:rPr lang="es-ES" b="1" dirty="0">
                <a:highlight>
                  <a:srgbClr val="FFFF00"/>
                </a:highlight>
              </a:rPr>
              <a:t>25 de abril de 2006</a:t>
            </a:r>
            <a:r>
              <a:rPr lang="es-ES" dirty="0"/>
              <a:t>.​ El </a:t>
            </a:r>
            <a:r>
              <a:rPr lang="es-ES" b="1" dirty="0"/>
              <a:t>15 de agosto de </a:t>
            </a:r>
            <a:r>
              <a:rPr lang="es-ES" b="1" dirty="0">
                <a:highlight>
                  <a:srgbClr val="FFFF00"/>
                </a:highlight>
              </a:rPr>
              <a:t>2016, Microsoft publicó el código fuente </a:t>
            </a:r>
            <a:r>
              <a:rPr lang="es-ES" dirty="0">
                <a:highlight>
                  <a:srgbClr val="FFFF00"/>
                </a:highlight>
              </a:rPr>
              <a:t>de </a:t>
            </a:r>
            <a:r>
              <a:rPr lang="es-ES" b="1" dirty="0">
                <a:highlight>
                  <a:srgbClr val="FFFF00"/>
                </a:highlight>
              </a:rPr>
              <a:t>PowerShell en GitHub</a:t>
            </a:r>
            <a:r>
              <a:rPr lang="es-ES" dirty="0"/>
              <a:t>, y cambió su </a:t>
            </a:r>
            <a:r>
              <a:rPr lang="es-ES" b="1" dirty="0"/>
              <a:t>nombre a </a:t>
            </a:r>
            <a:r>
              <a:rPr lang="es-ES" b="1" dirty="0">
                <a:highlight>
                  <a:srgbClr val="FFFF00"/>
                </a:highlight>
              </a:rPr>
              <a:t>PowerShell Core</a:t>
            </a:r>
            <a:r>
              <a:rPr lang="es-ES" dirty="0"/>
              <a:t>. La versión 6 se ofrece con licencia MIT.3</a:t>
            </a:r>
          </a:p>
        </p:txBody>
      </p:sp>
    </p:spTree>
    <p:extLst>
      <p:ext uri="{BB962C8B-B14F-4D97-AF65-F5344CB8AC3E}">
        <p14:creationId xmlns:p14="http://schemas.microsoft.com/office/powerpoint/2010/main" val="815057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2BCE4-8076-4CE7-9609-E3DD5BF37884}"/>
              </a:ext>
            </a:extLst>
          </p:cNvPr>
          <p:cNvSpPr>
            <a:spLocks noGrp="1"/>
          </p:cNvSpPr>
          <p:nvPr>
            <p:ph type="title"/>
          </p:nvPr>
        </p:nvSpPr>
        <p:spPr/>
        <p:txBody>
          <a:bodyPr/>
          <a:lstStyle/>
          <a:p>
            <a:r>
              <a:rPr lang="es-ES" dirty="0"/>
              <a:t>Ordenes básicas de manejo de PowerShell</a:t>
            </a:r>
          </a:p>
        </p:txBody>
      </p:sp>
      <p:sp>
        <p:nvSpPr>
          <p:cNvPr id="3" name="Marcador de contenido 2">
            <a:extLst>
              <a:ext uri="{FF2B5EF4-FFF2-40B4-BE49-F238E27FC236}">
                <a16:creationId xmlns:a16="http://schemas.microsoft.com/office/drawing/2014/main" id="{2B02CD6C-6281-4961-AE57-E7494C401966}"/>
              </a:ext>
            </a:extLst>
          </p:cNvPr>
          <p:cNvSpPr>
            <a:spLocks noGrp="1"/>
          </p:cNvSpPr>
          <p:nvPr>
            <p:ph idx="1"/>
          </p:nvPr>
        </p:nvSpPr>
        <p:spPr/>
        <p:txBody>
          <a:bodyPr>
            <a:normAutofit fontScale="92500" lnSpcReduction="20000"/>
          </a:bodyPr>
          <a:lstStyle/>
          <a:p>
            <a:r>
              <a:rPr lang="es-ES" dirty="0"/>
              <a:t>Tanto en </a:t>
            </a:r>
            <a:r>
              <a:rPr lang="es-ES" dirty="0" err="1"/>
              <a:t>GitBash</a:t>
            </a:r>
            <a:r>
              <a:rPr lang="es-ES" dirty="0"/>
              <a:t> como en PowerShell tenemos unos comandos básicos para la gestión de ficheros y carpetas.</a:t>
            </a:r>
          </a:p>
          <a:p>
            <a:endParaRPr lang="es-ES" dirty="0"/>
          </a:p>
          <a:p>
            <a:r>
              <a:rPr lang="es-ES" b="1" dirty="0"/>
              <a:t>cd</a:t>
            </a:r>
            <a:r>
              <a:rPr lang="es-ES" dirty="0"/>
              <a:t> para navegar entre directorios</a:t>
            </a:r>
          </a:p>
          <a:p>
            <a:r>
              <a:rPr lang="es-ES" b="1" dirty="0" err="1"/>
              <a:t>ls</a:t>
            </a:r>
            <a:r>
              <a:rPr lang="es-ES" b="1" dirty="0"/>
              <a:t> o </a:t>
            </a:r>
            <a:r>
              <a:rPr lang="es-ES" b="1" dirty="0" err="1"/>
              <a:t>dir</a:t>
            </a:r>
            <a:r>
              <a:rPr lang="es-ES" b="1" dirty="0"/>
              <a:t> </a:t>
            </a:r>
            <a:r>
              <a:rPr lang="es-ES" dirty="0"/>
              <a:t>para mostrar contenidos</a:t>
            </a:r>
          </a:p>
          <a:p>
            <a:r>
              <a:rPr lang="es-ES" b="1" dirty="0" err="1"/>
              <a:t>mkdir</a:t>
            </a:r>
            <a:r>
              <a:rPr lang="es-ES" b="1" dirty="0"/>
              <a:t> </a:t>
            </a:r>
            <a:r>
              <a:rPr lang="es-ES" b="1" dirty="0" err="1"/>
              <a:t>or</a:t>
            </a:r>
            <a:r>
              <a:rPr lang="es-ES" b="1" dirty="0"/>
              <a:t> </a:t>
            </a:r>
            <a:r>
              <a:rPr lang="es-ES" b="1" dirty="0" err="1"/>
              <a:t>md</a:t>
            </a:r>
            <a:r>
              <a:rPr lang="es-ES" b="1" dirty="0"/>
              <a:t> </a:t>
            </a:r>
            <a:r>
              <a:rPr lang="es-ES" dirty="0"/>
              <a:t>para crear directorios</a:t>
            </a:r>
          </a:p>
          <a:p>
            <a:r>
              <a:rPr lang="es-ES" b="1" dirty="0" err="1"/>
              <a:t>rmdir</a:t>
            </a:r>
            <a:r>
              <a:rPr lang="es-ES" b="1" dirty="0"/>
              <a:t> y </a:t>
            </a:r>
            <a:r>
              <a:rPr lang="es-ES" b="1" dirty="0" err="1"/>
              <a:t>rm</a:t>
            </a:r>
            <a:r>
              <a:rPr lang="es-ES" b="1" dirty="0"/>
              <a:t> </a:t>
            </a:r>
            <a:r>
              <a:rPr lang="es-ES" dirty="0"/>
              <a:t>para borrar ficheros y directorios</a:t>
            </a:r>
          </a:p>
          <a:p>
            <a:r>
              <a:rPr lang="es-ES" b="1" dirty="0" err="1"/>
              <a:t>mv</a:t>
            </a:r>
            <a:r>
              <a:rPr lang="es-ES" dirty="0"/>
              <a:t> para mover ficheros</a:t>
            </a:r>
          </a:p>
          <a:p>
            <a:r>
              <a:rPr lang="es-ES" b="1" dirty="0" err="1"/>
              <a:t>cat</a:t>
            </a:r>
            <a:r>
              <a:rPr lang="es-ES" b="1" dirty="0"/>
              <a:t>/</a:t>
            </a:r>
            <a:r>
              <a:rPr lang="es-ES" b="1" dirty="0" err="1"/>
              <a:t>type</a:t>
            </a:r>
            <a:r>
              <a:rPr lang="es-ES" dirty="0"/>
              <a:t> para mostrar ficheros en </a:t>
            </a:r>
            <a:r>
              <a:rPr lang="es-ES" dirty="0" err="1"/>
              <a:t>GitBash</a:t>
            </a:r>
            <a:r>
              <a:rPr lang="es-ES" dirty="0"/>
              <a:t>, </a:t>
            </a:r>
            <a:r>
              <a:rPr lang="es-ES" dirty="0" err="1"/>
              <a:t>type</a:t>
            </a:r>
            <a:r>
              <a:rPr lang="es-ES" dirty="0"/>
              <a:t> en  PowerShell</a:t>
            </a:r>
          </a:p>
          <a:p>
            <a:r>
              <a:rPr lang="es-ES" b="1" dirty="0"/>
              <a:t>echo</a:t>
            </a:r>
            <a:r>
              <a:rPr lang="es-ES" dirty="0"/>
              <a:t> permite escribir salida de texto en la consola.</a:t>
            </a:r>
          </a:p>
          <a:p>
            <a:r>
              <a:rPr lang="es-ES" b="1" dirty="0" err="1"/>
              <a:t>reset</a:t>
            </a:r>
            <a:r>
              <a:rPr lang="es-ES" dirty="0"/>
              <a:t> para borrar del repositorio pero no del </a:t>
            </a:r>
            <a:r>
              <a:rPr lang="es-ES" dirty="0" err="1"/>
              <a:t>workspace</a:t>
            </a:r>
            <a:r>
              <a:rPr lang="es-ES" dirty="0"/>
              <a:t>.</a:t>
            </a:r>
          </a:p>
        </p:txBody>
      </p:sp>
    </p:spTree>
    <p:extLst>
      <p:ext uri="{BB962C8B-B14F-4D97-AF65-F5344CB8AC3E}">
        <p14:creationId xmlns:p14="http://schemas.microsoft.com/office/powerpoint/2010/main" val="423787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1891F-FF46-471E-B42A-22C9C52CAE7F}"/>
              </a:ext>
            </a:extLst>
          </p:cNvPr>
          <p:cNvSpPr>
            <a:spLocks noGrp="1"/>
          </p:cNvSpPr>
          <p:nvPr>
            <p:ph type="title"/>
          </p:nvPr>
        </p:nvSpPr>
        <p:spPr/>
        <p:txBody>
          <a:bodyPr/>
          <a:lstStyle/>
          <a:p>
            <a:r>
              <a:rPr lang="es-ES" dirty="0"/>
              <a:t>Utilizado para desarrollo web</a:t>
            </a:r>
          </a:p>
        </p:txBody>
      </p:sp>
      <p:graphicFrame>
        <p:nvGraphicFramePr>
          <p:cNvPr id="8" name="Marcador de contenido 7">
            <a:extLst>
              <a:ext uri="{FF2B5EF4-FFF2-40B4-BE49-F238E27FC236}">
                <a16:creationId xmlns:a16="http://schemas.microsoft.com/office/drawing/2014/main" id="{D71916CB-233A-429D-A2F5-81A17F23BC25}"/>
              </a:ext>
            </a:extLst>
          </p:cNvPr>
          <p:cNvGraphicFramePr>
            <a:graphicFrameLocks noGrp="1"/>
          </p:cNvGraphicFramePr>
          <p:nvPr>
            <p:ph idx="1"/>
          </p:nvPr>
        </p:nvGraphicFramePr>
        <p:xfrm>
          <a:off x="838200" y="1825625"/>
          <a:ext cx="10515600" cy="2575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37876252"/>
                    </a:ext>
                  </a:extLst>
                </a:gridCol>
                <a:gridCol w="5257800">
                  <a:extLst>
                    <a:ext uri="{9D8B030D-6E8A-4147-A177-3AD203B41FA5}">
                      <a16:colId xmlns:a16="http://schemas.microsoft.com/office/drawing/2014/main" val="2790867812"/>
                    </a:ext>
                  </a:extLst>
                </a:gridCol>
              </a:tblGrid>
              <a:tr h="370840">
                <a:tc>
                  <a:txBody>
                    <a:bodyPr/>
                    <a:lstStyle/>
                    <a:p>
                      <a:r>
                        <a:rPr lang="es-ES" dirty="0"/>
                        <a:t>Uso</a:t>
                      </a:r>
                    </a:p>
                  </a:txBody>
                  <a:tcPr/>
                </a:tc>
                <a:tc>
                  <a:txBody>
                    <a:bodyPr/>
                    <a:lstStyle/>
                    <a:p>
                      <a:r>
                        <a:rPr lang="es-ES" dirty="0"/>
                        <a:t>Lenguajes</a:t>
                      </a:r>
                    </a:p>
                  </a:txBody>
                  <a:tcPr/>
                </a:tc>
                <a:extLst>
                  <a:ext uri="{0D108BD9-81ED-4DB2-BD59-A6C34878D82A}">
                    <a16:rowId xmlns:a16="http://schemas.microsoft.com/office/drawing/2014/main" val="1107612978"/>
                  </a:ext>
                </a:extLst>
              </a:tr>
              <a:tr h="370840">
                <a:tc>
                  <a:txBody>
                    <a:bodyPr/>
                    <a:lstStyle/>
                    <a:p>
                      <a:r>
                        <a:rPr lang="es-ES" dirty="0" err="1"/>
                        <a:t>Snippets</a:t>
                      </a:r>
                      <a:r>
                        <a:rPr lang="es-ES" dirty="0"/>
                        <a:t>	</a:t>
                      </a:r>
                    </a:p>
                  </a:txBody>
                  <a:tcPr/>
                </a:tc>
                <a:tc>
                  <a:txBody>
                    <a:bodyPr/>
                    <a:lstStyle/>
                    <a:p>
                      <a:r>
                        <a:rPr lang="es-ES" dirty="0" err="1"/>
                        <a:t>Groovy</a:t>
                      </a:r>
                      <a:r>
                        <a:rPr lang="es-ES" dirty="0"/>
                        <a:t> </a:t>
                      </a:r>
                      <a:r>
                        <a:rPr lang="es-ES" dirty="0" err="1"/>
                        <a:t>Markdown</a:t>
                      </a:r>
                      <a:r>
                        <a:rPr lang="es-ES" dirty="0"/>
                        <a:t> Nim9​ </a:t>
                      </a:r>
                      <a:r>
                        <a:rPr lang="es-ES" b="1" dirty="0">
                          <a:solidFill>
                            <a:schemeClr val="tx1"/>
                          </a:solidFill>
                        </a:rPr>
                        <a:t>PHP</a:t>
                      </a:r>
                      <a:r>
                        <a:rPr lang="es-ES" dirty="0"/>
                        <a:t> Swift</a:t>
                      </a:r>
                    </a:p>
                  </a:txBody>
                  <a:tcPr/>
                </a:tc>
                <a:extLst>
                  <a:ext uri="{0D108BD9-81ED-4DB2-BD59-A6C34878D82A}">
                    <a16:rowId xmlns:a16="http://schemas.microsoft.com/office/drawing/2014/main" val="224386702"/>
                  </a:ext>
                </a:extLst>
              </a:tr>
              <a:tr h="370840">
                <a:tc>
                  <a:txBody>
                    <a:bodyPr/>
                    <a:lstStyle/>
                    <a:p>
                      <a:r>
                        <a:rPr lang="es-ES" dirty="0"/>
                        <a:t>Autocompletado de código</a:t>
                      </a:r>
                    </a:p>
                  </a:txBody>
                  <a:tcPr/>
                </a:tc>
                <a:tc>
                  <a:txBody>
                    <a:bodyPr/>
                    <a:lstStyle/>
                    <a:p>
                      <a:r>
                        <a:rPr lang="es-ES" b="1" dirty="0"/>
                        <a:t>CSS</a:t>
                      </a:r>
                      <a:r>
                        <a:rPr lang="es-ES" dirty="0"/>
                        <a:t> </a:t>
                      </a:r>
                      <a:r>
                        <a:rPr lang="es-ES" b="1" dirty="0"/>
                        <a:t>HTML</a:t>
                      </a:r>
                      <a:r>
                        <a:rPr lang="es-ES" dirty="0"/>
                        <a:t> </a:t>
                      </a:r>
                      <a:r>
                        <a:rPr lang="es-ES" b="1" dirty="0"/>
                        <a:t>JavaScript</a:t>
                      </a:r>
                      <a:r>
                        <a:rPr lang="es-ES" dirty="0"/>
                        <a:t> JSON </a:t>
                      </a:r>
                      <a:r>
                        <a:rPr lang="es-ES" dirty="0" err="1"/>
                        <a:t>Less</a:t>
                      </a:r>
                      <a:r>
                        <a:rPr lang="es-ES" dirty="0"/>
                        <a:t> </a:t>
                      </a:r>
                      <a:r>
                        <a:rPr lang="es-ES" dirty="0" err="1"/>
                        <a:t>Sass</a:t>
                      </a:r>
                      <a:r>
                        <a:rPr lang="es-ES" dirty="0"/>
                        <a:t> </a:t>
                      </a:r>
                      <a:r>
                        <a:rPr lang="es-ES" dirty="0" err="1"/>
                        <a:t>TypeScript</a:t>
                      </a:r>
                      <a:endParaRPr lang="es-ES" dirty="0"/>
                    </a:p>
                  </a:txBody>
                  <a:tcPr/>
                </a:tc>
                <a:extLst>
                  <a:ext uri="{0D108BD9-81ED-4DB2-BD59-A6C34878D82A}">
                    <a16:rowId xmlns:a16="http://schemas.microsoft.com/office/drawing/2014/main" val="818871594"/>
                  </a:ext>
                </a:extLst>
              </a:tr>
              <a:tr h="370840">
                <a:tc>
                  <a:txBody>
                    <a:bodyPr/>
                    <a:lstStyle/>
                    <a:p>
                      <a:r>
                        <a:rPr lang="es-ES" sz="1800" b="0" i="0" kern="1200" dirty="0" err="1">
                          <a:solidFill>
                            <a:schemeClr val="dk1"/>
                          </a:solidFill>
                          <a:effectLst/>
                          <a:latin typeface="+mn-lt"/>
                          <a:ea typeface="+mn-ea"/>
                          <a:cs typeface="+mn-cs"/>
                        </a:rPr>
                        <a:t>Debugging</a:t>
                      </a:r>
                      <a:endParaRPr lang="es-ES" dirty="0"/>
                    </a:p>
                  </a:txBody>
                  <a:tcPr/>
                </a:tc>
                <a:tc>
                  <a:txBody>
                    <a:bodyPr/>
                    <a:lstStyle/>
                    <a:p>
                      <a:r>
                        <a:rPr lang="es-ES" b="1" dirty="0"/>
                        <a:t>JavaScript</a:t>
                      </a:r>
                      <a:r>
                        <a:rPr lang="es-ES" dirty="0"/>
                        <a:t> and </a:t>
                      </a:r>
                      <a:r>
                        <a:rPr lang="es-ES" b="1" dirty="0" err="1"/>
                        <a:t>TypeScript</a:t>
                      </a:r>
                      <a:r>
                        <a:rPr lang="es-ES" dirty="0"/>
                        <a:t> </a:t>
                      </a:r>
                      <a:r>
                        <a:rPr lang="es-ES" dirty="0" err="1"/>
                        <a:t>for</a:t>
                      </a:r>
                      <a:r>
                        <a:rPr lang="es-ES" dirty="0"/>
                        <a:t> </a:t>
                      </a:r>
                      <a:r>
                        <a:rPr lang="es-ES" b="1" dirty="0"/>
                        <a:t>Node.js </a:t>
                      </a:r>
                      <a:r>
                        <a:rPr lang="es-ES" dirty="0" err="1"/>
                        <a:t>projects</a:t>
                      </a:r>
                      <a:endParaRPr lang="es-ES" dirty="0"/>
                    </a:p>
                    <a:p>
                      <a:r>
                        <a:rPr lang="es-ES" b="1" dirty="0"/>
                        <a:t>C# </a:t>
                      </a:r>
                      <a:r>
                        <a:rPr lang="es-ES" dirty="0"/>
                        <a:t>and</a:t>
                      </a:r>
                      <a:r>
                        <a:rPr lang="es-ES" b="1" dirty="0"/>
                        <a:t> F# </a:t>
                      </a:r>
                      <a:r>
                        <a:rPr lang="es-ES" dirty="0" err="1"/>
                        <a:t>for</a:t>
                      </a:r>
                      <a:r>
                        <a:rPr lang="es-ES" dirty="0"/>
                        <a:t> Mono </a:t>
                      </a:r>
                      <a:r>
                        <a:rPr lang="es-ES" dirty="0" err="1"/>
                        <a:t>projects</a:t>
                      </a:r>
                      <a:r>
                        <a:rPr lang="es-ES" dirty="0"/>
                        <a:t> </a:t>
                      </a:r>
                      <a:r>
                        <a:rPr lang="es-ES" dirty="0" err="1"/>
                        <a:t>on</a:t>
                      </a:r>
                      <a:r>
                        <a:rPr lang="es-ES" dirty="0"/>
                        <a:t> </a:t>
                      </a:r>
                      <a:r>
                        <a:rPr lang="es-ES" b="1" dirty="0"/>
                        <a:t>Linux</a:t>
                      </a:r>
                      <a:r>
                        <a:rPr lang="es-ES" dirty="0"/>
                        <a:t> and </a:t>
                      </a:r>
                      <a:r>
                        <a:rPr lang="es-ES" b="1" dirty="0"/>
                        <a:t>macOS</a:t>
                      </a:r>
                    </a:p>
                    <a:p>
                      <a:r>
                        <a:rPr lang="es-ES" b="1" dirty="0"/>
                        <a:t>C and C++ </a:t>
                      </a:r>
                      <a:r>
                        <a:rPr lang="es-ES" b="1" dirty="0" err="1"/>
                        <a:t>on</a:t>
                      </a:r>
                      <a:r>
                        <a:rPr lang="es-ES" b="1" dirty="0"/>
                        <a:t> Windows</a:t>
                      </a:r>
                      <a:r>
                        <a:rPr lang="es-ES" dirty="0"/>
                        <a:t>, Linux and macOS</a:t>
                      </a:r>
                    </a:p>
                    <a:p>
                      <a:r>
                        <a:rPr lang="es-ES" b="1" dirty="0"/>
                        <a:t>Python</a:t>
                      </a:r>
                      <a:r>
                        <a:rPr lang="es-ES" dirty="0"/>
                        <a:t> </a:t>
                      </a:r>
                      <a:r>
                        <a:rPr lang="es-ES" dirty="0" err="1"/>
                        <a:t>with</a:t>
                      </a:r>
                      <a:r>
                        <a:rPr lang="es-ES" dirty="0"/>
                        <a:t> Python </a:t>
                      </a:r>
                      <a:r>
                        <a:rPr lang="es-ES" dirty="0" err="1"/>
                        <a:t>plug</a:t>
                      </a:r>
                      <a:r>
                        <a:rPr lang="es-ES" dirty="0"/>
                        <a:t>-in </a:t>
                      </a:r>
                      <a:r>
                        <a:rPr lang="es-ES" dirty="0" err="1"/>
                        <a:t>installed</a:t>
                      </a:r>
                      <a:endParaRPr lang="es-ES" dirty="0"/>
                    </a:p>
                    <a:p>
                      <a:r>
                        <a:rPr lang="es-ES" b="1" dirty="0"/>
                        <a:t>PHP</a:t>
                      </a:r>
                      <a:r>
                        <a:rPr lang="es-ES" dirty="0"/>
                        <a:t> </a:t>
                      </a:r>
                      <a:r>
                        <a:rPr lang="es-ES" dirty="0" err="1"/>
                        <a:t>with</a:t>
                      </a:r>
                      <a:r>
                        <a:rPr lang="es-ES" dirty="0"/>
                        <a:t> </a:t>
                      </a:r>
                      <a:r>
                        <a:rPr lang="es-ES" dirty="0" err="1"/>
                        <a:t>XDebug</a:t>
                      </a:r>
                      <a:r>
                        <a:rPr lang="es-ES" dirty="0"/>
                        <a:t> and PHP </a:t>
                      </a:r>
                      <a:r>
                        <a:rPr lang="es-ES" dirty="0" err="1"/>
                        <a:t>Debug</a:t>
                      </a:r>
                      <a:r>
                        <a:rPr lang="es-ES" dirty="0"/>
                        <a:t> </a:t>
                      </a:r>
                      <a:r>
                        <a:rPr lang="es-ES" dirty="0" err="1"/>
                        <a:t>plug</a:t>
                      </a:r>
                      <a:r>
                        <a:rPr lang="es-ES" dirty="0"/>
                        <a:t>-in </a:t>
                      </a:r>
                      <a:r>
                        <a:rPr lang="es-ES" dirty="0" err="1"/>
                        <a:t>installed</a:t>
                      </a:r>
                      <a:endParaRPr lang="es-ES" dirty="0"/>
                    </a:p>
                  </a:txBody>
                  <a:tcPr/>
                </a:tc>
                <a:extLst>
                  <a:ext uri="{0D108BD9-81ED-4DB2-BD59-A6C34878D82A}">
                    <a16:rowId xmlns:a16="http://schemas.microsoft.com/office/drawing/2014/main" val="27900184"/>
                  </a:ext>
                </a:extLst>
              </a:tr>
            </a:tbl>
          </a:graphicData>
        </a:graphic>
      </p:graphicFrame>
    </p:spTree>
    <p:extLst>
      <p:ext uri="{BB962C8B-B14F-4D97-AF65-F5344CB8AC3E}">
        <p14:creationId xmlns:p14="http://schemas.microsoft.com/office/powerpoint/2010/main" val="2228088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BD60F-C46E-455C-9FAD-5CF6CD6E95B0}"/>
              </a:ext>
            </a:extLst>
          </p:cNvPr>
          <p:cNvSpPr>
            <a:spLocks noGrp="1"/>
          </p:cNvSpPr>
          <p:nvPr>
            <p:ph type="title"/>
          </p:nvPr>
        </p:nvSpPr>
        <p:spPr>
          <a:xfrm>
            <a:off x="1339645" y="361156"/>
            <a:ext cx="10515600" cy="1325563"/>
          </a:xfrm>
        </p:spPr>
        <p:txBody>
          <a:bodyPr/>
          <a:lstStyle/>
          <a:p>
            <a:r>
              <a:rPr lang="es-ES" dirty="0" err="1"/>
              <a:t>Moviendonos</a:t>
            </a:r>
            <a:r>
              <a:rPr lang="es-ES" dirty="0"/>
              <a:t> por nuestras carpetas</a:t>
            </a:r>
          </a:p>
        </p:txBody>
      </p:sp>
      <p:sp>
        <p:nvSpPr>
          <p:cNvPr id="3" name="Marcador de contenido 2">
            <a:extLst>
              <a:ext uri="{FF2B5EF4-FFF2-40B4-BE49-F238E27FC236}">
                <a16:creationId xmlns:a16="http://schemas.microsoft.com/office/drawing/2014/main" id="{9442E2FF-0C9B-475E-8F35-BDCA43DD03CE}"/>
              </a:ext>
            </a:extLst>
          </p:cNvPr>
          <p:cNvSpPr>
            <a:spLocks noGrp="1"/>
          </p:cNvSpPr>
          <p:nvPr>
            <p:ph idx="1"/>
          </p:nvPr>
        </p:nvSpPr>
        <p:spPr/>
        <p:txBody>
          <a:bodyPr/>
          <a:lstStyle/>
          <a:p>
            <a:r>
              <a:rPr lang="es-ES" dirty="0"/>
              <a:t>Vamos a usar la consola, para crear Tema3 dentro de vuestra carpeta de apuntes para Entornos de desarrollo. Me coloco en mi carpeta de Entornos. Vosotros deberéis realizar algo similar.</a:t>
            </a:r>
          </a:p>
        </p:txBody>
      </p:sp>
      <p:pic>
        <p:nvPicPr>
          <p:cNvPr id="5" name="Imagen 4">
            <a:extLst>
              <a:ext uri="{FF2B5EF4-FFF2-40B4-BE49-F238E27FC236}">
                <a16:creationId xmlns:a16="http://schemas.microsoft.com/office/drawing/2014/main" id="{6A60D8A6-B873-4936-AE3A-23ACB0F1D657}"/>
              </a:ext>
            </a:extLst>
          </p:cNvPr>
          <p:cNvPicPr>
            <a:picLocks noChangeAspect="1"/>
          </p:cNvPicPr>
          <p:nvPr/>
        </p:nvPicPr>
        <p:blipFill>
          <a:blip r:embed="rId2"/>
          <a:stretch>
            <a:fillRect/>
          </a:stretch>
        </p:blipFill>
        <p:spPr>
          <a:xfrm>
            <a:off x="1467464" y="3429000"/>
            <a:ext cx="8515350" cy="904875"/>
          </a:xfrm>
          <a:prstGeom prst="rect">
            <a:avLst/>
          </a:prstGeom>
        </p:spPr>
      </p:pic>
      <p:pic>
        <p:nvPicPr>
          <p:cNvPr id="7" name="Imagen 6">
            <a:extLst>
              <a:ext uri="{FF2B5EF4-FFF2-40B4-BE49-F238E27FC236}">
                <a16:creationId xmlns:a16="http://schemas.microsoft.com/office/drawing/2014/main" id="{1C57C75E-EB40-4181-9329-830D35A72161}"/>
              </a:ext>
            </a:extLst>
          </p:cNvPr>
          <p:cNvPicPr>
            <a:picLocks noChangeAspect="1"/>
          </p:cNvPicPr>
          <p:nvPr/>
        </p:nvPicPr>
        <p:blipFill>
          <a:blip r:embed="rId3"/>
          <a:stretch>
            <a:fillRect/>
          </a:stretch>
        </p:blipFill>
        <p:spPr>
          <a:xfrm>
            <a:off x="1467464" y="4622236"/>
            <a:ext cx="6305550" cy="523875"/>
          </a:xfrm>
          <a:prstGeom prst="rect">
            <a:avLst/>
          </a:prstGeom>
        </p:spPr>
      </p:pic>
    </p:spTree>
    <p:extLst>
      <p:ext uri="{BB962C8B-B14F-4D97-AF65-F5344CB8AC3E}">
        <p14:creationId xmlns:p14="http://schemas.microsoft.com/office/powerpoint/2010/main" val="1957338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97C3B-81E5-4080-AB84-EB74208468D1}"/>
              </a:ext>
            </a:extLst>
          </p:cNvPr>
          <p:cNvSpPr>
            <a:spLocks noGrp="1"/>
          </p:cNvSpPr>
          <p:nvPr>
            <p:ph type="title"/>
          </p:nvPr>
        </p:nvSpPr>
        <p:spPr/>
        <p:txBody>
          <a:bodyPr/>
          <a:lstStyle/>
          <a:p>
            <a:r>
              <a:rPr lang="es-ES" dirty="0"/>
              <a:t>Creando una carpeta nueva</a:t>
            </a:r>
          </a:p>
        </p:txBody>
      </p:sp>
      <p:sp>
        <p:nvSpPr>
          <p:cNvPr id="3" name="Marcador de contenido 2">
            <a:extLst>
              <a:ext uri="{FF2B5EF4-FFF2-40B4-BE49-F238E27FC236}">
                <a16:creationId xmlns:a16="http://schemas.microsoft.com/office/drawing/2014/main" id="{8B18B5ED-B862-4AF7-BCD9-6E915EB50AEC}"/>
              </a:ext>
            </a:extLst>
          </p:cNvPr>
          <p:cNvSpPr>
            <a:spLocks noGrp="1"/>
          </p:cNvSpPr>
          <p:nvPr>
            <p:ph idx="1"/>
          </p:nvPr>
        </p:nvSpPr>
        <p:spPr/>
        <p:txBody>
          <a:bodyPr/>
          <a:lstStyle/>
          <a:p>
            <a:r>
              <a:rPr lang="es-ES" dirty="0"/>
              <a:t>Creo la carpeta y</a:t>
            </a:r>
          </a:p>
          <a:p>
            <a:pPr marL="0" indent="0">
              <a:buNone/>
            </a:pPr>
            <a:endParaRPr lang="es-ES" dirty="0"/>
          </a:p>
          <a:p>
            <a:endParaRPr lang="es-ES" dirty="0"/>
          </a:p>
          <a:p>
            <a:r>
              <a:rPr lang="es-ES" dirty="0"/>
              <a:t>Me muevo dentro de ella</a:t>
            </a:r>
          </a:p>
          <a:p>
            <a:endParaRPr lang="es-ES" dirty="0"/>
          </a:p>
          <a:p>
            <a:endParaRPr lang="es-ES" dirty="0"/>
          </a:p>
          <a:p>
            <a:r>
              <a:rPr lang="es-ES" dirty="0"/>
              <a:t>Crear una carpeta Git, y dentro de ella </a:t>
            </a:r>
            <a:r>
              <a:rPr lang="es-ES" dirty="0" err="1"/>
              <a:t>RepositorioGit</a:t>
            </a:r>
            <a:r>
              <a:rPr lang="es-ES" dirty="0"/>
              <a:t>. Moveros a ella.</a:t>
            </a:r>
          </a:p>
        </p:txBody>
      </p:sp>
      <p:pic>
        <p:nvPicPr>
          <p:cNvPr id="5" name="Imagen 4">
            <a:extLst>
              <a:ext uri="{FF2B5EF4-FFF2-40B4-BE49-F238E27FC236}">
                <a16:creationId xmlns:a16="http://schemas.microsoft.com/office/drawing/2014/main" id="{FF71965E-D218-4E3A-A93C-2256BDE457CE}"/>
              </a:ext>
            </a:extLst>
          </p:cNvPr>
          <p:cNvPicPr>
            <a:picLocks noChangeAspect="1"/>
          </p:cNvPicPr>
          <p:nvPr/>
        </p:nvPicPr>
        <p:blipFill>
          <a:blip r:embed="rId2"/>
          <a:stretch>
            <a:fillRect/>
          </a:stretch>
        </p:blipFill>
        <p:spPr>
          <a:xfrm>
            <a:off x="838200" y="2588342"/>
            <a:ext cx="6515100" cy="304800"/>
          </a:xfrm>
          <a:prstGeom prst="rect">
            <a:avLst/>
          </a:prstGeom>
        </p:spPr>
      </p:pic>
      <p:pic>
        <p:nvPicPr>
          <p:cNvPr id="7" name="Imagen 6">
            <a:extLst>
              <a:ext uri="{FF2B5EF4-FFF2-40B4-BE49-F238E27FC236}">
                <a16:creationId xmlns:a16="http://schemas.microsoft.com/office/drawing/2014/main" id="{DEA3859A-2E04-47EB-A776-A4243E54D129}"/>
              </a:ext>
            </a:extLst>
          </p:cNvPr>
          <p:cNvPicPr>
            <a:picLocks noChangeAspect="1"/>
          </p:cNvPicPr>
          <p:nvPr/>
        </p:nvPicPr>
        <p:blipFill>
          <a:blip r:embed="rId3"/>
          <a:stretch>
            <a:fillRect/>
          </a:stretch>
        </p:blipFill>
        <p:spPr>
          <a:xfrm>
            <a:off x="838200" y="4001294"/>
            <a:ext cx="6648450" cy="485775"/>
          </a:xfrm>
          <a:prstGeom prst="rect">
            <a:avLst/>
          </a:prstGeom>
        </p:spPr>
      </p:pic>
    </p:spTree>
    <p:extLst>
      <p:ext uri="{BB962C8B-B14F-4D97-AF65-F5344CB8AC3E}">
        <p14:creationId xmlns:p14="http://schemas.microsoft.com/office/powerpoint/2010/main" val="4284731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3C3B6-6D42-4A06-8C04-8D4DBEA9A8A8}"/>
              </a:ext>
            </a:extLst>
          </p:cNvPr>
          <p:cNvSpPr>
            <a:spLocks noGrp="1"/>
          </p:cNvSpPr>
          <p:nvPr>
            <p:ph type="title"/>
          </p:nvPr>
        </p:nvSpPr>
        <p:spPr/>
        <p:txBody>
          <a:bodyPr/>
          <a:lstStyle/>
          <a:p>
            <a:r>
              <a:rPr lang="es-ES" dirty="0"/>
              <a:t>Creamos tres ficheros de prueba</a:t>
            </a:r>
          </a:p>
        </p:txBody>
      </p:sp>
      <p:sp>
        <p:nvSpPr>
          <p:cNvPr id="3" name="Marcador de contenido 2">
            <a:extLst>
              <a:ext uri="{FF2B5EF4-FFF2-40B4-BE49-F238E27FC236}">
                <a16:creationId xmlns:a16="http://schemas.microsoft.com/office/drawing/2014/main" id="{B6091206-6B9F-4EA7-92D9-DCED8128F5AB}"/>
              </a:ext>
            </a:extLst>
          </p:cNvPr>
          <p:cNvSpPr>
            <a:spLocks noGrp="1"/>
          </p:cNvSpPr>
          <p:nvPr>
            <p:ph idx="1"/>
          </p:nvPr>
        </p:nvSpPr>
        <p:spPr/>
        <p:txBody>
          <a:bodyPr/>
          <a:lstStyle/>
          <a:p>
            <a:r>
              <a:rPr lang="es-ES" dirty="0"/>
              <a:t>Vamos a crear tres ficheros de prueba en la carpeta </a:t>
            </a:r>
            <a:r>
              <a:rPr lang="es-ES" dirty="0" err="1"/>
              <a:t>RepositorioGit</a:t>
            </a:r>
            <a:r>
              <a:rPr lang="es-ES" dirty="0"/>
              <a:t> con la orden echo.</a:t>
            </a:r>
          </a:p>
          <a:p>
            <a:endParaRPr lang="es-ES" dirty="0"/>
          </a:p>
          <a:p>
            <a:r>
              <a:rPr lang="es-ES" dirty="0"/>
              <a:t>echo “Fichero prueba1”  &gt; fichero1.txt</a:t>
            </a:r>
          </a:p>
          <a:p>
            <a:endParaRPr lang="es-ES" dirty="0"/>
          </a:p>
        </p:txBody>
      </p:sp>
    </p:spTree>
    <p:extLst>
      <p:ext uri="{BB962C8B-B14F-4D97-AF65-F5344CB8AC3E}">
        <p14:creationId xmlns:p14="http://schemas.microsoft.com/office/powerpoint/2010/main" val="2578572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6A22D-E7CF-4270-8960-C6409DE485F6}"/>
              </a:ext>
            </a:extLst>
          </p:cNvPr>
          <p:cNvSpPr>
            <a:spLocks noGrp="1"/>
          </p:cNvSpPr>
          <p:nvPr>
            <p:ph type="title"/>
          </p:nvPr>
        </p:nvSpPr>
        <p:spPr/>
        <p:txBody>
          <a:bodyPr/>
          <a:lstStyle/>
          <a:p>
            <a:r>
              <a:rPr lang="es-ES" dirty="0"/>
              <a:t>Creando ficheros en </a:t>
            </a:r>
            <a:r>
              <a:rPr lang="es-ES" dirty="0" err="1"/>
              <a:t>powershell</a:t>
            </a:r>
            <a:endParaRPr lang="es-ES" dirty="0"/>
          </a:p>
        </p:txBody>
      </p:sp>
      <p:pic>
        <p:nvPicPr>
          <p:cNvPr id="5" name="Imagen 4">
            <a:extLst>
              <a:ext uri="{FF2B5EF4-FFF2-40B4-BE49-F238E27FC236}">
                <a16:creationId xmlns:a16="http://schemas.microsoft.com/office/drawing/2014/main" id="{1C17E6C0-4526-4C7C-B7A7-934C66DA1A31}"/>
              </a:ext>
            </a:extLst>
          </p:cNvPr>
          <p:cNvPicPr>
            <a:picLocks noChangeAspect="1"/>
          </p:cNvPicPr>
          <p:nvPr/>
        </p:nvPicPr>
        <p:blipFill>
          <a:blip r:embed="rId2"/>
          <a:stretch>
            <a:fillRect/>
          </a:stretch>
        </p:blipFill>
        <p:spPr>
          <a:xfrm>
            <a:off x="707923" y="2038350"/>
            <a:ext cx="11279289" cy="2662532"/>
          </a:xfrm>
          <a:prstGeom prst="rect">
            <a:avLst/>
          </a:prstGeom>
        </p:spPr>
      </p:pic>
    </p:spTree>
    <p:extLst>
      <p:ext uri="{BB962C8B-B14F-4D97-AF65-F5344CB8AC3E}">
        <p14:creationId xmlns:p14="http://schemas.microsoft.com/office/powerpoint/2010/main" val="2550158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99449-388E-465D-8B1D-D026080D90EB}"/>
              </a:ext>
            </a:extLst>
          </p:cNvPr>
          <p:cNvSpPr>
            <a:spLocks noGrp="1"/>
          </p:cNvSpPr>
          <p:nvPr>
            <p:ph type="title"/>
          </p:nvPr>
        </p:nvSpPr>
        <p:spPr/>
        <p:txBody>
          <a:bodyPr/>
          <a:lstStyle/>
          <a:p>
            <a:r>
              <a:rPr lang="es-ES" dirty="0"/>
              <a:t>Mostrando el fichero</a:t>
            </a:r>
          </a:p>
        </p:txBody>
      </p:sp>
      <p:sp>
        <p:nvSpPr>
          <p:cNvPr id="3" name="Marcador de contenido 2">
            <a:extLst>
              <a:ext uri="{FF2B5EF4-FFF2-40B4-BE49-F238E27FC236}">
                <a16:creationId xmlns:a16="http://schemas.microsoft.com/office/drawing/2014/main" id="{728A5612-64BA-4328-A0E0-4562254F8661}"/>
              </a:ext>
            </a:extLst>
          </p:cNvPr>
          <p:cNvSpPr>
            <a:spLocks noGrp="1"/>
          </p:cNvSpPr>
          <p:nvPr>
            <p:ph idx="1"/>
          </p:nvPr>
        </p:nvSpPr>
        <p:spPr/>
        <p:txBody>
          <a:bodyPr/>
          <a:lstStyle/>
          <a:p>
            <a:r>
              <a:rPr lang="es-ES" dirty="0"/>
              <a:t>Con la orden </a:t>
            </a:r>
            <a:r>
              <a:rPr lang="es-ES" dirty="0" err="1"/>
              <a:t>Type</a:t>
            </a:r>
            <a:r>
              <a:rPr lang="es-ES" dirty="0"/>
              <a:t> mostramos el fichero</a:t>
            </a:r>
          </a:p>
          <a:p>
            <a:endParaRPr lang="es-ES" dirty="0"/>
          </a:p>
          <a:p>
            <a:endParaRPr lang="es-ES" dirty="0"/>
          </a:p>
        </p:txBody>
      </p:sp>
      <p:pic>
        <p:nvPicPr>
          <p:cNvPr id="7" name="Imagen 6">
            <a:extLst>
              <a:ext uri="{FF2B5EF4-FFF2-40B4-BE49-F238E27FC236}">
                <a16:creationId xmlns:a16="http://schemas.microsoft.com/office/drawing/2014/main" id="{1D820192-3D2A-4D15-A81C-5B93937224A2}"/>
              </a:ext>
            </a:extLst>
          </p:cNvPr>
          <p:cNvPicPr>
            <a:picLocks noChangeAspect="1"/>
          </p:cNvPicPr>
          <p:nvPr/>
        </p:nvPicPr>
        <p:blipFill>
          <a:blip r:embed="rId2"/>
          <a:stretch>
            <a:fillRect/>
          </a:stretch>
        </p:blipFill>
        <p:spPr>
          <a:xfrm>
            <a:off x="1328737" y="3043237"/>
            <a:ext cx="9534525" cy="771525"/>
          </a:xfrm>
          <a:prstGeom prst="rect">
            <a:avLst/>
          </a:prstGeom>
        </p:spPr>
      </p:pic>
    </p:spTree>
    <p:extLst>
      <p:ext uri="{BB962C8B-B14F-4D97-AF65-F5344CB8AC3E}">
        <p14:creationId xmlns:p14="http://schemas.microsoft.com/office/powerpoint/2010/main" val="3026660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81825-9ADF-4A79-9A74-685F330895F8}"/>
              </a:ext>
            </a:extLst>
          </p:cNvPr>
          <p:cNvSpPr>
            <a:spLocks noGrp="1"/>
          </p:cNvSpPr>
          <p:nvPr>
            <p:ph type="title"/>
          </p:nvPr>
        </p:nvSpPr>
        <p:spPr/>
        <p:txBody>
          <a:bodyPr/>
          <a:lstStyle/>
          <a:p>
            <a:r>
              <a:rPr lang="es-ES" dirty="0"/>
              <a:t>Powershell y </a:t>
            </a:r>
            <a:r>
              <a:rPr lang="es-ES" dirty="0" err="1"/>
              <a:t>git</a:t>
            </a:r>
            <a:endParaRPr lang="es-ES" dirty="0"/>
          </a:p>
        </p:txBody>
      </p:sp>
      <p:sp>
        <p:nvSpPr>
          <p:cNvPr id="3" name="Marcador de contenido 2">
            <a:extLst>
              <a:ext uri="{FF2B5EF4-FFF2-40B4-BE49-F238E27FC236}">
                <a16:creationId xmlns:a16="http://schemas.microsoft.com/office/drawing/2014/main" id="{AC624467-D874-4A57-9699-7F3B6863F5EF}"/>
              </a:ext>
            </a:extLst>
          </p:cNvPr>
          <p:cNvSpPr>
            <a:spLocks noGrp="1"/>
          </p:cNvSpPr>
          <p:nvPr>
            <p:ph idx="1"/>
          </p:nvPr>
        </p:nvSpPr>
        <p:spPr/>
        <p:txBody>
          <a:bodyPr/>
          <a:lstStyle/>
          <a:p>
            <a:pPr algn="just"/>
            <a:r>
              <a:rPr lang="es-ES" b="1" dirty="0"/>
              <a:t>Podríamos trabajar con PowerShell y Git sin problemas</a:t>
            </a:r>
            <a:r>
              <a:rPr lang="es-ES" dirty="0"/>
              <a:t>, pero vamos a </a:t>
            </a:r>
            <a:r>
              <a:rPr lang="es-ES" b="1" dirty="0">
                <a:highlight>
                  <a:srgbClr val="FFFF00"/>
                </a:highlight>
              </a:rPr>
              <a:t>aprovechar que tenemos </a:t>
            </a:r>
            <a:r>
              <a:rPr lang="es-ES" b="1" dirty="0" err="1">
                <a:highlight>
                  <a:srgbClr val="FFFF00"/>
                </a:highlight>
              </a:rPr>
              <a:t>GitBash</a:t>
            </a:r>
            <a:r>
              <a:rPr lang="es-ES" b="1" dirty="0">
                <a:highlight>
                  <a:srgbClr val="FFFF00"/>
                </a:highlight>
              </a:rPr>
              <a:t> </a:t>
            </a:r>
            <a:r>
              <a:rPr lang="es-ES" dirty="0"/>
              <a:t>instalado para cambiar el </a:t>
            </a:r>
            <a:r>
              <a:rPr lang="es-ES" b="1" dirty="0"/>
              <a:t>terminal de </a:t>
            </a:r>
            <a:r>
              <a:rPr lang="es-ES" b="1" dirty="0">
                <a:highlight>
                  <a:srgbClr val="FFFF00"/>
                </a:highlight>
              </a:rPr>
              <a:t>Visual Studio </a:t>
            </a:r>
            <a:r>
              <a:rPr lang="es-ES" b="1" dirty="0" err="1">
                <a:highlight>
                  <a:srgbClr val="FFFF00"/>
                </a:highlight>
              </a:rPr>
              <a:t>Code</a:t>
            </a:r>
            <a:r>
              <a:rPr lang="es-ES" b="1" dirty="0">
                <a:highlight>
                  <a:srgbClr val="FFFF00"/>
                </a:highlight>
              </a:rPr>
              <a:t> a </a:t>
            </a:r>
            <a:r>
              <a:rPr lang="es-ES" b="1" dirty="0" err="1">
                <a:highlight>
                  <a:srgbClr val="FFFF00"/>
                </a:highlight>
              </a:rPr>
              <a:t>GitBash</a:t>
            </a:r>
            <a:r>
              <a:rPr lang="es-ES" dirty="0"/>
              <a:t>. Pulsamos </a:t>
            </a:r>
            <a:r>
              <a:rPr lang="es-ES" b="1" dirty="0"/>
              <a:t>sobre la </a:t>
            </a:r>
            <a:r>
              <a:rPr lang="es-ES" b="1" dirty="0" err="1"/>
              <a:t>combox</a:t>
            </a:r>
            <a:r>
              <a:rPr lang="es-ES" b="1" dirty="0"/>
              <a:t> que indica PowerShell en la consola y cambiamos la consola </a:t>
            </a:r>
            <a:r>
              <a:rPr lang="es-ES" dirty="0"/>
              <a:t>por defecto de </a:t>
            </a:r>
            <a:r>
              <a:rPr lang="es-ES" b="1" dirty="0"/>
              <a:t>Visual Studio </a:t>
            </a:r>
            <a:r>
              <a:rPr lang="es-ES" b="1" dirty="0" err="1"/>
              <a:t>Code</a:t>
            </a:r>
            <a:r>
              <a:rPr lang="es-ES" b="1" dirty="0"/>
              <a:t> a </a:t>
            </a:r>
            <a:r>
              <a:rPr lang="es-ES" b="1" dirty="0" err="1"/>
              <a:t>GitBash</a:t>
            </a:r>
            <a:r>
              <a:rPr lang="es-ES" dirty="0"/>
              <a:t>. Reiniciar Visual Studio </a:t>
            </a:r>
            <a:r>
              <a:rPr lang="es-ES" dirty="0" err="1"/>
              <a:t>Code</a:t>
            </a:r>
            <a:r>
              <a:rPr lang="es-ES" dirty="0"/>
              <a:t> tras hacer el cambio (cerrar y abrir Visual Studio </a:t>
            </a:r>
            <a:r>
              <a:rPr lang="es-ES" dirty="0" err="1"/>
              <a:t>Code</a:t>
            </a:r>
            <a:r>
              <a:rPr lang="es-ES" dirty="0"/>
              <a:t>).</a:t>
            </a:r>
          </a:p>
        </p:txBody>
      </p:sp>
    </p:spTree>
    <p:extLst>
      <p:ext uri="{BB962C8B-B14F-4D97-AF65-F5344CB8AC3E}">
        <p14:creationId xmlns:p14="http://schemas.microsoft.com/office/powerpoint/2010/main" val="3485087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7A5F53-323F-45EB-A604-93BEF2DE263C}"/>
              </a:ext>
            </a:extLst>
          </p:cNvPr>
          <p:cNvSpPr>
            <a:spLocks noGrp="1"/>
          </p:cNvSpPr>
          <p:nvPr>
            <p:ph type="title"/>
          </p:nvPr>
        </p:nvSpPr>
        <p:spPr/>
        <p:txBody>
          <a:bodyPr/>
          <a:lstStyle/>
          <a:p>
            <a:r>
              <a:rPr lang="es-ES" dirty="0"/>
              <a:t>Cambiando a </a:t>
            </a:r>
            <a:r>
              <a:rPr lang="es-ES" dirty="0" err="1"/>
              <a:t>GitBash</a:t>
            </a:r>
            <a:endParaRPr lang="es-ES" dirty="0"/>
          </a:p>
        </p:txBody>
      </p:sp>
      <p:pic>
        <p:nvPicPr>
          <p:cNvPr id="7" name="Marcador de contenido 6">
            <a:extLst>
              <a:ext uri="{FF2B5EF4-FFF2-40B4-BE49-F238E27FC236}">
                <a16:creationId xmlns:a16="http://schemas.microsoft.com/office/drawing/2014/main" id="{ECEFC28D-0CD9-41F2-85DF-C30340F2AE64}"/>
              </a:ext>
            </a:extLst>
          </p:cNvPr>
          <p:cNvPicPr>
            <a:picLocks noGrp="1" noChangeAspect="1"/>
          </p:cNvPicPr>
          <p:nvPr>
            <p:ph idx="1"/>
          </p:nvPr>
        </p:nvPicPr>
        <p:blipFill>
          <a:blip r:embed="rId2"/>
          <a:stretch>
            <a:fillRect/>
          </a:stretch>
        </p:blipFill>
        <p:spPr>
          <a:xfrm>
            <a:off x="2538412" y="3353594"/>
            <a:ext cx="7115175" cy="1295400"/>
          </a:xfrm>
        </p:spPr>
      </p:pic>
      <p:pic>
        <p:nvPicPr>
          <p:cNvPr id="5" name="Imagen 4">
            <a:extLst>
              <a:ext uri="{FF2B5EF4-FFF2-40B4-BE49-F238E27FC236}">
                <a16:creationId xmlns:a16="http://schemas.microsoft.com/office/drawing/2014/main" id="{49AB1C87-F18E-442A-985F-DA5A369BF72C}"/>
              </a:ext>
            </a:extLst>
          </p:cNvPr>
          <p:cNvPicPr>
            <a:picLocks noChangeAspect="1"/>
          </p:cNvPicPr>
          <p:nvPr/>
        </p:nvPicPr>
        <p:blipFill>
          <a:blip r:embed="rId3"/>
          <a:stretch>
            <a:fillRect/>
          </a:stretch>
        </p:blipFill>
        <p:spPr>
          <a:xfrm>
            <a:off x="1209675" y="2393302"/>
            <a:ext cx="3371850" cy="1828800"/>
          </a:xfrm>
          <a:prstGeom prst="rect">
            <a:avLst/>
          </a:prstGeom>
        </p:spPr>
      </p:pic>
    </p:spTree>
    <p:extLst>
      <p:ext uri="{BB962C8B-B14F-4D97-AF65-F5344CB8AC3E}">
        <p14:creationId xmlns:p14="http://schemas.microsoft.com/office/powerpoint/2010/main" val="900488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36F14-C58A-4A71-BD05-23A856EF3D14}"/>
              </a:ext>
            </a:extLst>
          </p:cNvPr>
          <p:cNvSpPr>
            <a:spLocks noGrp="1"/>
          </p:cNvSpPr>
          <p:nvPr>
            <p:ph type="title"/>
          </p:nvPr>
        </p:nvSpPr>
        <p:spPr/>
        <p:txBody>
          <a:bodyPr/>
          <a:lstStyle/>
          <a:p>
            <a:r>
              <a:rPr lang="es-ES" dirty="0"/>
              <a:t>Trabajando con </a:t>
            </a:r>
            <a:r>
              <a:rPr lang="es-ES" dirty="0" err="1"/>
              <a:t>GitBash</a:t>
            </a:r>
            <a:endParaRPr lang="es-ES" dirty="0"/>
          </a:p>
        </p:txBody>
      </p:sp>
      <p:sp>
        <p:nvSpPr>
          <p:cNvPr id="3" name="Marcador de contenido 2">
            <a:extLst>
              <a:ext uri="{FF2B5EF4-FFF2-40B4-BE49-F238E27FC236}">
                <a16:creationId xmlns:a16="http://schemas.microsoft.com/office/drawing/2014/main" id="{91AFB955-E98A-4B66-999B-5D3579CA8042}"/>
              </a:ext>
            </a:extLst>
          </p:cNvPr>
          <p:cNvSpPr>
            <a:spLocks noGrp="1"/>
          </p:cNvSpPr>
          <p:nvPr>
            <p:ph idx="1"/>
          </p:nvPr>
        </p:nvSpPr>
        <p:spPr/>
        <p:txBody>
          <a:bodyPr/>
          <a:lstStyle/>
          <a:p>
            <a:r>
              <a:rPr lang="es-ES" dirty="0"/>
              <a:t>Ahora tenemos la consola de </a:t>
            </a:r>
            <a:r>
              <a:rPr lang="es-ES" dirty="0" err="1"/>
              <a:t>GitBash</a:t>
            </a:r>
            <a:r>
              <a:rPr lang="es-ES" dirty="0"/>
              <a:t> en nuestro IDE. Moveros a la carpeta </a:t>
            </a:r>
            <a:r>
              <a:rPr lang="es-ES" dirty="0" err="1"/>
              <a:t>RepositorioGit</a:t>
            </a:r>
            <a:r>
              <a:rPr lang="es-ES" dirty="0"/>
              <a:t>.</a:t>
            </a:r>
          </a:p>
          <a:p>
            <a:endParaRPr lang="es-ES" dirty="0"/>
          </a:p>
          <a:p>
            <a:endParaRPr lang="es-ES" dirty="0"/>
          </a:p>
        </p:txBody>
      </p:sp>
      <p:pic>
        <p:nvPicPr>
          <p:cNvPr id="9" name="Imagen 8">
            <a:extLst>
              <a:ext uri="{FF2B5EF4-FFF2-40B4-BE49-F238E27FC236}">
                <a16:creationId xmlns:a16="http://schemas.microsoft.com/office/drawing/2014/main" id="{2BED60D3-BDB9-4E41-A311-D010F32FEE0A}"/>
              </a:ext>
            </a:extLst>
          </p:cNvPr>
          <p:cNvPicPr>
            <a:picLocks noChangeAspect="1"/>
          </p:cNvPicPr>
          <p:nvPr/>
        </p:nvPicPr>
        <p:blipFill>
          <a:blip r:embed="rId2"/>
          <a:stretch>
            <a:fillRect/>
          </a:stretch>
        </p:blipFill>
        <p:spPr>
          <a:xfrm>
            <a:off x="644632" y="2735096"/>
            <a:ext cx="11087417" cy="3252749"/>
          </a:xfrm>
          <a:prstGeom prst="rect">
            <a:avLst/>
          </a:prstGeom>
        </p:spPr>
      </p:pic>
    </p:spTree>
    <p:extLst>
      <p:ext uri="{BB962C8B-B14F-4D97-AF65-F5344CB8AC3E}">
        <p14:creationId xmlns:p14="http://schemas.microsoft.com/office/powerpoint/2010/main" val="623730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57C70-4F6F-47F3-BD9F-29BB9981BC17}"/>
              </a:ext>
            </a:extLst>
          </p:cNvPr>
          <p:cNvSpPr>
            <a:spLocks noGrp="1"/>
          </p:cNvSpPr>
          <p:nvPr>
            <p:ph type="title"/>
          </p:nvPr>
        </p:nvSpPr>
        <p:spPr/>
        <p:txBody>
          <a:bodyPr/>
          <a:lstStyle/>
          <a:p>
            <a:r>
              <a:rPr lang="es-ES" dirty="0"/>
              <a:t>Configurando nuestro usuario Git y GitHub</a:t>
            </a:r>
          </a:p>
        </p:txBody>
      </p:sp>
      <p:sp>
        <p:nvSpPr>
          <p:cNvPr id="3" name="Marcador de contenido 2">
            <a:extLst>
              <a:ext uri="{FF2B5EF4-FFF2-40B4-BE49-F238E27FC236}">
                <a16:creationId xmlns:a16="http://schemas.microsoft.com/office/drawing/2014/main" id="{F896A100-1B76-418B-B71E-111B43690952}"/>
              </a:ext>
            </a:extLst>
          </p:cNvPr>
          <p:cNvSpPr>
            <a:spLocks noGrp="1"/>
          </p:cNvSpPr>
          <p:nvPr>
            <p:ph idx="1"/>
          </p:nvPr>
        </p:nvSpPr>
        <p:spPr/>
        <p:txBody>
          <a:bodyPr/>
          <a:lstStyle/>
          <a:p>
            <a:r>
              <a:rPr lang="es-ES" dirty="0"/>
              <a:t>En este punto tenemos configurado el usuario </a:t>
            </a:r>
            <a:r>
              <a:rPr lang="es-ES" dirty="0" err="1"/>
              <a:t>Github</a:t>
            </a:r>
            <a:r>
              <a:rPr lang="es-ES" dirty="0"/>
              <a:t>. Vamos a añadirlo a nuestro Git por si no lo tenéis hecho todavía.</a:t>
            </a:r>
          </a:p>
          <a:p>
            <a:r>
              <a:rPr lang="es-ES" dirty="0" err="1"/>
              <a:t>git</a:t>
            </a:r>
            <a:r>
              <a:rPr lang="es-ES" dirty="0"/>
              <a:t> </a:t>
            </a:r>
            <a:r>
              <a:rPr lang="es-ES" dirty="0" err="1"/>
              <a:t>config</a:t>
            </a:r>
            <a:r>
              <a:rPr lang="es-ES" dirty="0"/>
              <a:t> --global </a:t>
            </a:r>
            <a:r>
              <a:rPr lang="es-ES" dirty="0" err="1"/>
              <a:t>user.email</a:t>
            </a:r>
            <a:r>
              <a:rPr lang="es-ES" dirty="0"/>
              <a:t> “vuestro correo </a:t>
            </a:r>
            <a:r>
              <a:rPr lang="es-ES" dirty="0" err="1"/>
              <a:t>git</a:t>
            </a:r>
            <a:r>
              <a:rPr lang="es-ES" dirty="0"/>
              <a:t>“</a:t>
            </a:r>
          </a:p>
          <a:p>
            <a:r>
              <a:rPr lang="es-ES" dirty="0" err="1"/>
              <a:t>git</a:t>
            </a:r>
            <a:r>
              <a:rPr lang="es-ES" dirty="0"/>
              <a:t> </a:t>
            </a:r>
            <a:r>
              <a:rPr lang="es-ES" dirty="0" err="1"/>
              <a:t>config</a:t>
            </a:r>
            <a:r>
              <a:rPr lang="es-ES" dirty="0"/>
              <a:t> --global user.name “vuestro nombre”</a:t>
            </a:r>
          </a:p>
          <a:p>
            <a:endParaRPr lang="es-ES" dirty="0"/>
          </a:p>
        </p:txBody>
      </p:sp>
      <p:pic>
        <p:nvPicPr>
          <p:cNvPr id="5" name="Imagen 4">
            <a:extLst>
              <a:ext uri="{FF2B5EF4-FFF2-40B4-BE49-F238E27FC236}">
                <a16:creationId xmlns:a16="http://schemas.microsoft.com/office/drawing/2014/main" id="{4521EC22-0941-4D96-87C4-9A75FFA49FCB}"/>
              </a:ext>
            </a:extLst>
          </p:cNvPr>
          <p:cNvPicPr>
            <a:picLocks noChangeAspect="1"/>
          </p:cNvPicPr>
          <p:nvPr/>
        </p:nvPicPr>
        <p:blipFill>
          <a:blip r:embed="rId2"/>
          <a:stretch>
            <a:fillRect/>
          </a:stretch>
        </p:blipFill>
        <p:spPr>
          <a:xfrm>
            <a:off x="969327" y="4001294"/>
            <a:ext cx="9134475" cy="1581150"/>
          </a:xfrm>
          <a:prstGeom prst="rect">
            <a:avLst/>
          </a:prstGeom>
        </p:spPr>
      </p:pic>
    </p:spTree>
    <p:extLst>
      <p:ext uri="{BB962C8B-B14F-4D97-AF65-F5344CB8AC3E}">
        <p14:creationId xmlns:p14="http://schemas.microsoft.com/office/powerpoint/2010/main" val="2044491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3F7CC-DCDC-4F50-B02B-5E43C27CC545}"/>
              </a:ext>
            </a:extLst>
          </p:cNvPr>
          <p:cNvSpPr>
            <a:spLocks noGrp="1"/>
          </p:cNvSpPr>
          <p:nvPr>
            <p:ph type="title"/>
          </p:nvPr>
        </p:nvSpPr>
        <p:spPr/>
        <p:txBody>
          <a:bodyPr/>
          <a:lstStyle/>
          <a:p>
            <a:r>
              <a:rPr lang="es-ES" dirty="0"/>
              <a:t>Seguimos el libro pagina 186</a:t>
            </a:r>
          </a:p>
        </p:txBody>
      </p:sp>
      <p:sp>
        <p:nvSpPr>
          <p:cNvPr id="3" name="Marcador de contenido 2">
            <a:extLst>
              <a:ext uri="{FF2B5EF4-FFF2-40B4-BE49-F238E27FC236}">
                <a16:creationId xmlns:a16="http://schemas.microsoft.com/office/drawing/2014/main" id="{7761ACB1-637B-44B9-BE8C-B8A6792C3394}"/>
              </a:ext>
            </a:extLst>
          </p:cNvPr>
          <p:cNvSpPr>
            <a:spLocks noGrp="1"/>
          </p:cNvSpPr>
          <p:nvPr>
            <p:ph idx="1"/>
          </p:nvPr>
        </p:nvSpPr>
        <p:spPr/>
        <p:txBody>
          <a:bodyPr/>
          <a:lstStyle/>
          <a:p>
            <a:r>
              <a:rPr lang="es-ES" b="1" dirty="0"/>
              <a:t>Creamos el repositorio conforme </a:t>
            </a:r>
            <a:r>
              <a:rPr lang="es-ES" dirty="0"/>
              <a:t>indica el libro:</a:t>
            </a:r>
          </a:p>
          <a:p>
            <a:endParaRPr lang="es-ES" dirty="0"/>
          </a:p>
          <a:p>
            <a:r>
              <a:rPr lang="es-ES" dirty="0" err="1"/>
              <a:t>git</a:t>
            </a:r>
            <a:r>
              <a:rPr lang="es-ES" dirty="0"/>
              <a:t> </a:t>
            </a:r>
            <a:r>
              <a:rPr lang="es-ES" dirty="0" err="1"/>
              <a:t>init</a:t>
            </a:r>
            <a:r>
              <a:rPr lang="es-ES" dirty="0"/>
              <a:t> </a:t>
            </a:r>
          </a:p>
          <a:p>
            <a:endParaRPr lang="es-ES" dirty="0"/>
          </a:p>
          <a:p>
            <a:r>
              <a:rPr lang="es-ES" dirty="0">
                <a:highlight>
                  <a:srgbClr val="FFFF00"/>
                </a:highlight>
              </a:rPr>
              <a:t>Comprobamos el estatus</a:t>
            </a:r>
          </a:p>
          <a:p>
            <a:r>
              <a:rPr lang="es-ES" dirty="0"/>
              <a:t>Comando </a:t>
            </a:r>
            <a:r>
              <a:rPr lang="es-ES" dirty="0" err="1"/>
              <a:t>git</a:t>
            </a:r>
            <a:r>
              <a:rPr lang="es-ES" dirty="0"/>
              <a:t> status</a:t>
            </a:r>
          </a:p>
        </p:txBody>
      </p:sp>
    </p:spTree>
    <p:extLst>
      <p:ext uri="{BB962C8B-B14F-4D97-AF65-F5344CB8AC3E}">
        <p14:creationId xmlns:p14="http://schemas.microsoft.com/office/powerpoint/2010/main" val="199649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9F5B8-8959-4477-A610-6A6E7516C1FC}"/>
              </a:ext>
            </a:extLst>
          </p:cNvPr>
          <p:cNvSpPr>
            <a:spLocks noGrp="1"/>
          </p:cNvSpPr>
          <p:nvPr>
            <p:ph type="ctrTitle"/>
          </p:nvPr>
        </p:nvSpPr>
        <p:spPr/>
        <p:txBody>
          <a:bodyPr/>
          <a:lstStyle/>
          <a:p>
            <a:r>
              <a:rPr lang="es-ES" dirty="0"/>
              <a:t>Definiciones</a:t>
            </a:r>
            <a:br>
              <a:rPr lang="es-ES" dirty="0"/>
            </a:br>
            <a:endParaRPr lang="es-ES" dirty="0"/>
          </a:p>
        </p:txBody>
      </p:sp>
      <p:sp>
        <p:nvSpPr>
          <p:cNvPr id="3" name="Subtítulo 2">
            <a:extLst>
              <a:ext uri="{FF2B5EF4-FFF2-40B4-BE49-F238E27FC236}">
                <a16:creationId xmlns:a16="http://schemas.microsoft.com/office/drawing/2014/main" id="{3469B69C-1F11-4997-9266-F0C75059537B}"/>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515963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F56B2-2D90-4DD1-8423-A4F2320E0112}"/>
              </a:ext>
            </a:extLst>
          </p:cNvPr>
          <p:cNvSpPr>
            <a:spLocks noGrp="1"/>
          </p:cNvSpPr>
          <p:nvPr>
            <p:ph type="title"/>
          </p:nvPr>
        </p:nvSpPr>
        <p:spPr/>
        <p:txBody>
          <a:bodyPr/>
          <a:lstStyle/>
          <a:p>
            <a:r>
              <a:rPr lang="es-ES" dirty="0"/>
              <a:t>Repositorio creado</a:t>
            </a:r>
          </a:p>
        </p:txBody>
      </p:sp>
      <p:sp>
        <p:nvSpPr>
          <p:cNvPr id="3" name="Marcador de contenido 2">
            <a:extLst>
              <a:ext uri="{FF2B5EF4-FFF2-40B4-BE49-F238E27FC236}">
                <a16:creationId xmlns:a16="http://schemas.microsoft.com/office/drawing/2014/main" id="{75B88B3E-B6C6-4B1D-93F8-5258882942DE}"/>
              </a:ext>
            </a:extLst>
          </p:cNvPr>
          <p:cNvSpPr>
            <a:spLocks noGrp="1"/>
          </p:cNvSpPr>
          <p:nvPr>
            <p:ph idx="1"/>
          </p:nvPr>
        </p:nvSpPr>
        <p:spPr/>
        <p:txBody>
          <a:bodyPr/>
          <a:lstStyle/>
          <a:p>
            <a:r>
              <a:rPr lang="es-ES" dirty="0"/>
              <a:t>Comprobad como aparece la carpeta </a:t>
            </a:r>
            <a:r>
              <a:rPr lang="es-ES" dirty="0" err="1"/>
              <a:t>RepositorioGit</a:t>
            </a:r>
            <a:r>
              <a:rPr lang="es-ES" dirty="0"/>
              <a:t> como repositorio (master entre paréntesis).</a:t>
            </a:r>
          </a:p>
        </p:txBody>
      </p:sp>
      <p:pic>
        <p:nvPicPr>
          <p:cNvPr id="5" name="Imagen 4">
            <a:extLst>
              <a:ext uri="{FF2B5EF4-FFF2-40B4-BE49-F238E27FC236}">
                <a16:creationId xmlns:a16="http://schemas.microsoft.com/office/drawing/2014/main" id="{859C0CCD-2AA1-48B9-A604-5E65A35C3A35}"/>
              </a:ext>
            </a:extLst>
          </p:cNvPr>
          <p:cNvPicPr>
            <a:picLocks noChangeAspect="1"/>
          </p:cNvPicPr>
          <p:nvPr/>
        </p:nvPicPr>
        <p:blipFill>
          <a:blip r:embed="rId2"/>
          <a:stretch>
            <a:fillRect/>
          </a:stretch>
        </p:blipFill>
        <p:spPr>
          <a:xfrm>
            <a:off x="1204912" y="2921000"/>
            <a:ext cx="9782175" cy="3390900"/>
          </a:xfrm>
          <a:prstGeom prst="rect">
            <a:avLst/>
          </a:prstGeom>
        </p:spPr>
      </p:pic>
    </p:spTree>
    <p:extLst>
      <p:ext uri="{BB962C8B-B14F-4D97-AF65-F5344CB8AC3E}">
        <p14:creationId xmlns:p14="http://schemas.microsoft.com/office/powerpoint/2010/main" val="4219481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7927C-532F-4356-9F27-4EE26536D8F0}"/>
              </a:ext>
            </a:extLst>
          </p:cNvPr>
          <p:cNvSpPr>
            <a:spLocks noGrp="1"/>
          </p:cNvSpPr>
          <p:nvPr>
            <p:ph type="title"/>
          </p:nvPr>
        </p:nvSpPr>
        <p:spPr/>
        <p:txBody>
          <a:bodyPr/>
          <a:lstStyle/>
          <a:p>
            <a:r>
              <a:rPr lang="es-ES" dirty="0"/>
              <a:t>Creamos los ficheros esta vez con </a:t>
            </a:r>
            <a:r>
              <a:rPr lang="es-ES" dirty="0" err="1"/>
              <a:t>GitBash</a:t>
            </a:r>
            <a:endParaRPr lang="es-ES" dirty="0"/>
          </a:p>
        </p:txBody>
      </p:sp>
      <p:sp>
        <p:nvSpPr>
          <p:cNvPr id="3" name="Marcador de contenido 2">
            <a:extLst>
              <a:ext uri="{FF2B5EF4-FFF2-40B4-BE49-F238E27FC236}">
                <a16:creationId xmlns:a16="http://schemas.microsoft.com/office/drawing/2014/main" id="{2971CCFE-92D5-484D-9CBD-DF9C742750FB}"/>
              </a:ext>
            </a:extLst>
          </p:cNvPr>
          <p:cNvSpPr>
            <a:spLocks noGrp="1"/>
          </p:cNvSpPr>
          <p:nvPr>
            <p:ph idx="1"/>
          </p:nvPr>
        </p:nvSpPr>
        <p:spPr/>
        <p:txBody>
          <a:bodyPr/>
          <a:lstStyle/>
          <a:p>
            <a:r>
              <a:rPr lang="es-ES" dirty="0"/>
              <a:t>echo “Fichero prueba2”  &gt; fichero2.txt</a:t>
            </a:r>
          </a:p>
          <a:p>
            <a:r>
              <a:rPr lang="es-ES" dirty="0"/>
              <a:t>echo “Fichero prueba3”  &gt; fichero3.txt</a:t>
            </a:r>
          </a:p>
          <a:p>
            <a:endParaRPr lang="es-ES" dirty="0"/>
          </a:p>
        </p:txBody>
      </p:sp>
    </p:spTree>
    <p:extLst>
      <p:ext uri="{BB962C8B-B14F-4D97-AF65-F5344CB8AC3E}">
        <p14:creationId xmlns:p14="http://schemas.microsoft.com/office/powerpoint/2010/main" val="3050896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BF504-F7E8-4121-97C3-B7DE99C29A82}"/>
              </a:ext>
            </a:extLst>
          </p:cNvPr>
          <p:cNvSpPr>
            <a:spLocks noGrp="1"/>
          </p:cNvSpPr>
          <p:nvPr>
            <p:ph type="title"/>
          </p:nvPr>
        </p:nvSpPr>
        <p:spPr/>
        <p:txBody>
          <a:bodyPr/>
          <a:lstStyle/>
          <a:p>
            <a:r>
              <a:rPr lang="es-ES" dirty="0"/>
              <a:t>Añadimos ficheros a la carpeta de preparación</a:t>
            </a:r>
          </a:p>
        </p:txBody>
      </p:sp>
      <p:sp>
        <p:nvSpPr>
          <p:cNvPr id="3" name="Marcador de contenido 2">
            <a:extLst>
              <a:ext uri="{FF2B5EF4-FFF2-40B4-BE49-F238E27FC236}">
                <a16:creationId xmlns:a16="http://schemas.microsoft.com/office/drawing/2014/main" id="{91132094-F231-443D-ADBE-74C7A05D6DA2}"/>
              </a:ext>
            </a:extLst>
          </p:cNvPr>
          <p:cNvSpPr>
            <a:spLocks noGrp="1"/>
          </p:cNvSpPr>
          <p:nvPr>
            <p:ph idx="1"/>
          </p:nvPr>
        </p:nvSpPr>
        <p:spPr/>
        <p:txBody>
          <a:bodyPr/>
          <a:lstStyle/>
          <a:p>
            <a:r>
              <a:rPr lang="es-ES" dirty="0"/>
              <a:t>Añadimos ficheros a la carpeta de preparación con:</a:t>
            </a:r>
          </a:p>
          <a:p>
            <a:pPr marL="0" indent="0">
              <a:buNone/>
            </a:pPr>
            <a:r>
              <a:rPr lang="es-ES" dirty="0" err="1"/>
              <a:t>git</a:t>
            </a:r>
            <a:r>
              <a:rPr lang="es-ES" dirty="0"/>
              <a:t> </a:t>
            </a:r>
            <a:r>
              <a:rPr lang="es-ES" dirty="0" err="1"/>
              <a:t>add</a:t>
            </a:r>
            <a:r>
              <a:rPr lang="es-ES" dirty="0"/>
              <a:t> fichero1.txt</a:t>
            </a:r>
          </a:p>
          <a:p>
            <a:pPr marL="0" indent="0">
              <a:buNone/>
            </a:pPr>
            <a:r>
              <a:rPr lang="es-ES" dirty="0" err="1"/>
              <a:t>git</a:t>
            </a:r>
            <a:r>
              <a:rPr lang="es-ES" dirty="0"/>
              <a:t> </a:t>
            </a:r>
            <a:r>
              <a:rPr lang="es-ES" dirty="0" err="1"/>
              <a:t>add</a:t>
            </a:r>
            <a:r>
              <a:rPr lang="es-ES" dirty="0"/>
              <a:t> fichero2.txt</a:t>
            </a:r>
          </a:p>
          <a:p>
            <a:pPr marL="0" indent="0">
              <a:buNone/>
            </a:pPr>
            <a:r>
              <a:rPr lang="es-ES" dirty="0" err="1"/>
              <a:t>git</a:t>
            </a:r>
            <a:r>
              <a:rPr lang="es-ES" dirty="0"/>
              <a:t> </a:t>
            </a:r>
            <a:r>
              <a:rPr lang="es-ES" dirty="0" err="1"/>
              <a:t>add</a:t>
            </a:r>
            <a:r>
              <a:rPr lang="es-ES" dirty="0"/>
              <a:t> fichero3.txt</a:t>
            </a:r>
          </a:p>
          <a:p>
            <a:pPr marL="0" indent="0">
              <a:buNone/>
            </a:pPr>
            <a:endParaRPr lang="es-ES" dirty="0"/>
          </a:p>
          <a:p>
            <a:endParaRPr lang="es-ES" dirty="0"/>
          </a:p>
        </p:txBody>
      </p:sp>
    </p:spTree>
    <p:extLst>
      <p:ext uri="{BB962C8B-B14F-4D97-AF65-F5344CB8AC3E}">
        <p14:creationId xmlns:p14="http://schemas.microsoft.com/office/powerpoint/2010/main" val="3268126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660F1-14A5-4AFD-B430-95361F0A2F4C}"/>
              </a:ext>
            </a:extLst>
          </p:cNvPr>
          <p:cNvSpPr>
            <a:spLocks noGrp="1"/>
          </p:cNvSpPr>
          <p:nvPr>
            <p:ph type="title"/>
          </p:nvPr>
        </p:nvSpPr>
        <p:spPr/>
        <p:txBody>
          <a:bodyPr/>
          <a:lstStyle/>
          <a:p>
            <a:r>
              <a:rPr lang="es-ES" dirty="0"/>
              <a:t>Aprobando cambios</a:t>
            </a:r>
          </a:p>
        </p:txBody>
      </p:sp>
      <p:sp>
        <p:nvSpPr>
          <p:cNvPr id="3" name="Marcador de contenido 2">
            <a:extLst>
              <a:ext uri="{FF2B5EF4-FFF2-40B4-BE49-F238E27FC236}">
                <a16:creationId xmlns:a16="http://schemas.microsoft.com/office/drawing/2014/main" id="{EEED9011-B50C-4290-8157-4CDC7C1CC41C}"/>
              </a:ext>
            </a:extLst>
          </p:cNvPr>
          <p:cNvSpPr>
            <a:spLocks noGrp="1"/>
          </p:cNvSpPr>
          <p:nvPr>
            <p:ph idx="1"/>
          </p:nvPr>
        </p:nvSpPr>
        <p:spPr/>
        <p:txBody>
          <a:bodyPr>
            <a:normAutofit/>
          </a:bodyPr>
          <a:lstStyle/>
          <a:p>
            <a:r>
              <a:rPr lang="es-ES" dirty="0"/>
              <a:t>Aprobamos cambios con </a:t>
            </a:r>
            <a:r>
              <a:rPr lang="es-ES" dirty="0" err="1"/>
              <a:t>git</a:t>
            </a:r>
            <a:r>
              <a:rPr lang="es-ES" dirty="0"/>
              <a:t> </a:t>
            </a:r>
            <a:r>
              <a:rPr lang="es-ES" dirty="0" err="1"/>
              <a:t>commit</a:t>
            </a:r>
            <a:r>
              <a:rPr lang="es-ES" dirty="0"/>
              <a:t> –m “Cambios ficheros.txt”</a:t>
            </a:r>
          </a:p>
          <a:p>
            <a:pPr marL="0" indent="0">
              <a:buNone/>
            </a:pPr>
            <a:r>
              <a:rPr lang="fr-FR" dirty="0"/>
              <a:t>git commit -m "</a:t>
            </a:r>
            <a:r>
              <a:rPr lang="fr-FR" dirty="0" err="1"/>
              <a:t>cambios</a:t>
            </a:r>
            <a:r>
              <a:rPr lang="fr-FR" dirty="0"/>
              <a:t> </a:t>
            </a:r>
            <a:r>
              <a:rPr lang="fr-FR" dirty="0" err="1"/>
              <a:t>ficheros</a:t>
            </a:r>
            <a:r>
              <a:rPr lang="fr-FR" dirty="0"/>
              <a:t>“</a:t>
            </a:r>
            <a:endParaRPr lang="es-ES" dirty="0"/>
          </a:p>
          <a:p>
            <a:r>
              <a:rPr lang="es-ES" dirty="0"/>
              <a:t>Si no habéis configurado vuestro usuario:</a:t>
            </a:r>
          </a:p>
          <a:p>
            <a:pPr>
              <a:buFont typeface="Wingdings" panose="05000000000000000000" pitchFamily="2" charset="2"/>
              <a:buChar char="ü"/>
            </a:pPr>
            <a:r>
              <a:rPr lang="es-ES" sz="2800" dirty="0"/>
              <a:t>Como email </a:t>
            </a:r>
            <a:r>
              <a:rPr lang="es-ES" sz="2800" dirty="0">
                <a:highlight>
                  <a:srgbClr val="FFFF00"/>
                </a:highlight>
              </a:rPr>
              <a:t>poneis vuestro email de GitHub  </a:t>
            </a:r>
          </a:p>
          <a:p>
            <a:pPr marL="0" indent="0">
              <a:buNone/>
            </a:pPr>
            <a:r>
              <a:rPr lang="es-ES" b="1" dirty="0"/>
              <a:t>	</a:t>
            </a:r>
            <a:r>
              <a:rPr lang="es-ES" sz="2800" b="1" dirty="0"/>
              <a:t>	</a:t>
            </a:r>
            <a:r>
              <a:rPr lang="es-ES" sz="2800" b="1" dirty="0" err="1"/>
              <a:t>git</a:t>
            </a:r>
            <a:r>
              <a:rPr lang="es-ES" sz="2800" b="1" dirty="0"/>
              <a:t> </a:t>
            </a:r>
            <a:r>
              <a:rPr lang="es-ES" sz="2800" b="1" dirty="0" err="1"/>
              <a:t>config</a:t>
            </a:r>
            <a:r>
              <a:rPr lang="es-ES" sz="2800" b="1" dirty="0"/>
              <a:t> --global </a:t>
            </a:r>
            <a:r>
              <a:rPr lang="es-ES" sz="2800" b="1" dirty="0" err="1"/>
              <a:t>user.email</a:t>
            </a:r>
            <a:r>
              <a:rPr lang="es-ES" sz="2800" b="1" dirty="0"/>
              <a:t> "email@user.com"</a:t>
            </a:r>
            <a:endParaRPr lang="es-ES" sz="2800" dirty="0"/>
          </a:p>
          <a:p>
            <a:pPr>
              <a:buFont typeface="Wingdings" panose="05000000000000000000" pitchFamily="2" charset="2"/>
              <a:buChar char="ü"/>
            </a:pPr>
            <a:r>
              <a:rPr lang="es-ES" sz="2800" dirty="0"/>
              <a:t>Como </a:t>
            </a:r>
            <a:r>
              <a:rPr lang="es-ES" sz="2800" dirty="0" err="1"/>
              <a:t>user</a:t>
            </a:r>
            <a:r>
              <a:rPr lang="es-ES" sz="2800" dirty="0"/>
              <a:t> poneis el </a:t>
            </a:r>
            <a:r>
              <a:rPr lang="es-ES" sz="2800" dirty="0">
                <a:highlight>
                  <a:srgbClr val="FFFF00"/>
                </a:highlight>
              </a:rPr>
              <a:t>usuario de GitHub</a:t>
            </a:r>
          </a:p>
          <a:p>
            <a:pPr marL="0" indent="0">
              <a:buNone/>
            </a:pPr>
            <a:r>
              <a:rPr lang="es-ES" sz="2800" b="1" dirty="0"/>
              <a:t>		</a:t>
            </a:r>
            <a:r>
              <a:rPr lang="es-ES" sz="2800" b="1" dirty="0" err="1"/>
              <a:t>git</a:t>
            </a:r>
            <a:r>
              <a:rPr lang="es-ES" sz="2800" b="1" dirty="0"/>
              <a:t> </a:t>
            </a:r>
            <a:r>
              <a:rPr lang="es-ES" sz="2800" b="1" dirty="0" err="1"/>
              <a:t>config</a:t>
            </a:r>
            <a:r>
              <a:rPr lang="es-ES" sz="2800" b="1" dirty="0"/>
              <a:t> --global user.name " </a:t>
            </a:r>
            <a:r>
              <a:rPr lang="es-ES" sz="2800" b="1" dirty="0" err="1"/>
              <a:t>usuariogithub</a:t>
            </a:r>
            <a:r>
              <a:rPr lang="es-ES" sz="2800" b="1" dirty="0"/>
              <a:t>”</a:t>
            </a:r>
            <a:endParaRPr lang="es-ES" sz="2800" dirty="0"/>
          </a:p>
          <a:p>
            <a:pPr marL="0" indent="0">
              <a:buNone/>
            </a:pPr>
            <a:endParaRPr lang="es-ES" dirty="0"/>
          </a:p>
        </p:txBody>
      </p:sp>
    </p:spTree>
    <p:extLst>
      <p:ext uri="{BB962C8B-B14F-4D97-AF65-F5344CB8AC3E}">
        <p14:creationId xmlns:p14="http://schemas.microsoft.com/office/powerpoint/2010/main" val="1936913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660F1-14A5-4AFD-B430-95361F0A2F4C}"/>
              </a:ext>
            </a:extLst>
          </p:cNvPr>
          <p:cNvSpPr>
            <a:spLocks noGrp="1"/>
          </p:cNvSpPr>
          <p:nvPr>
            <p:ph type="title"/>
          </p:nvPr>
        </p:nvSpPr>
        <p:spPr/>
        <p:txBody>
          <a:bodyPr/>
          <a:lstStyle/>
          <a:p>
            <a:r>
              <a:rPr lang="es-ES" dirty="0"/>
              <a:t>Borrando elementos</a:t>
            </a:r>
          </a:p>
        </p:txBody>
      </p:sp>
      <p:sp>
        <p:nvSpPr>
          <p:cNvPr id="3" name="Marcador de contenido 2">
            <a:extLst>
              <a:ext uri="{FF2B5EF4-FFF2-40B4-BE49-F238E27FC236}">
                <a16:creationId xmlns:a16="http://schemas.microsoft.com/office/drawing/2014/main" id="{EEED9011-B50C-4290-8157-4CDC7C1CC41C}"/>
              </a:ext>
            </a:extLst>
          </p:cNvPr>
          <p:cNvSpPr>
            <a:spLocks noGrp="1"/>
          </p:cNvSpPr>
          <p:nvPr>
            <p:ph idx="1"/>
          </p:nvPr>
        </p:nvSpPr>
        <p:spPr/>
        <p:txBody>
          <a:bodyPr>
            <a:normAutofit/>
          </a:bodyPr>
          <a:lstStyle/>
          <a:p>
            <a:pPr marL="0" indent="0">
              <a:buNone/>
            </a:pPr>
            <a:r>
              <a:rPr lang="es-ES" dirty="0"/>
              <a:t>Para borrar elementos del repositorio pero no de vuestro espacio de trabajo usad </a:t>
            </a:r>
            <a:r>
              <a:rPr lang="es-ES" dirty="0" err="1"/>
              <a:t>git</a:t>
            </a:r>
            <a:r>
              <a:rPr lang="es-ES" dirty="0"/>
              <a:t> </a:t>
            </a:r>
            <a:r>
              <a:rPr lang="es-ES" dirty="0" err="1"/>
              <a:t>reset</a:t>
            </a:r>
            <a:r>
              <a:rPr lang="es-ES" dirty="0"/>
              <a:t>. Un consejo </a:t>
            </a:r>
            <a:r>
              <a:rPr lang="es-ES" dirty="0">
                <a:highlight>
                  <a:srgbClr val="FFFF00"/>
                </a:highlight>
              </a:rPr>
              <a:t>trabajar dentro de la carpeta de vuestro repositorio local en la consola</a:t>
            </a:r>
            <a:r>
              <a:rPr lang="es-ES" dirty="0"/>
              <a:t>.</a:t>
            </a:r>
          </a:p>
          <a:p>
            <a:pPr marL="0" indent="0">
              <a:buNone/>
            </a:pPr>
            <a:endParaRPr lang="es-ES" dirty="0"/>
          </a:p>
          <a:p>
            <a:pPr marL="0" indent="0">
              <a:buNone/>
            </a:pPr>
            <a:r>
              <a:rPr lang="es-ES" dirty="0" err="1">
                <a:highlight>
                  <a:srgbClr val="00FFFF"/>
                </a:highlight>
              </a:rPr>
              <a:t>git</a:t>
            </a:r>
            <a:r>
              <a:rPr lang="es-ES" dirty="0">
                <a:highlight>
                  <a:srgbClr val="00FFFF"/>
                </a:highlight>
              </a:rPr>
              <a:t> </a:t>
            </a:r>
            <a:r>
              <a:rPr lang="es-ES" dirty="0" err="1">
                <a:highlight>
                  <a:srgbClr val="00FFFF"/>
                </a:highlight>
              </a:rPr>
              <a:t>reset</a:t>
            </a:r>
            <a:r>
              <a:rPr lang="es-ES" dirty="0">
                <a:highlight>
                  <a:srgbClr val="00FFFF"/>
                </a:highlight>
              </a:rPr>
              <a:t> HEAD </a:t>
            </a:r>
            <a:r>
              <a:rPr lang="es-ES" dirty="0"/>
              <a:t>nombre del archivo.</a:t>
            </a:r>
          </a:p>
          <a:p>
            <a:pPr marL="0" indent="0">
              <a:buNone/>
            </a:pPr>
            <a:endParaRPr lang="es-ES" dirty="0"/>
          </a:p>
          <a:p>
            <a:pPr marL="0" indent="0">
              <a:buNone/>
            </a:pPr>
            <a:r>
              <a:rPr lang="es-ES" dirty="0"/>
              <a:t>Por ejemplo </a:t>
            </a:r>
            <a:r>
              <a:rPr lang="es-ES" dirty="0" err="1"/>
              <a:t>git</a:t>
            </a:r>
            <a:r>
              <a:rPr lang="es-ES" dirty="0"/>
              <a:t> </a:t>
            </a:r>
            <a:r>
              <a:rPr lang="es-ES" dirty="0" err="1"/>
              <a:t>reset</a:t>
            </a:r>
            <a:r>
              <a:rPr lang="es-ES" dirty="0"/>
              <a:t> HEAD fichero2.txt</a:t>
            </a:r>
          </a:p>
        </p:txBody>
      </p:sp>
    </p:spTree>
    <p:extLst>
      <p:ext uri="{BB962C8B-B14F-4D97-AF65-F5344CB8AC3E}">
        <p14:creationId xmlns:p14="http://schemas.microsoft.com/office/powerpoint/2010/main" val="2360018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660F1-14A5-4AFD-B430-95361F0A2F4C}"/>
              </a:ext>
            </a:extLst>
          </p:cNvPr>
          <p:cNvSpPr>
            <a:spLocks noGrp="1"/>
          </p:cNvSpPr>
          <p:nvPr>
            <p:ph type="title"/>
          </p:nvPr>
        </p:nvSpPr>
        <p:spPr/>
        <p:txBody>
          <a:bodyPr/>
          <a:lstStyle/>
          <a:p>
            <a:r>
              <a:rPr lang="es-ES" dirty="0"/>
              <a:t>Borrando elementos</a:t>
            </a:r>
          </a:p>
        </p:txBody>
      </p:sp>
      <p:sp>
        <p:nvSpPr>
          <p:cNvPr id="3" name="Marcador de contenido 2">
            <a:extLst>
              <a:ext uri="{FF2B5EF4-FFF2-40B4-BE49-F238E27FC236}">
                <a16:creationId xmlns:a16="http://schemas.microsoft.com/office/drawing/2014/main" id="{EEED9011-B50C-4290-8157-4CDC7C1CC41C}"/>
              </a:ext>
            </a:extLst>
          </p:cNvPr>
          <p:cNvSpPr>
            <a:spLocks noGrp="1"/>
          </p:cNvSpPr>
          <p:nvPr>
            <p:ph idx="1"/>
          </p:nvPr>
        </p:nvSpPr>
        <p:spPr/>
        <p:txBody>
          <a:bodyPr>
            <a:normAutofit/>
          </a:bodyPr>
          <a:lstStyle/>
          <a:p>
            <a:pPr marL="0" indent="0">
              <a:buNone/>
            </a:pPr>
            <a:r>
              <a:rPr lang="es-ES" dirty="0"/>
              <a:t>Para borrar elementos del repositorio y de vuestro espacio de trabajo usad: </a:t>
            </a:r>
          </a:p>
          <a:p>
            <a:pPr marL="0" indent="0">
              <a:buNone/>
            </a:pPr>
            <a:endParaRPr lang="es-ES" dirty="0"/>
          </a:p>
          <a:p>
            <a:pPr marL="0" indent="0">
              <a:buNone/>
            </a:pPr>
            <a:r>
              <a:rPr lang="es-ES" dirty="0" err="1">
                <a:highlight>
                  <a:srgbClr val="00FFFF"/>
                </a:highlight>
              </a:rPr>
              <a:t>git</a:t>
            </a:r>
            <a:r>
              <a:rPr lang="es-ES" dirty="0">
                <a:highlight>
                  <a:srgbClr val="00FFFF"/>
                </a:highlight>
              </a:rPr>
              <a:t> </a:t>
            </a:r>
            <a:r>
              <a:rPr lang="es-ES" dirty="0" err="1">
                <a:highlight>
                  <a:srgbClr val="00FFFF"/>
                </a:highlight>
              </a:rPr>
              <a:t>rm</a:t>
            </a:r>
            <a:r>
              <a:rPr lang="es-ES" dirty="0">
                <a:highlight>
                  <a:srgbClr val="00FFFF"/>
                </a:highlight>
              </a:rPr>
              <a:t> </a:t>
            </a:r>
            <a:r>
              <a:rPr lang="es-ES" dirty="0"/>
              <a:t>nombre del archivo.</a:t>
            </a:r>
          </a:p>
          <a:p>
            <a:pPr marL="0" indent="0">
              <a:buNone/>
            </a:pPr>
            <a:endParaRPr lang="es-ES" dirty="0"/>
          </a:p>
          <a:p>
            <a:pPr marL="0" indent="0">
              <a:buNone/>
            </a:pPr>
            <a:r>
              <a:rPr lang="es-ES" dirty="0"/>
              <a:t>Por ejemplo: </a:t>
            </a:r>
            <a:r>
              <a:rPr lang="es-ES" dirty="0" err="1"/>
              <a:t>git</a:t>
            </a:r>
            <a:r>
              <a:rPr lang="es-ES" dirty="0"/>
              <a:t> </a:t>
            </a:r>
            <a:r>
              <a:rPr lang="es-ES" dirty="0" err="1"/>
              <a:t>rm</a:t>
            </a:r>
            <a:r>
              <a:rPr lang="es-ES" dirty="0"/>
              <a:t> fichero2.txt</a:t>
            </a:r>
          </a:p>
        </p:txBody>
      </p:sp>
    </p:spTree>
    <p:extLst>
      <p:ext uri="{BB962C8B-B14F-4D97-AF65-F5344CB8AC3E}">
        <p14:creationId xmlns:p14="http://schemas.microsoft.com/office/powerpoint/2010/main" val="2600838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6E3A3-097E-4BAA-AC8C-DC91AC6D0EBE}"/>
              </a:ext>
            </a:extLst>
          </p:cNvPr>
          <p:cNvSpPr>
            <a:spLocks noGrp="1"/>
          </p:cNvSpPr>
          <p:nvPr>
            <p:ph type="title"/>
          </p:nvPr>
        </p:nvSpPr>
        <p:spPr/>
        <p:txBody>
          <a:bodyPr/>
          <a:lstStyle/>
          <a:p>
            <a:pPr algn="ctr"/>
            <a:r>
              <a:rPr lang="es-ES" dirty="0"/>
              <a:t>Git y GitHub en Eclipse</a:t>
            </a:r>
          </a:p>
        </p:txBody>
      </p:sp>
      <p:sp>
        <p:nvSpPr>
          <p:cNvPr id="3" name="Marcador de texto 2">
            <a:extLst>
              <a:ext uri="{FF2B5EF4-FFF2-40B4-BE49-F238E27FC236}">
                <a16:creationId xmlns:a16="http://schemas.microsoft.com/office/drawing/2014/main" id="{358D7237-0C9A-4239-9A9A-DCED1F77DE81}"/>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2799949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B8052-01A1-413A-A310-62B14AE6C584}"/>
              </a:ext>
            </a:extLst>
          </p:cNvPr>
          <p:cNvSpPr>
            <a:spLocks noGrp="1"/>
          </p:cNvSpPr>
          <p:nvPr>
            <p:ph type="title"/>
          </p:nvPr>
        </p:nvSpPr>
        <p:spPr/>
        <p:txBody>
          <a:bodyPr/>
          <a:lstStyle/>
          <a:p>
            <a:r>
              <a:rPr lang="es-ES" dirty="0"/>
              <a:t>Añadiendo repositorio local</a:t>
            </a:r>
          </a:p>
        </p:txBody>
      </p:sp>
      <p:sp>
        <p:nvSpPr>
          <p:cNvPr id="3" name="Marcador de contenido 2">
            <a:extLst>
              <a:ext uri="{FF2B5EF4-FFF2-40B4-BE49-F238E27FC236}">
                <a16:creationId xmlns:a16="http://schemas.microsoft.com/office/drawing/2014/main" id="{C688F25E-17B2-4126-9C34-B960F800C9D5}"/>
              </a:ext>
            </a:extLst>
          </p:cNvPr>
          <p:cNvSpPr>
            <a:spLocks noGrp="1"/>
          </p:cNvSpPr>
          <p:nvPr>
            <p:ph idx="1"/>
          </p:nvPr>
        </p:nvSpPr>
        <p:spPr/>
        <p:txBody>
          <a:bodyPr/>
          <a:lstStyle/>
          <a:p>
            <a:r>
              <a:rPr lang="es-ES" dirty="0"/>
              <a:t>Tenemos dos maneras de añadir un repositorio local:</a:t>
            </a:r>
          </a:p>
          <a:p>
            <a:endParaRPr lang="es-ES" dirty="0"/>
          </a:p>
          <a:p>
            <a:r>
              <a:rPr lang="es-ES" dirty="0"/>
              <a:t>Desde la perspectiva Git de Eclipse</a:t>
            </a:r>
          </a:p>
          <a:p>
            <a:r>
              <a:rPr lang="es-ES" dirty="0"/>
              <a:t>Desde el propio proyecto</a:t>
            </a:r>
          </a:p>
          <a:p>
            <a:endParaRPr lang="es-ES" dirty="0"/>
          </a:p>
          <a:p>
            <a:r>
              <a:rPr lang="es-ES" dirty="0">
                <a:highlight>
                  <a:srgbClr val="FFFF00"/>
                </a:highlight>
              </a:rPr>
              <a:t>Abrid vuestro </a:t>
            </a:r>
            <a:r>
              <a:rPr lang="es-ES" dirty="0" err="1">
                <a:highlight>
                  <a:srgbClr val="FFFF00"/>
                </a:highlight>
              </a:rPr>
              <a:t>workspace</a:t>
            </a:r>
            <a:r>
              <a:rPr lang="es-ES" dirty="0">
                <a:highlight>
                  <a:srgbClr val="FFFF00"/>
                </a:highlight>
              </a:rPr>
              <a:t> para los proyectos del tema 3.</a:t>
            </a:r>
          </a:p>
        </p:txBody>
      </p:sp>
    </p:spTree>
    <p:extLst>
      <p:ext uri="{BB962C8B-B14F-4D97-AF65-F5344CB8AC3E}">
        <p14:creationId xmlns:p14="http://schemas.microsoft.com/office/powerpoint/2010/main" val="38921746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AAD92-6733-471B-918F-6A4CE6C110EA}"/>
              </a:ext>
            </a:extLst>
          </p:cNvPr>
          <p:cNvSpPr>
            <a:spLocks noGrp="1"/>
          </p:cNvSpPr>
          <p:nvPr>
            <p:ph type="title"/>
          </p:nvPr>
        </p:nvSpPr>
        <p:spPr/>
        <p:txBody>
          <a:bodyPr/>
          <a:lstStyle/>
          <a:p>
            <a:pPr algn="ctr"/>
            <a:r>
              <a:rPr lang="es-ES" dirty="0"/>
              <a:t>Abriendo la perspectiva GIT</a:t>
            </a:r>
          </a:p>
        </p:txBody>
      </p:sp>
      <p:sp>
        <p:nvSpPr>
          <p:cNvPr id="3" name="Marcador de contenido 2">
            <a:extLst>
              <a:ext uri="{FF2B5EF4-FFF2-40B4-BE49-F238E27FC236}">
                <a16:creationId xmlns:a16="http://schemas.microsoft.com/office/drawing/2014/main" id="{2DCD2C19-05C6-405C-BD77-5B06F7D7FAEB}"/>
              </a:ext>
            </a:extLst>
          </p:cNvPr>
          <p:cNvSpPr>
            <a:spLocks noGrp="1"/>
          </p:cNvSpPr>
          <p:nvPr>
            <p:ph idx="1"/>
          </p:nvPr>
        </p:nvSpPr>
        <p:spPr/>
        <p:txBody>
          <a:bodyPr/>
          <a:lstStyle/>
          <a:p>
            <a:r>
              <a:rPr lang="es-ES" dirty="0"/>
              <a:t>Abrimos la perspectiva </a:t>
            </a:r>
            <a:r>
              <a:rPr lang="es-ES" dirty="0" err="1"/>
              <a:t>git</a:t>
            </a:r>
            <a:endParaRPr lang="es-ES" dirty="0"/>
          </a:p>
          <a:p>
            <a:endParaRPr lang="es-ES" dirty="0"/>
          </a:p>
          <a:p>
            <a:endParaRPr lang="es-ES" dirty="0"/>
          </a:p>
        </p:txBody>
      </p:sp>
      <p:pic>
        <p:nvPicPr>
          <p:cNvPr id="5" name="Imagen 4">
            <a:extLst>
              <a:ext uri="{FF2B5EF4-FFF2-40B4-BE49-F238E27FC236}">
                <a16:creationId xmlns:a16="http://schemas.microsoft.com/office/drawing/2014/main" id="{8BED49B6-3791-4E00-8343-6EC4D68B1107}"/>
              </a:ext>
            </a:extLst>
          </p:cNvPr>
          <p:cNvPicPr>
            <a:picLocks noChangeAspect="1"/>
          </p:cNvPicPr>
          <p:nvPr/>
        </p:nvPicPr>
        <p:blipFill>
          <a:blip r:embed="rId2"/>
          <a:stretch>
            <a:fillRect/>
          </a:stretch>
        </p:blipFill>
        <p:spPr>
          <a:xfrm>
            <a:off x="1019637" y="2430123"/>
            <a:ext cx="6743700" cy="3400425"/>
          </a:xfrm>
          <a:prstGeom prst="rect">
            <a:avLst/>
          </a:prstGeom>
        </p:spPr>
      </p:pic>
      <p:pic>
        <p:nvPicPr>
          <p:cNvPr id="9" name="Imagen 8">
            <a:extLst>
              <a:ext uri="{FF2B5EF4-FFF2-40B4-BE49-F238E27FC236}">
                <a16:creationId xmlns:a16="http://schemas.microsoft.com/office/drawing/2014/main" id="{D8379EA2-0CD7-4F87-AA7C-2D062396B3F6}"/>
              </a:ext>
            </a:extLst>
          </p:cNvPr>
          <p:cNvPicPr>
            <a:picLocks noChangeAspect="1"/>
          </p:cNvPicPr>
          <p:nvPr/>
        </p:nvPicPr>
        <p:blipFill>
          <a:blip r:embed="rId3"/>
          <a:stretch>
            <a:fillRect/>
          </a:stretch>
        </p:blipFill>
        <p:spPr>
          <a:xfrm>
            <a:off x="8260996" y="2217794"/>
            <a:ext cx="3258690" cy="3825081"/>
          </a:xfrm>
          <a:prstGeom prst="rect">
            <a:avLst/>
          </a:prstGeom>
        </p:spPr>
      </p:pic>
    </p:spTree>
    <p:extLst>
      <p:ext uri="{BB962C8B-B14F-4D97-AF65-F5344CB8AC3E}">
        <p14:creationId xmlns:p14="http://schemas.microsoft.com/office/powerpoint/2010/main" val="950389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AAAAE-162B-4DC5-9FD8-D7895106DB0C}"/>
              </a:ext>
            </a:extLst>
          </p:cNvPr>
          <p:cNvSpPr>
            <a:spLocks noGrp="1"/>
          </p:cNvSpPr>
          <p:nvPr>
            <p:ph type="title"/>
          </p:nvPr>
        </p:nvSpPr>
        <p:spPr/>
        <p:txBody>
          <a:bodyPr/>
          <a:lstStyle/>
          <a:p>
            <a:r>
              <a:rPr lang="es-ES" dirty="0"/>
              <a:t>Creamos un repositorio local</a:t>
            </a:r>
          </a:p>
        </p:txBody>
      </p:sp>
      <p:pic>
        <p:nvPicPr>
          <p:cNvPr id="5" name="Marcador de contenido 4">
            <a:extLst>
              <a:ext uri="{FF2B5EF4-FFF2-40B4-BE49-F238E27FC236}">
                <a16:creationId xmlns:a16="http://schemas.microsoft.com/office/drawing/2014/main" id="{A48823F3-BC3B-4F61-B464-8FFC5CEA85AB}"/>
              </a:ext>
            </a:extLst>
          </p:cNvPr>
          <p:cNvPicPr>
            <a:picLocks noGrp="1" noChangeAspect="1"/>
          </p:cNvPicPr>
          <p:nvPr>
            <p:ph idx="1"/>
          </p:nvPr>
        </p:nvPicPr>
        <p:blipFill>
          <a:blip r:embed="rId2"/>
          <a:stretch>
            <a:fillRect/>
          </a:stretch>
        </p:blipFill>
        <p:spPr>
          <a:xfrm>
            <a:off x="1147762" y="2529681"/>
            <a:ext cx="3495675" cy="3095625"/>
          </a:xfrm>
        </p:spPr>
      </p:pic>
      <p:pic>
        <p:nvPicPr>
          <p:cNvPr id="11" name="Imagen 10">
            <a:extLst>
              <a:ext uri="{FF2B5EF4-FFF2-40B4-BE49-F238E27FC236}">
                <a16:creationId xmlns:a16="http://schemas.microsoft.com/office/drawing/2014/main" id="{F4F777D4-7ED1-4D03-9B53-9F2959ADD965}"/>
              </a:ext>
            </a:extLst>
          </p:cNvPr>
          <p:cNvPicPr>
            <a:picLocks noChangeAspect="1"/>
          </p:cNvPicPr>
          <p:nvPr/>
        </p:nvPicPr>
        <p:blipFill>
          <a:blip r:embed="rId3"/>
          <a:stretch>
            <a:fillRect/>
          </a:stretch>
        </p:blipFill>
        <p:spPr>
          <a:xfrm>
            <a:off x="6319837" y="2510631"/>
            <a:ext cx="5033963" cy="2974948"/>
          </a:xfrm>
          <a:prstGeom prst="rect">
            <a:avLst/>
          </a:prstGeom>
        </p:spPr>
      </p:pic>
    </p:spTree>
    <p:extLst>
      <p:ext uri="{BB962C8B-B14F-4D97-AF65-F5344CB8AC3E}">
        <p14:creationId xmlns:p14="http://schemas.microsoft.com/office/powerpoint/2010/main" val="157047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E6686-0389-4CDE-8E2F-99FE2BC12089}"/>
              </a:ext>
            </a:extLst>
          </p:cNvPr>
          <p:cNvSpPr>
            <a:spLocks noGrp="1"/>
          </p:cNvSpPr>
          <p:nvPr>
            <p:ph type="title"/>
          </p:nvPr>
        </p:nvSpPr>
        <p:spPr>
          <a:xfrm>
            <a:off x="1242618" y="222778"/>
            <a:ext cx="7497417" cy="830175"/>
          </a:xfrm>
        </p:spPr>
        <p:txBody>
          <a:bodyPr>
            <a:normAutofit/>
          </a:bodyPr>
          <a:lstStyle/>
          <a:p>
            <a:r>
              <a:rPr lang="es-ES" dirty="0"/>
              <a:t>Control de versiones</a:t>
            </a:r>
          </a:p>
        </p:txBody>
      </p:sp>
      <p:sp>
        <p:nvSpPr>
          <p:cNvPr id="3" name="Marcador de contenido 2">
            <a:extLst>
              <a:ext uri="{FF2B5EF4-FFF2-40B4-BE49-F238E27FC236}">
                <a16:creationId xmlns:a16="http://schemas.microsoft.com/office/drawing/2014/main" id="{BD0BFB27-9ADD-458D-B23D-4AB96A9BA1C5}"/>
              </a:ext>
            </a:extLst>
          </p:cNvPr>
          <p:cNvSpPr>
            <a:spLocks noGrp="1"/>
          </p:cNvSpPr>
          <p:nvPr>
            <p:ph idx="1"/>
          </p:nvPr>
        </p:nvSpPr>
        <p:spPr>
          <a:xfrm>
            <a:off x="883152" y="1213812"/>
            <a:ext cx="8216348" cy="5168348"/>
          </a:xfrm>
        </p:spPr>
        <p:txBody>
          <a:bodyPr anchor="ctr">
            <a:normAutofit/>
          </a:bodyPr>
          <a:lstStyle/>
          <a:p>
            <a:pPr algn="just"/>
            <a:r>
              <a:rPr lang="es-ES" sz="2400" dirty="0"/>
              <a:t>Se llama </a:t>
            </a:r>
            <a:r>
              <a:rPr lang="es-ES" sz="2400" b="1" dirty="0">
                <a:highlight>
                  <a:srgbClr val="FFFF00"/>
                </a:highlight>
              </a:rPr>
              <a:t>control de versiones</a:t>
            </a:r>
            <a:r>
              <a:rPr lang="es-ES" sz="2400" dirty="0">
                <a:highlight>
                  <a:srgbClr val="FFFF00"/>
                </a:highlight>
              </a:rPr>
              <a:t> a la gestión de los </a:t>
            </a:r>
            <a:r>
              <a:rPr lang="es-ES" sz="2400" b="1" dirty="0">
                <a:highlight>
                  <a:srgbClr val="FFFF00"/>
                </a:highlight>
              </a:rPr>
              <a:t>diversos cambios que se realizan </a:t>
            </a:r>
            <a:r>
              <a:rPr lang="es-ES" sz="2400" dirty="0">
                <a:highlight>
                  <a:srgbClr val="FFFF00"/>
                </a:highlight>
              </a:rPr>
              <a:t>sobre los elementos de </a:t>
            </a:r>
            <a:r>
              <a:rPr lang="es-ES" sz="2400" b="1" dirty="0">
                <a:highlight>
                  <a:srgbClr val="FFFF00"/>
                </a:highlight>
              </a:rPr>
              <a:t>algún producto </a:t>
            </a:r>
            <a:r>
              <a:rPr lang="es-ES" sz="2400" dirty="0">
                <a:highlight>
                  <a:srgbClr val="FFFF00"/>
                </a:highlight>
              </a:rPr>
              <a:t>o una </a:t>
            </a:r>
            <a:r>
              <a:rPr lang="es-ES" sz="2400" b="1" dirty="0">
                <a:highlight>
                  <a:srgbClr val="FFFF00"/>
                </a:highlight>
              </a:rPr>
              <a:t>configuración</a:t>
            </a:r>
            <a:r>
              <a:rPr lang="es-ES" sz="2400" dirty="0">
                <a:highlight>
                  <a:srgbClr val="FFFF00"/>
                </a:highlight>
              </a:rPr>
              <a:t> del mismo</a:t>
            </a:r>
            <a:r>
              <a:rPr lang="es-ES" sz="2400" dirty="0"/>
              <a:t>. Una </a:t>
            </a:r>
            <a:r>
              <a:rPr lang="es-ES" sz="2400" b="1" dirty="0">
                <a:highlight>
                  <a:srgbClr val="FFFF00"/>
                </a:highlight>
              </a:rPr>
              <a:t>versión, revisión o edición de un producto</a:t>
            </a:r>
            <a:r>
              <a:rPr lang="es-ES" sz="2400" dirty="0">
                <a:highlight>
                  <a:srgbClr val="FFFF00"/>
                </a:highlight>
              </a:rPr>
              <a:t>, es el </a:t>
            </a:r>
            <a:r>
              <a:rPr lang="es-ES" sz="2400" b="1" dirty="0">
                <a:highlight>
                  <a:srgbClr val="FFFF00"/>
                </a:highlight>
              </a:rPr>
              <a:t>estado en el que se encuentra </a:t>
            </a:r>
            <a:r>
              <a:rPr lang="es-ES" sz="2400" dirty="0">
                <a:highlight>
                  <a:srgbClr val="FFFF00"/>
                </a:highlight>
              </a:rPr>
              <a:t>el mismo en un momento dado de su desarrollo o modificación.</a:t>
            </a:r>
          </a:p>
          <a:p>
            <a:pPr algn="just"/>
            <a:r>
              <a:rPr lang="es-ES" sz="2400" dirty="0"/>
              <a:t>Aunque un sistema de control de versiones puede realizarse de forma manual, es muy aconsejable disponer de </a:t>
            </a:r>
            <a:r>
              <a:rPr lang="es-ES" sz="2400" b="1" dirty="0"/>
              <a:t>herramientas</a:t>
            </a:r>
            <a:r>
              <a:rPr lang="es-ES" sz="2400" dirty="0"/>
              <a:t> que faciliten esta gestión dando lugar a los llamados </a:t>
            </a:r>
            <a:r>
              <a:rPr lang="es-ES" sz="2400" b="1" dirty="0"/>
              <a:t>sistemas de control de versiones</a:t>
            </a:r>
            <a:r>
              <a:rPr lang="es-ES" sz="2400" dirty="0"/>
              <a:t> o </a:t>
            </a:r>
            <a:r>
              <a:rPr lang="es-ES" sz="2400" b="1" dirty="0"/>
              <a:t>VCS</a:t>
            </a:r>
            <a:r>
              <a:rPr lang="es-ES" sz="2400" dirty="0"/>
              <a:t> (del inglés </a:t>
            </a:r>
            <a:r>
              <a:rPr lang="es-ES" sz="2400" i="1" dirty="0" err="1"/>
              <a:t>Version</a:t>
            </a:r>
            <a:r>
              <a:rPr lang="es-ES" sz="2400" i="1" dirty="0"/>
              <a:t> Control </a:t>
            </a:r>
            <a:r>
              <a:rPr lang="es-ES" sz="2400" i="1" dirty="0" err="1"/>
              <a:t>System</a:t>
            </a:r>
            <a:r>
              <a:rPr lang="es-ES" sz="2400" dirty="0"/>
              <a:t>). Estos sistemas </a:t>
            </a:r>
            <a:r>
              <a:rPr lang="es-ES" sz="2400" b="1" dirty="0">
                <a:highlight>
                  <a:srgbClr val="FFFF00"/>
                </a:highlight>
              </a:rPr>
              <a:t>facilitan</a:t>
            </a:r>
            <a:r>
              <a:rPr lang="es-ES" sz="2400" dirty="0">
                <a:highlight>
                  <a:srgbClr val="FFFF00"/>
                </a:highlight>
              </a:rPr>
              <a:t> la </a:t>
            </a:r>
            <a:r>
              <a:rPr lang="es-ES" sz="2400" b="1" dirty="0">
                <a:highlight>
                  <a:srgbClr val="FFFF00"/>
                </a:highlight>
              </a:rPr>
              <a:t>administración de las distintas versiones </a:t>
            </a:r>
            <a:r>
              <a:rPr lang="es-ES" sz="2400" dirty="0">
                <a:highlight>
                  <a:srgbClr val="FFFF00"/>
                </a:highlight>
              </a:rPr>
              <a:t>de cada producto desarrollado, así como las posibles especializaciones realizadas </a:t>
            </a:r>
            <a:r>
              <a:rPr lang="es-ES" sz="2400" dirty="0"/>
              <a:t>(por ejemplo, para algún cliente específico). </a:t>
            </a:r>
          </a:p>
          <a:p>
            <a:endParaRPr lang="es-ES" sz="1700" dirty="0"/>
          </a:p>
        </p:txBody>
      </p:sp>
      <p:pic>
        <p:nvPicPr>
          <p:cNvPr id="7" name="Graphic 6">
            <a:extLst>
              <a:ext uri="{FF2B5EF4-FFF2-40B4-BE49-F238E27FC236}">
                <a16:creationId xmlns:a16="http://schemas.microsoft.com/office/drawing/2014/main" id="{6E2DC1AA-1CA2-49C4-8421-97F4BF2A4D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633541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6F56E-3C40-4A43-90D6-45ECD23ED1F3}"/>
              </a:ext>
            </a:extLst>
          </p:cNvPr>
          <p:cNvSpPr>
            <a:spLocks noGrp="1"/>
          </p:cNvSpPr>
          <p:nvPr>
            <p:ph type="title"/>
          </p:nvPr>
        </p:nvSpPr>
        <p:spPr/>
        <p:txBody>
          <a:bodyPr/>
          <a:lstStyle/>
          <a:p>
            <a:r>
              <a:rPr lang="es-ES" dirty="0"/>
              <a:t>Seleccionar el repositorio proyecto 1</a:t>
            </a:r>
          </a:p>
        </p:txBody>
      </p:sp>
      <p:sp>
        <p:nvSpPr>
          <p:cNvPr id="3" name="Marcador de contenido 2">
            <a:extLst>
              <a:ext uri="{FF2B5EF4-FFF2-40B4-BE49-F238E27FC236}">
                <a16:creationId xmlns:a16="http://schemas.microsoft.com/office/drawing/2014/main" id="{6803B598-9972-4F76-A004-FE4A2226AE27}"/>
              </a:ext>
            </a:extLst>
          </p:cNvPr>
          <p:cNvSpPr>
            <a:spLocks noGrp="1"/>
          </p:cNvSpPr>
          <p:nvPr>
            <p:ph idx="1"/>
          </p:nvPr>
        </p:nvSpPr>
        <p:spPr/>
        <p:txBody>
          <a:bodyPr/>
          <a:lstStyle/>
          <a:p>
            <a:pPr algn="just"/>
            <a:r>
              <a:rPr lang="es-ES" dirty="0"/>
              <a:t>Pulsando </a:t>
            </a:r>
            <a:r>
              <a:rPr lang="es-ES" dirty="0">
                <a:highlight>
                  <a:srgbClr val="FFFF00"/>
                </a:highlight>
              </a:rPr>
              <a:t>en </a:t>
            </a:r>
            <a:r>
              <a:rPr lang="es-ES" dirty="0" err="1">
                <a:highlight>
                  <a:srgbClr val="FFFF00"/>
                </a:highlight>
              </a:rPr>
              <a:t>create</a:t>
            </a:r>
            <a:r>
              <a:rPr lang="es-ES" dirty="0">
                <a:highlight>
                  <a:srgbClr val="FFFF00"/>
                </a:highlight>
              </a:rPr>
              <a:t> </a:t>
            </a:r>
            <a:r>
              <a:rPr lang="es-ES" dirty="0" err="1">
                <a:highlight>
                  <a:srgbClr val="FFFF00"/>
                </a:highlight>
              </a:rPr>
              <a:t>seleccionais</a:t>
            </a:r>
            <a:r>
              <a:rPr lang="es-ES" dirty="0">
                <a:highlight>
                  <a:srgbClr val="FFFF00"/>
                </a:highlight>
              </a:rPr>
              <a:t> el repositorio proyecto1</a:t>
            </a:r>
            <a:r>
              <a:rPr lang="es-ES" dirty="0"/>
              <a:t> y pulsamos </a:t>
            </a:r>
            <a:r>
              <a:rPr lang="es-ES" dirty="0" err="1">
                <a:highlight>
                  <a:srgbClr val="FFFF00"/>
                </a:highlight>
              </a:rPr>
              <a:t>finish</a:t>
            </a:r>
            <a:r>
              <a:rPr lang="es-ES" dirty="0"/>
              <a:t>.</a:t>
            </a:r>
          </a:p>
          <a:p>
            <a:endParaRPr lang="es-ES" dirty="0"/>
          </a:p>
          <a:p>
            <a:endParaRPr lang="es-ES" dirty="0"/>
          </a:p>
        </p:txBody>
      </p:sp>
      <p:pic>
        <p:nvPicPr>
          <p:cNvPr id="5" name="Imagen 4">
            <a:extLst>
              <a:ext uri="{FF2B5EF4-FFF2-40B4-BE49-F238E27FC236}">
                <a16:creationId xmlns:a16="http://schemas.microsoft.com/office/drawing/2014/main" id="{8C0C5ADF-D514-470F-AE02-7A4CF21126C4}"/>
              </a:ext>
            </a:extLst>
          </p:cNvPr>
          <p:cNvPicPr>
            <a:picLocks noChangeAspect="1"/>
          </p:cNvPicPr>
          <p:nvPr/>
        </p:nvPicPr>
        <p:blipFill>
          <a:blip r:embed="rId2"/>
          <a:stretch>
            <a:fillRect/>
          </a:stretch>
        </p:blipFill>
        <p:spPr>
          <a:xfrm>
            <a:off x="4743450" y="2934389"/>
            <a:ext cx="4657725" cy="2928248"/>
          </a:xfrm>
          <a:prstGeom prst="rect">
            <a:avLst/>
          </a:prstGeom>
        </p:spPr>
      </p:pic>
    </p:spTree>
    <p:extLst>
      <p:ext uri="{BB962C8B-B14F-4D97-AF65-F5344CB8AC3E}">
        <p14:creationId xmlns:p14="http://schemas.microsoft.com/office/powerpoint/2010/main" val="4280045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B0BDE-B9B4-48ED-8B6A-AA30704C7E8A}"/>
              </a:ext>
            </a:extLst>
          </p:cNvPr>
          <p:cNvSpPr>
            <a:spLocks noGrp="1"/>
          </p:cNvSpPr>
          <p:nvPr>
            <p:ph type="title"/>
          </p:nvPr>
        </p:nvSpPr>
        <p:spPr/>
        <p:txBody>
          <a:bodyPr/>
          <a:lstStyle/>
          <a:p>
            <a:r>
              <a:rPr lang="es-ES" dirty="0"/>
              <a:t>Creamos proyecto</a:t>
            </a:r>
          </a:p>
        </p:txBody>
      </p:sp>
      <p:sp>
        <p:nvSpPr>
          <p:cNvPr id="3" name="Marcador de contenido 2">
            <a:extLst>
              <a:ext uri="{FF2B5EF4-FFF2-40B4-BE49-F238E27FC236}">
                <a16:creationId xmlns:a16="http://schemas.microsoft.com/office/drawing/2014/main" id="{2B0515F5-E0D7-4A46-939C-D5858033E5C8}"/>
              </a:ext>
            </a:extLst>
          </p:cNvPr>
          <p:cNvSpPr>
            <a:spLocks noGrp="1"/>
          </p:cNvSpPr>
          <p:nvPr>
            <p:ph idx="1"/>
          </p:nvPr>
        </p:nvSpPr>
        <p:spPr/>
        <p:txBody>
          <a:bodyPr/>
          <a:lstStyle/>
          <a:p>
            <a:pPr algn="just"/>
            <a:r>
              <a:rPr lang="es-ES" dirty="0"/>
              <a:t>Volvemos a perspectiva java</a:t>
            </a:r>
          </a:p>
          <a:p>
            <a:pPr algn="just"/>
            <a:r>
              <a:rPr lang="es-ES" dirty="0"/>
              <a:t>Creamos proyecto prueba1 siguiendo el paso anterior y eligiendo java</a:t>
            </a:r>
          </a:p>
          <a:p>
            <a:pPr algn="just"/>
            <a:r>
              <a:rPr lang="es-ES" dirty="0"/>
              <a:t>Seleccionamos el proyecto, botón derecho del ratón, </a:t>
            </a:r>
            <a:r>
              <a:rPr lang="es-ES" dirty="0" err="1"/>
              <a:t>Teams</a:t>
            </a:r>
            <a:r>
              <a:rPr lang="es-ES" dirty="0"/>
              <a:t>-&gt; Share Proyect</a:t>
            </a:r>
          </a:p>
        </p:txBody>
      </p:sp>
      <p:pic>
        <p:nvPicPr>
          <p:cNvPr id="5" name="Imagen 4">
            <a:extLst>
              <a:ext uri="{FF2B5EF4-FFF2-40B4-BE49-F238E27FC236}">
                <a16:creationId xmlns:a16="http://schemas.microsoft.com/office/drawing/2014/main" id="{7B5D89EC-1FE5-44BF-9FD2-C13A79008ADB}"/>
              </a:ext>
            </a:extLst>
          </p:cNvPr>
          <p:cNvPicPr>
            <a:picLocks noChangeAspect="1"/>
          </p:cNvPicPr>
          <p:nvPr/>
        </p:nvPicPr>
        <p:blipFill>
          <a:blip r:embed="rId2"/>
          <a:stretch>
            <a:fillRect/>
          </a:stretch>
        </p:blipFill>
        <p:spPr>
          <a:xfrm>
            <a:off x="4848225" y="3786187"/>
            <a:ext cx="5829300" cy="1895475"/>
          </a:xfrm>
          <a:prstGeom prst="rect">
            <a:avLst/>
          </a:prstGeom>
        </p:spPr>
      </p:pic>
    </p:spTree>
    <p:extLst>
      <p:ext uri="{BB962C8B-B14F-4D97-AF65-F5344CB8AC3E}">
        <p14:creationId xmlns:p14="http://schemas.microsoft.com/office/powerpoint/2010/main" val="32543643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195FC8-417A-4BE9-9628-9C18C680EA16}"/>
              </a:ext>
            </a:extLst>
          </p:cNvPr>
          <p:cNvSpPr>
            <a:spLocks noGrp="1"/>
          </p:cNvSpPr>
          <p:nvPr>
            <p:ph type="title"/>
          </p:nvPr>
        </p:nvSpPr>
        <p:spPr/>
        <p:txBody>
          <a:bodyPr/>
          <a:lstStyle/>
          <a:p>
            <a:r>
              <a:rPr lang="es-ES" dirty="0"/>
              <a:t>Proyecto en </a:t>
            </a:r>
            <a:r>
              <a:rPr lang="es-ES" dirty="0" err="1"/>
              <a:t>git</a:t>
            </a:r>
            <a:endParaRPr lang="es-ES" dirty="0"/>
          </a:p>
        </p:txBody>
      </p:sp>
      <p:sp>
        <p:nvSpPr>
          <p:cNvPr id="3" name="Marcador de contenido 2">
            <a:extLst>
              <a:ext uri="{FF2B5EF4-FFF2-40B4-BE49-F238E27FC236}">
                <a16:creationId xmlns:a16="http://schemas.microsoft.com/office/drawing/2014/main" id="{DA9C94DE-6D7A-4FA2-8774-1DBCD865CC76}"/>
              </a:ext>
            </a:extLst>
          </p:cNvPr>
          <p:cNvSpPr>
            <a:spLocks noGrp="1"/>
          </p:cNvSpPr>
          <p:nvPr>
            <p:ph idx="1"/>
          </p:nvPr>
        </p:nvSpPr>
        <p:spPr/>
        <p:txBody>
          <a:bodyPr/>
          <a:lstStyle/>
          <a:p>
            <a:pPr algn="just"/>
            <a:r>
              <a:rPr lang="es-ES" dirty="0"/>
              <a:t>Ya </a:t>
            </a:r>
            <a:r>
              <a:rPr lang="es-ES" dirty="0">
                <a:highlight>
                  <a:srgbClr val="FFFF00"/>
                </a:highlight>
              </a:rPr>
              <a:t>tenemos nuestro proyecto en la rama master</a:t>
            </a:r>
            <a:r>
              <a:rPr lang="es-ES" dirty="0"/>
              <a:t>. Añadir </a:t>
            </a:r>
            <a:r>
              <a:rPr lang="es-ES" dirty="0">
                <a:highlight>
                  <a:srgbClr val="FFFF00"/>
                </a:highlight>
              </a:rPr>
              <a:t>prueba1 y App.java</a:t>
            </a:r>
            <a:r>
              <a:rPr lang="es-ES" dirty="0"/>
              <a:t>, con una </a:t>
            </a:r>
            <a:r>
              <a:rPr lang="es-ES" dirty="0">
                <a:highlight>
                  <a:srgbClr val="FFFF00"/>
                </a:highlight>
              </a:rPr>
              <a:t>función </a:t>
            </a:r>
            <a:r>
              <a:rPr lang="es-ES" dirty="0" err="1">
                <a:highlight>
                  <a:srgbClr val="FFFF00"/>
                </a:highlight>
              </a:rPr>
              <a:t>main</a:t>
            </a:r>
            <a:r>
              <a:rPr lang="es-ES" dirty="0">
                <a:highlight>
                  <a:srgbClr val="FFFF00"/>
                </a:highlight>
              </a:rPr>
              <a:t> vacía</a:t>
            </a:r>
            <a:r>
              <a:rPr lang="es-ES" dirty="0"/>
              <a:t>. Nos faltaría hacer un </a:t>
            </a:r>
            <a:r>
              <a:rPr lang="es-ES" dirty="0" err="1"/>
              <a:t>commit</a:t>
            </a:r>
            <a:r>
              <a:rPr lang="es-ES" dirty="0"/>
              <a:t> para confirmar los cambios y que se añadan a </a:t>
            </a:r>
            <a:r>
              <a:rPr lang="es-ES" dirty="0" err="1"/>
              <a:t>git</a:t>
            </a:r>
            <a:r>
              <a:rPr lang="es-ES" dirty="0"/>
              <a:t>.</a:t>
            </a:r>
          </a:p>
          <a:p>
            <a:endParaRPr lang="es-ES" dirty="0"/>
          </a:p>
          <a:p>
            <a:endParaRPr lang="es-ES" dirty="0"/>
          </a:p>
          <a:p>
            <a:endParaRPr lang="es-ES" dirty="0"/>
          </a:p>
        </p:txBody>
      </p:sp>
      <p:pic>
        <p:nvPicPr>
          <p:cNvPr id="7" name="Imagen 6">
            <a:extLst>
              <a:ext uri="{FF2B5EF4-FFF2-40B4-BE49-F238E27FC236}">
                <a16:creationId xmlns:a16="http://schemas.microsoft.com/office/drawing/2014/main" id="{BB6EB3CF-9563-457D-933F-1B4610533E3D}"/>
              </a:ext>
            </a:extLst>
          </p:cNvPr>
          <p:cNvPicPr>
            <a:picLocks noChangeAspect="1"/>
          </p:cNvPicPr>
          <p:nvPr/>
        </p:nvPicPr>
        <p:blipFill>
          <a:blip r:embed="rId2"/>
          <a:stretch>
            <a:fillRect/>
          </a:stretch>
        </p:blipFill>
        <p:spPr>
          <a:xfrm>
            <a:off x="2109787" y="3643312"/>
            <a:ext cx="3000375" cy="1609725"/>
          </a:xfrm>
          <a:prstGeom prst="rect">
            <a:avLst/>
          </a:prstGeom>
        </p:spPr>
      </p:pic>
    </p:spTree>
    <p:extLst>
      <p:ext uri="{BB962C8B-B14F-4D97-AF65-F5344CB8AC3E}">
        <p14:creationId xmlns:p14="http://schemas.microsoft.com/office/powerpoint/2010/main" val="4238665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195FC8-417A-4BE9-9628-9C18C680EA16}"/>
              </a:ext>
            </a:extLst>
          </p:cNvPr>
          <p:cNvSpPr>
            <a:spLocks noGrp="1"/>
          </p:cNvSpPr>
          <p:nvPr>
            <p:ph type="title"/>
          </p:nvPr>
        </p:nvSpPr>
        <p:spPr/>
        <p:txBody>
          <a:bodyPr/>
          <a:lstStyle/>
          <a:p>
            <a:r>
              <a:rPr lang="es-ES" dirty="0"/>
              <a:t>Proyecto en </a:t>
            </a:r>
            <a:r>
              <a:rPr lang="es-ES" dirty="0" err="1"/>
              <a:t>git</a:t>
            </a:r>
            <a:endParaRPr lang="es-ES" dirty="0"/>
          </a:p>
        </p:txBody>
      </p:sp>
      <p:sp>
        <p:nvSpPr>
          <p:cNvPr id="3" name="Marcador de contenido 2">
            <a:extLst>
              <a:ext uri="{FF2B5EF4-FFF2-40B4-BE49-F238E27FC236}">
                <a16:creationId xmlns:a16="http://schemas.microsoft.com/office/drawing/2014/main" id="{DA9C94DE-6D7A-4FA2-8774-1DBCD865CC76}"/>
              </a:ext>
            </a:extLst>
          </p:cNvPr>
          <p:cNvSpPr>
            <a:spLocks noGrp="1"/>
          </p:cNvSpPr>
          <p:nvPr>
            <p:ph idx="1"/>
          </p:nvPr>
        </p:nvSpPr>
        <p:spPr/>
        <p:txBody>
          <a:bodyPr/>
          <a:lstStyle/>
          <a:p>
            <a:pPr algn="just"/>
            <a:r>
              <a:rPr lang="es-ES" dirty="0"/>
              <a:t>Ir a la raíz de vuestro repositorio y encontrareis una carpeta .</a:t>
            </a:r>
            <a:r>
              <a:rPr lang="es-ES" dirty="0" err="1"/>
              <a:t>git</a:t>
            </a:r>
            <a:r>
              <a:rPr lang="es-ES" dirty="0"/>
              <a:t> oculta que marca que es un repositorio </a:t>
            </a:r>
            <a:r>
              <a:rPr lang="es-ES" dirty="0" err="1"/>
              <a:t>git</a:t>
            </a:r>
            <a:r>
              <a:rPr lang="es-ES" dirty="0"/>
              <a:t>. Debéis activar ver archivos ocultos en el explorador de Windows.</a:t>
            </a:r>
          </a:p>
          <a:p>
            <a:pPr algn="just"/>
            <a:endParaRPr lang="es-ES" dirty="0"/>
          </a:p>
          <a:p>
            <a:pPr algn="just"/>
            <a:endParaRPr lang="es-ES" dirty="0"/>
          </a:p>
          <a:p>
            <a:pPr algn="just"/>
            <a:endParaRPr lang="es-ES" dirty="0"/>
          </a:p>
          <a:p>
            <a:pPr algn="just"/>
            <a:endParaRPr lang="es-ES" dirty="0"/>
          </a:p>
          <a:p>
            <a:endParaRPr lang="es-ES" dirty="0"/>
          </a:p>
          <a:p>
            <a:endParaRPr lang="es-ES" dirty="0"/>
          </a:p>
          <a:p>
            <a:endParaRPr lang="es-ES" dirty="0"/>
          </a:p>
        </p:txBody>
      </p:sp>
      <p:pic>
        <p:nvPicPr>
          <p:cNvPr id="7" name="Imagen 6">
            <a:extLst>
              <a:ext uri="{FF2B5EF4-FFF2-40B4-BE49-F238E27FC236}">
                <a16:creationId xmlns:a16="http://schemas.microsoft.com/office/drawing/2014/main" id="{BB6EB3CF-9563-457D-933F-1B4610533E3D}"/>
              </a:ext>
            </a:extLst>
          </p:cNvPr>
          <p:cNvPicPr>
            <a:picLocks noChangeAspect="1"/>
          </p:cNvPicPr>
          <p:nvPr/>
        </p:nvPicPr>
        <p:blipFill>
          <a:blip r:embed="rId2"/>
          <a:stretch>
            <a:fillRect/>
          </a:stretch>
        </p:blipFill>
        <p:spPr>
          <a:xfrm>
            <a:off x="2109787" y="3643312"/>
            <a:ext cx="3000375" cy="1609725"/>
          </a:xfrm>
          <a:prstGeom prst="rect">
            <a:avLst/>
          </a:prstGeom>
        </p:spPr>
      </p:pic>
      <p:pic>
        <p:nvPicPr>
          <p:cNvPr id="9" name="Imagen 8">
            <a:extLst>
              <a:ext uri="{FF2B5EF4-FFF2-40B4-BE49-F238E27FC236}">
                <a16:creationId xmlns:a16="http://schemas.microsoft.com/office/drawing/2014/main" id="{4D2EAB84-21F3-4ABC-B8CD-9875B968352A}"/>
              </a:ext>
            </a:extLst>
          </p:cNvPr>
          <p:cNvPicPr>
            <a:picLocks noChangeAspect="1"/>
          </p:cNvPicPr>
          <p:nvPr/>
        </p:nvPicPr>
        <p:blipFill>
          <a:blip r:embed="rId3"/>
          <a:stretch>
            <a:fillRect/>
          </a:stretch>
        </p:blipFill>
        <p:spPr>
          <a:xfrm>
            <a:off x="6381749" y="3337759"/>
            <a:ext cx="4752975" cy="2371725"/>
          </a:xfrm>
          <a:prstGeom prst="rect">
            <a:avLst/>
          </a:prstGeom>
        </p:spPr>
      </p:pic>
    </p:spTree>
    <p:extLst>
      <p:ext uri="{BB962C8B-B14F-4D97-AF65-F5344CB8AC3E}">
        <p14:creationId xmlns:p14="http://schemas.microsoft.com/office/powerpoint/2010/main" val="3565343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E4C670-A085-49F4-AFBC-707674674FC0}"/>
              </a:ext>
            </a:extLst>
          </p:cNvPr>
          <p:cNvSpPr>
            <a:spLocks noGrp="1"/>
          </p:cNvSpPr>
          <p:nvPr>
            <p:ph type="title"/>
          </p:nvPr>
        </p:nvSpPr>
        <p:spPr/>
        <p:txBody>
          <a:bodyPr/>
          <a:lstStyle/>
          <a:p>
            <a:r>
              <a:rPr lang="es-ES" dirty="0"/>
              <a:t>Iconos</a:t>
            </a:r>
          </a:p>
        </p:txBody>
      </p:sp>
      <p:sp>
        <p:nvSpPr>
          <p:cNvPr id="3" name="Marcador de contenido 2">
            <a:extLst>
              <a:ext uri="{FF2B5EF4-FFF2-40B4-BE49-F238E27FC236}">
                <a16:creationId xmlns:a16="http://schemas.microsoft.com/office/drawing/2014/main" id="{14360C42-A258-4CB6-B584-13B24F39D56A}"/>
              </a:ext>
            </a:extLst>
          </p:cNvPr>
          <p:cNvSpPr>
            <a:spLocks noGrp="1"/>
          </p:cNvSpPr>
          <p:nvPr>
            <p:ph idx="1"/>
          </p:nvPr>
        </p:nvSpPr>
        <p:spPr/>
        <p:txBody>
          <a:bodyPr>
            <a:normAutofit fontScale="92500" lnSpcReduction="20000"/>
          </a:bodyPr>
          <a:lstStyle/>
          <a:p>
            <a:r>
              <a:rPr lang="es-ES" dirty="0" err="1"/>
              <a:t>Dirty</a:t>
            </a:r>
            <a:endParaRPr lang="es-ES" dirty="0"/>
          </a:p>
          <a:p>
            <a:r>
              <a:rPr lang="es-ES" dirty="0" err="1"/>
              <a:t>Tracked</a:t>
            </a:r>
            <a:endParaRPr lang="es-ES" dirty="0"/>
          </a:p>
          <a:p>
            <a:r>
              <a:rPr lang="es-ES" dirty="0" err="1"/>
              <a:t>Untracked</a:t>
            </a:r>
            <a:endParaRPr lang="es-ES" dirty="0"/>
          </a:p>
          <a:p>
            <a:r>
              <a:rPr lang="es-ES" dirty="0" err="1"/>
              <a:t>Ignored</a:t>
            </a:r>
            <a:endParaRPr lang="es-ES" dirty="0"/>
          </a:p>
          <a:p>
            <a:r>
              <a:rPr lang="es-ES" dirty="0" err="1"/>
              <a:t>Staged</a:t>
            </a:r>
            <a:endParaRPr lang="es-ES" dirty="0"/>
          </a:p>
          <a:p>
            <a:r>
              <a:rPr lang="es-ES" dirty="0" err="1"/>
              <a:t>Partially-stagged</a:t>
            </a:r>
            <a:endParaRPr lang="es-ES" dirty="0"/>
          </a:p>
          <a:p>
            <a:r>
              <a:rPr lang="es-ES" dirty="0" err="1"/>
              <a:t>Added</a:t>
            </a:r>
            <a:endParaRPr lang="es-ES" dirty="0"/>
          </a:p>
          <a:p>
            <a:r>
              <a:rPr lang="es-ES" dirty="0"/>
              <a:t>Removed</a:t>
            </a:r>
          </a:p>
          <a:p>
            <a:r>
              <a:rPr lang="es-ES" dirty="0" err="1"/>
              <a:t>Conflict</a:t>
            </a:r>
            <a:endParaRPr lang="es-ES" dirty="0"/>
          </a:p>
          <a:p>
            <a:r>
              <a:rPr lang="es-ES" dirty="0" err="1"/>
              <a:t>Assume-valid</a:t>
            </a:r>
            <a:endParaRPr lang="es-ES" dirty="0"/>
          </a:p>
        </p:txBody>
      </p:sp>
      <p:pic>
        <p:nvPicPr>
          <p:cNvPr id="5" name="Imagen 4">
            <a:extLst>
              <a:ext uri="{FF2B5EF4-FFF2-40B4-BE49-F238E27FC236}">
                <a16:creationId xmlns:a16="http://schemas.microsoft.com/office/drawing/2014/main" id="{11FD9B22-82E8-4744-B699-2FD8E64A9EF4}"/>
              </a:ext>
            </a:extLst>
          </p:cNvPr>
          <p:cNvPicPr>
            <a:picLocks noChangeAspect="1"/>
          </p:cNvPicPr>
          <p:nvPr/>
        </p:nvPicPr>
        <p:blipFill>
          <a:blip r:embed="rId2"/>
          <a:stretch>
            <a:fillRect/>
          </a:stretch>
        </p:blipFill>
        <p:spPr>
          <a:xfrm>
            <a:off x="7091362" y="2438400"/>
            <a:ext cx="2124075" cy="2724150"/>
          </a:xfrm>
          <a:prstGeom prst="rect">
            <a:avLst/>
          </a:prstGeom>
        </p:spPr>
      </p:pic>
    </p:spTree>
    <p:extLst>
      <p:ext uri="{BB962C8B-B14F-4D97-AF65-F5344CB8AC3E}">
        <p14:creationId xmlns:p14="http://schemas.microsoft.com/office/powerpoint/2010/main" val="922305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88666-207D-4030-B993-DBB2FC37FC47}"/>
              </a:ext>
            </a:extLst>
          </p:cNvPr>
          <p:cNvSpPr>
            <a:spLocks noGrp="1"/>
          </p:cNvSpPr>
          <p:nvPr>
            <p:ph type="title"/>
          </p:nvPr>
        </p:nvSpPr>
        <p:spPr/>
        <p:txBody>
          <a:bodyPr/>
          <a:lstStyle/>
          <a:p>
            <a:r>
              <a:rPr lang="es-ES" dirty="0"/>
              <a:t>Versiones</a:t>
            </a:r>
          </a:p>
        </p:txBody>
      </p:sp>
      <p:sp>
        <p:nvSpPr>
          <p:cNvPr id="3" name="Marcador de contenido 2">
            <a:extLst>
              <a:ext uri="{FF2B5EF4-FFF2-40B4-BE49-F238E27FC236}">
                <a16:creationId xmlns:a16="http://schemas.microsoft.com/office/drawing/2014/main" id="{85667945-68FC-4B56-A530-633B4DC0DB76}"/>
              </a:ext>
            </a:extLst>
          </p:cNvPr>
          <p:cNvSpPr>
            <a:spLocks noGrp="1"/>
          </p:cNvSpPr>
          <p:nvPr>
            <p:ph idx="1"/>
          </p:nvPr>
        </p:nvSpPr>
        <p:spPr/>
        <p:txBody>
          <a:bodyPr>
            <a:normAutofit lnSpcReduction="10000"/>
          </a:bodyPr>
          <a:lstStyle/>
          <a:p>
            <a:pPr marL="0" indent="0" algn="l">
              <a:buNone/>
            </a:pPr>
            <a:r>
              <a:rPr lang="es-ES" b="1" i="0" dirty="0">
                <a:effectLst/>
                <a:latin typeface="var(--heading-font)"/>
              </a:rPr>
              <a:t>Versiones por número.</a:t>
            </a:r>
          </a:p>
          <a:p>
            <a:pPr marL="0" indent="0" algn="just">
              <a:buNone/>
            </a:pPr>
            <a:r>
              <a:rPr lang="es-ES" b="0" i="0" dirty="0">
                <a:effectLst/>
                <a:latin typeface="Open Sans" panose="020B0604020202020204" pitchFamily="34" charset="0"/>
              </a:rPr>
              <a:t>Algo común es realizar el manejo de versiones mediante 3 números: X.Y.Z y cada uno indica una cosa diferente:</a:t>
            </a:r>
          </a:p>
          <a:p>
            <a:pPr algn="just">
              <a:buFont typeface="Arial" panose="020B0604020202020204" pitchFamily="34" charset="0"/>
              <a:buChar char="•"/>
            </a:pPr>
            <a:r>
              <a:rPr lang="es-ES" b="0" i="0" dirty="0">
                <a:effectLst/>
                <a:latin typeface="Open Sans" panose="020B0604020202020204" pitchFamily="34" charset="0"/>
              </a:rPr>
              <a:t>El primero (X) se le conoce como </a:t>
            </a:r>
            <a:r>
              <a:rPr lang="es-ES" b="1" i="0" dirty="0">
                <a:effectLst/>
                <a:latin typeface="Open Sans" panose="020B0604020202020204" pitchFamily="34" charset="0"/>
              </a:rPr>
              <a:t>versión mayor</a:t>
            </a:r>
            <a:r>
              <a:rPr lang="es-ES" b="0" i="0" dirty="0">
                <a:effectLst/>
                <a:latin typeface="Open Sans" panose="020B0604020202020204" pitchFamily="34" charset="0"/>
              </a:rPr>
              <a:t> y nos indica la versión principal del software. Ejemplo: 1.0.0, 3.0.0</a:t>
            </a:r>
          </a:p>
          <a:p>
            <a:pPr algn="just">
              <a:buFont typeface="Arial" panose="020B0604020202020204" pitchFamily="34" charset="0"/>
              <a:buChar char="•"/>
            </a:pPr>
            <a:r>
              <a:rPr lang="es-ES" b="0" i="0" dirty="0">
                <a:effectLst/>
                <a:latin typeface="Open Sans" panose="020B0604020202020204" pitchFamily="34" charset="0"/>
              </a:rPr>
              <a:t>El segundo (Y) se le conoce como </a:t>
            </a:r>
            <a:r>
              <a:rPr lang="es-ES" b="1" i="0" dirty="0">
                <a:effectLst/>
                <a:latin typeface="Open Sans" panose="020B0604020202020204" pitchFamily="34" charset="0"/>
              </a:rPr>
              <a:t>versión menor</a:t>
            </a:r>
            <a:r>
              <a:rPr lang="es-ES" b="0" i="0" dirty="0">
                <a:effectLst/>
                <a:latin typeface="Open Sans" panose="020B0604020202020204" pitchFamily="34" charset="0"/>
              </a:rPr>
              <a:t> y nos indica nuevas funcionalidades. Ejemplo: 1.2.0, 3.3.0</a:t>
            </a:r>
          </a:p>
          <a:p>
            <a:pPr algn="just">
              <a:buFont typeface="Arial" panose="020B0604020202020204" pitchFamily="34" charset="0"/>
              <a:buChar char="•"/>
            </a:pPr>
            <a:r>
              <a:rPr lang="es-ES" b="0" i="0" dirty="0">
                <a:effectLst/>
                <a:latin typeface="Open Sans" panose="020B0604020202020204" pitchFamily="34" charset="0"/>
              </a:rPr>
              <a:t>El tercero (Z) se le conoce como </a:t>
            </a:r>
            <a:r>
              <a:rPr lang="es-ES" b="1" i="0" dirty="0">
                <a:effectLst/>
                <a:latin typeface="Open Sans" panose="020B0604020202020204" pitchFamily="34" charset="0"/>
              </a:rPr>
              <a:t>revisión</a:t>
            </a:r>
            <a:r>
              <a:rPr lang="es-ES" b="0" i="0" dirty="0">
                <a:effectLst/>
                <a:latin typeface="Open Sans" panose="020B0604020202020204" pitchFamily="34" charset="0"/>
              </a:rPr>
              <a:t> y nos indica que se hizo una revisión del código </a:t>
            </a:r>
            <a:r>
              <a:rPr lang="es-ES" b="0" i="0" dirty="0" err="1">
                <a:effectLst/>
                <a:latin typeface="Open Sans" panose="020B0604020202020204" pitchFamily="34" charset="0"/>
              </a:rPr>
              <a:t>habitualment</a:t>
            </a:r>
            <a:r>
              <a:rPr lang="es-ES" b="0" i="0" dirty="0">
                <a:effectLst/>
                <a:latin typeface="Open Sans" panose="020B0604020202020204" pitchFamily="34" charset="0"/>
              </a:rPr>
              <a:t> por </a:t>
            </a:r>
            <a:r>
              <a:rPr lang="es-ES" b="0" i="0" dirty="0" err="1">
                <a:effectLst/>
                <a:latin typeface="Open Sans" panose="020B0604020202020204" pitchFamily="34" charset="0"/>
              </a:rPr>
              <a:t>algun</a:t>
            </a:r>
            <a:r>
              <a:rPr lang="es-ES" b="0" i="0" dirty="0">
                <a:effectLst/>
                <a:latin typeface="Open Sans" panose="020B0604020202020204" pitchFamily="34" charset="0"/>
              </a:rPr>
              <a:t> fallo. Ejemplo: 1.2.2, 3.3.4</a:t>
            </a:r>
          </a:p>
          <a:p>
            <a:endParaRPr lang="es-ES" dirty="0"/>
          </a:p>
        </p:txBody>
      </p:sp>
    </p:spTree>
    <p:extLst>
      <p:ext uri="{BB962C8B-B14F-4D97-AF65-F5344CB8AC3E}">
        <p14:creationId xmlns:p14="http://schemas.microsoft.com/office/powerpoint/2010/main" val="882522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E3DAA-D954-4FE9-A0D8-517E27FF3F28}"/>
              </a:ext>
            </a:extLst>
          </p:cNvPr>
          <p:cNvSpPr>
            <a:spLocks noGrp="1"/>
          </p:cNvSpPr>
          <p:nvPr>
            <p:ph type="title"/>
          </p:nvPr>
        </p:nvSpPr>
        <p:spPr/>
        <p:txBody>
          <a:bodyPr/>
          <a:lstStyle/>
          <a:p>
            <a:r>
              <a:rPr lang="es-ES" dirty="0" err="1"/>
              <a:t>Commit</a:t>
            </a:r>
            <a:endParaRPr lang="es-ES" dirty="0"/>
          </a:p>
        </p:txBody>
      </p:sp>
      <p:sp>
        <p:nvSpPr>
          <p:cNvPr id="3" name="Marcador de contenido 2">
            <a:extLst>
              <a:ext uri="{FF2B5EF4-FFF2-40B4-BE49-F238E27FC236}">
                <a16:creationId xmlns:a16="http://schemas.microsoft.com/office/drawing/2014/main" id="{7EA22785-E06D-4D85-8A28-AB36129F96EE}"/>
              </a:ext>
            </a:extLst>
          </p:cNvPr>
          <p:cNvSpPr>
            <a:spLocks noGrp="1"/>
          </p:cNvSpPr>
          <p:nvPr>
            <p:ph idx="1"/>
          </p:nvPr>
        </p:nvSpPr>
        <p:spPr/>
        <p:txBody>
          <a:bodyPr/>
          <a:lstStyle/>
          <a:p>
            <a:pPr algn="just"/>
            <a:r>
              <a:rPr lang="es-ES" dirty="0"/>
              <a:t>Haciendo </a:t>
            </a:r>
            <a:r>
              <a:rPr lang="es-ES" dirty="0" err="1">
                <a:highlight>
                  <a:srgbClr val="FFFF00"/>
                </a:highlight>
              </a:rPr>
              <a:t>commit</a:t>
            </a:r>
            <a:r>
              <a:rPr lang="es-ES" dirty="0">
                <a:highlight>
                  <a:srgbClr val="FFFF00"/>
                </a:highlight>
              </a:rPr>
              <a:t> confirmaremos los cambios</a:t>
            </a:r>
            <a:r>
              <a:rPr lang="es-ES" dirty="0"/>
              <a:t>, pero requiere unos pasos:</a:t>
            </a:r>
          </a:p>
          <a:p>
            <a:pPr algn="just"/>
            <a:r>
              <a:rPr lang="es-ES" dirty="0"/>
              <a:t>Añadir </a:t>
            </a:r>
            <a:r>
              <a:rPr lang="es-ES" dirty="0">
                <a:highlight>
                  <a:srgbClr val="FFFF00"/>
                </a:highlight>
              </a:rPr>
              <a:t>los cambios al </a:t>
            </a:r>
            <a:r>
              <a:rPr lang="es-ES" dirty="0" err="1">
                <a:highlight>
                  <a:srgbClr val="FFFF00"/>
                </a:highlight>
              </a:rPr>
              <a:t>index</a:t>
            </a:r>
            <a:r>
              <a:rPr lang="es-ES" dirty="0">
                <a:highlight>
                  <a:srgbClr val="FFFF00"/>
                </a:highlight>
              </a:rPr>
              <a:t> para que todos pasen a </a:t>
            </a:r>
            <a:r>
              <a:rPr lang="es-ES" dirty="0" err="1">
                <a:highlight>
                  <a:srgbClr val="FFFF00"/>
                </a:highlight>
              </a:rPr>
              <a:t>Staged</a:t>
            </a:r>
            <a:r>
              <a:rPr lang="es-ES" dirty="0">
                <a:highlight>
                  <a:srgbClr val="FFFF00"/>
                </a:highlight>
              </a:rPr>
              <a:t> </a:t>
            </a:r>
            <a:r>
              <a:rPr lang="es-ES" dirty="0" err="1">
                <a:highlight>
                  <a:srgbClr val="FFFF00"/>
                </a:highlight>
              </a:rPr>
              <a:t>changes</a:t>
            </a:r>
            <a:r>
              <a:rPr lang="es-ES" dirty="0">
                <a:highlight>
                  <a:srgbClr val="FFFF00"/>
                </a:highlight>
              </a:rPr>
              <a:t> </a:t>
            </a:r>
            <a:r>
              <a:rPr lang="es-ES" dirty="0"/>
              <a:t>antes de confirmar.</a:t>
            </a:r>
          </a:p>
          <a:p>
            <a:pPr algn="just"/>
            <a:r>
              <a:rPr lang="es-ES" dirty="0"/>
              <a:t>Añadir un mensaje, recomendable que aparezca versión y fecha</a:t>
            </a:r>
          </a:p>
        </p:txBody>
      </p:sp>
    </p:spTree>
    <p:extLst>
      <p:ext uri="{BB962C8B-B14F-4D97-AF65-F5344CB8AC3E}">
        <p14:creationId xmlns:p14="http://schemas.microsoft.com/office/powerpoint/2010/main" val="6599517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8ED3F-A961-4B8A-BB34-5541224F5E1B}"/>
              </a:ext>
            </a:extLst>
          </p:cNvPr>
          <p:cNvSpPr>
            <a:spLocks noGrp="1"/>
          </p:cNvSpPr>
          <p:nvPr>
            <p:ph type="title"/>
          </p:nvPr>
        </p:nvSpPr>
        <p:spPr>
          <a:xfrm>
            <a:off x="648929" y="629266"/>
            <a:ext cx="3505495" cy="1622321"/>
          </a:xfrm>
        </p:spPr>
        <p:txBody>
          <a:bodyPr>
            <a:normAutofit/>
          </a:bodyPr>
          <a:lstStyle/>
          <a:p>
            <a:r>
              <a:rPr lang="es-ES" dirty="0" err="1"/>
              <a:t>Commit</a:t>
            </a:r>
            <a:endParaRPr lang="es-ES" dirty="0"/>
          </a:p>
        </p:txBody>
      </p:sp>
      <p:sp>
        <p:nvSpPr>
          <p:cNvPr id="3" name="Marcador de contenido 2">
            <a:extLst>
              <a:ext uri="{FF2B5EF4-FFF2-40B4-BE49-F238E27FC236}">
                <a16:creationId xmlns:a16="http://schemas.microsoft.com/office/drawing/2014/main" id="{3B4F85C7-051A-4910-93D0-F05DE4BD540C}"/>
              </a:ext>
            </a:extLst>
          </p:cNvPr>
          <p:cNvSpPr>
            <a:spLocks noGrp="1"/>
          </p:cNvSpPr>
          <p:nvPr>
            <p:ph idx="1"/>
          </p:nvPr>
        </p:nvSpPr>
        <p:spPr>
          <a:xfrm>
            <a:off x="648931" y="2438400"/>
            <a:ext cx="3505494" cy="3785419"/>
          </a:xfrm>
        </p:spPr>
        <p:txBody>
          <a:bodyPr>
            <a:normAutofit/>
          </a:bodyPr>
          <a:lstStyle/>
          <a:p>
            <a:r>
              <a:rPr lang="es-ES" sz="2000" dirty="0" err="1">
                <a:highlight>
                  <a:srgbClr val="FFFF00"/>
                </a:highlight>
              </a:rPr>
              <a:t>Seleccionais</a:t>
            </a:r>
            <a:r>
              <a:rPr lang="es-ES" sz="2000" dirty="0">
                <a:highlight>
                  <a:srgbClr val="FFFF00"/>
                </a:highlight>
              </a:rPr>
              <a:t> el proyecto, botón derecho </a:t>
            </a:r>
            <a:r>
              <a:rPr lang="es-ES" sz="2000" dirty="0"/>
              <a:t>del ratón, Team-&gt;</a:t>
            </a:r>
            <a:r>
              <a:rPr lang="es-ES" sz="2000" dirty="0" err="1"/>
              <a:t>commit</a:t>
            </a:r>
            <a:endParaRPr lang="es-ES" sz="2000" dirty="0"/>
          </a:p>
          <a:p>
            <a:endParaRPr lang="es-ES" sz="2000" dirty="0"/>
          </a:p>
          <a:p>
            <a:endParaRPr lang="es-ES" sz="2000" dirty="0"/>
          </a:p>
        </p:txBody>
      </p:sp>
      <p:pic>
        <p:nvPicPr>
          <p:cNvPr id="7" name="Imagen 6">
            <a:extLst>
              <a:ext uri="{FF2B5EF4-FFF2-40B4-BE49-F238E27FC236}">
                <a16:creationId xmlns:a16="http://schemas.microsoft.com/office/drawing/2014/main" id="{633C346C-870C-40B9-95B3-B7E2E2803508}"/>
              </a:ext>
            </a:extLst>
          </p:cNvPr>
          <p:cNvPicPr>
            <a:picLocks noChangeAspect="1"/>
          </p:cNvPicPr>
          <p:nvPr/>
        </p:nvPicPr>
        <p:blipFill>
          <a:blip r:embed="rId2"/>
          <a:stretch>
            <a:fillRect/>
          </a:stretch>
        </p:blipFill>
        <p:spPr>
          <a:xfrm>
            <a:off x="5405862" y="921830"/>
            <a:ext cx="6019331" cy="5011093"/>
          </a:xfrm>
          <a:prstGeom prst="rect">
            <a:avLst/>
          </a:prstGeom>
          <a:effectLst/>
        </p:spPr>
      </p:pic>
    </p:spTree>
    <p:extLst>
      <p:ext uri="{BB962C8B-B14F-4D97-AF65-F5344CB8AC3E}">
        <p14:creationId xmlns:p14="http://schemas.microsoft.com/office/powerpoint/2010/main" val="40200200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6E3D-A694-432B-AB43-E5B9FF80B45E}"/>
              </a:ext>
            </a:extLst>
          </p:cNvPr>
          <p:cNvSpPr>
            <a:spLocks noGrp="1"/>
          </p:cNvSpPr>
          <p:nvPr>
            <p:ph type="title"/>
          </p:nvPr>
        </p:nvSpPr>
        <p:spPr>
          <a:xfrm>
            <a:off x="994787" y="629266"/>
            <a:ext cx="3159637" cy="1622321"/>
          </a:xfrm>
        </p:spPr>
        <p:txBody>
          <a:bodyPr>
            <a:normAutofit/>
          </a:bodyPr>
          <a:lstStyle/>
          <a:p>
            <a:r>
              <a:rPr lang="es-ES" dirty="0" err="1"/>
              <a:t>Commit</a:t>
            </a:r>
            <a:endParaRPr lang="es-ES" dirty="0"/>
          </a:p>
        </p:txBody>
      </p:sp>
      <p:sp>
        <p:nvSpPr>
          <p:cNvPr id="3" name="Marcador de contenido 2">
            <a:extLst>
              <a:ext uri="{FF2B5EF4-FFF2-40B4-BE49-F238E27FC236}">
                <a16:creationId xmlns:a16="http://schemas.microsoft.com/office/drawing/2014/main" id="{A96B8A0E-463A-4FD9-88DE-4AE6A2138075}"/>
              </a:ext>
            </a:extLst>
          </p:cNvPr>
          <p:cNvSpPr>
            <a:spLocks noGrp="1"/>
          </p:cNvSpPr>
          <p:nvPr>
            <p:ph idx="1"/>
          </p:nvPr>
        </p:nvSpPr>
        <p:spPr>
          <a:xfrm>
            <a:off x="994787" y="2438400"/>
            <a:ext cx="3159638" cy="3785419"/>
          </a:xfrm>
        </p:spPr>
        <p:txBody>
          <a:bodyPr>
            <a:normAutofit/>
          </a:bodyPr>
          <a:lstStyle/>
          <a:p>
            <a:r>
              <a:rPr lang="es-ES" sz="2000" dirty="0"/>
              <a:t>Añadimos los cambios, a </a:t>
            </a:r>
            <a:r>
              <a:rPr lang="es-ES" sz="2000" dirty="0" err="1"/>
              <a:t>stagged</a:t>
            </a:r>
            <a:r>
              <a:rPr lang="es-ES" sz="2000" dirty="0"/>
              <a:t> files.</a:t>
            </a:r>
          </a:p>
        </p:txBody>
      </p:sp>
      <p:pic>
        <p:nvPicPr>
          <p:cNvPr id="7" name="Imagen 6">
            <a:extLst>
              <a:ext uri="{FF2B5EF4-FFF2-40B4-BE49-F238E27FC236}">
                <a16:creationId xmlns:a16="http://schemas.microsoft.com/office/drawing/2014/main" id="{46ED1A93-5314-4085-8F1F-EEC07C123066}"/>
              </a:ext>
            </a:extLst>
          </p:cNvPr>
          <p:cNvPicPr>
            <a:picLocks noChangeAspect="1"/>
          </p:cNvPicPr>
          <p:nvPr/>
        </p:nvPicPr>
        <p:blipFill>
          <a:blip r:embed="rId2"/>
          <a:stretch>
            <a:fillRect/>
          </a:stretch>
        </p:blipFill>
        <p:spPr>
          <a:xfrm>
            <a:off x="5405862" y="1042218"/>
            <a:ext cx="6019331" cy="4770318"/>
          </a:xfrm>
          <a:prstGeom prst="rect">
            <a:avLst/>
          </a:prstGeom>
          <a:effectLst/>
        </p:spPr>
      </p:pic>
    </p:spTree>
    <p:extLst>
      <p:ext uri="{BB962C8B-B14F-4D97-AF65-F5344CB8AC3E}">
        <p14:creationId xmlns:p14="http://schemas.microsoft.com/office/powerpoint/2010/main" val="3059190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9C60E-7A38-4741-967A-B50793E08B95}"/>
              </a:ext>
            </a:extLst>
          </p:cNvPr>
          <p:cNvSpPr>
            <a:spLocks noGrp="1"/>
          </p:cNvSpPr>
          <p:nvPr>
            <p:ph type="title"/>
          </p:nvPr>
        </p:nvSpPr>
        <p:spPr/>
        <p:txBody>
          <a:bodyPr/>
          <a:lstStyle/>
          <a:p>
            <a:r>
              <a:rPr lang="es-ES" dirty="0" err="1"/>
              <a:t>Commit</a:t>
            </a:r>
            <a:endParaRPr lang="es-ES" dirty="0"/>
          </a:p>
        </p:txBody>
      </p:sp>
      <p:sp>
        <p:nvSpPr>
          <p:cNvPr id="3" name="Marcador de contenido 2">
            <a:extLst>
              <a:ext uri="{FF2B5EF4-FFF2-40B4-BE49-F238E27FC236}">
                <a16:creationId xmlns:a16="http://schemas.microsoft.com/office/drawing/2014/main" id="{0D2D5735-A357-4F09-81E3-797F5BBD4711}"/>
              </a:ext>
            </a:extLst>
          </p:cNvPr>
          <p:cNvSpPr>
            <a:spLocks noGrp="1"/>
          </p:cNvSpPr>
          <p:nvPr>
            <p:ph idx="1"/>
          </p:nvPr>
        </p:nvSpPr>
        <p:spPr/>
        <p:txBody>
          <a:bodyPr/>
          <a:lstStyle/>
          <a:p>
            <a:pPr algn="just"/>
            <a:r>
              <a:rPr lang="es-ES" dirty="0">
                <a:highlight>
                  <a:srgbClr val="FFFF00"/>
                </a:highlight>
              </a:rPr>
              <a:t>Añadimos los cambios, y en el mensaje indicamos versión </a:t>
            </a:r>
            <a:r>
              <a:rPr lang="es-ES" dirty="0"/>
              <a:t>con </a:t>
            </a:r>
            <a:r>
              <a:rPr lang="es-ES" dirty="0">
                <a:highlight>
                  <a:srgbClr val="FFFF00"/>
                </a:highlight>
              </a:rPr>
              <a:t>tres números </a:t>
            </a:r>
            <a:r>
              <a:rPr lang="es-ES" dirty="0"/>
              <a:t>como hemos visto anteriormente, y la fecha es recomendable indicarla y pulsamos en </a:t>
            </a:r>
            <a:r>
              <a:rPr lang="es-ES" dirty="0" err="1"/>
              <a:t>commit</a:t>
            </a:r>
            <a:endParaRPr lang="es-ES" dirty="0"/>
          </a:p>
        </p:txBody>
      </p:sp>
    </p:spTree>
    <p:extLst>
      <p:ext uri="{BB962C8B-B14F-4D97-AF65-F5344CB8AC3E}">
        <p14:creationId xmlns:p14="http://schemas.microsoft.com/office/powerpoint/2010/main" val="258031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9B8DA7-90E4-47C1-B264-E742BE7FF655}"/>
              </a:ext>
            </a:extLst>
          </p:cNvPr>
          <p:cNvSpPr>
            <a:spLocks noGrp="1"/>
          </p:cNvSpPr>
          <p:nvPr>
            <p:ph type="title"/>
          </p:nvPr>
        </p:nvSpPr>
        <p:spPr>
          <a:xfrm>
            <a:off x="1589189" y="383968"/>
            <a:ext cx="6613778" cy="929927"/>
          </a:xfrm>
        </p:spPr>
        <p:txBody>
          <a:bodyPr>
            <a:normAutofit/>
          </a:bodyPr>
          <a:lstStyle/>
          <a:p>
            <a:r>
              <a:rPr lang="es-ES" dirty="0"/>
              <a:t>GIT</a:t>
            </a:r>
          </a:p>
        </p:txBody>
      </p:sp>
      <p:sp>
        <p:nvSpPr>
          <p:cNvPr id="3" name="Marcador de contenido 2">
            <a:extLst>
              <a:ext uri="{FF2B5EF4-FFF2-40B4-BE49-F238E27FC236}">
                <a16:creationId xmlns:a16="http://schemas.microsoft.com/office/drawing/2014/main" id="{504C0BC7-6A80-4674-BD2D-7336E532C156}"/>
              </a:ext>
            </a:extLst>
          </p:cNvPr>
          <p:cNvSpPr>
            <a:spLocks noGrp="1"/>
          </p:cNvSpPr>
          <p:nvPr>
            <p:ph idx="1"/>
          </p:nvPr>
        </p:nvSpPr>
        <p:spPr>
          <a:xfrm>
            <a:off x="809926" y="1514223"/>
            <a:ext cx="7926483" cy="4520906"/>
          </a:xfrm>
        </p:spPr>
        <p:txBody>
          <a:bodyPr anchor="ctr">
            <a:normAutofit fontScale="92500" lnSpcReduction="10000"/>
          </a:bodyPr>
          <a:lstStyle/>
          <a:p>
            <a:pPr algn="just"/>
            <a:r>
              <a:rPr lang="es-ES" sz="2400" dirty="0"/>
              <a:t>Git es un </a:t>
            </a:r>
            <a:r>
              <a:rPr lang="es-ES" sz="2400" b="1" dirty="0">
                <a:highlight>
                  <a:srgbClr val="FFFF00"/>
                </a:highlight>
              </a:rPr>
              <a:t>software de control de versiones </a:t>
            </a:r>
            <a:r>
              <a:rPr lang="es-ES" sz="2400" dirty="0">
                <a:highlight>
                  <a:srgbClr val="FFFF00"/>
                </a:highlight>
              </a:rPr>
              <a:t>diseñado por Linus Torvalds</a:t>
            </a:r>
            <a:r>
              <a:rPr lang="es-ES" sz="2400" dirty="0"/>
              <a:t>, pensando en la </a:t>
            </a:r>
            <a:r>
              <a:rPr lang="es-ES" sz="2400" b="1" dirty="0">
                <a:highlight>
                  <a:srgbClr val="FFFF00"/>
                </a:highlight>
              </a:rPr>
              <a:t>eficiencia y la confiabilidad del mantenimiento de versiones de aplicaciones </a:t>
            </a:r>
            <a:r>
              <a:rPr lang="es-ES" sz="2400" dirty="0">
                <a:highlight>
                  <a:srgbClr val="FFFF00"/>
                </a:highlight>
              </a:rPr>
              <a:t>cuando éstas tienen un </a:t>
            </a:r>
            <a:r>
              <a:rPr lang="es-ES" sz="2400" b="1" dirty="0">
                <a:highlight>
                  <a:srgbClr val="FFFF00"/>
                </a:highlight>
              </a:rPr>
              <a:t>gran número de archivos de código fuente</a:t>
            </a:r>
            <a:r>
              <a:rPr lang="es-ES" sz="2400" dirty="0"/>
              <a:t>. Su propósito es llevar </a:t>
            </a:r>
            <a:r>
              <a:rPr lang="es-ES" sz="2400" b="1" dirty="0">
                <a:highlight>
                  <a:srgbClr val="FFFF00"/>
                </a:highlight>
              </a:rPr>
              <a:t>registro de los cambios en archivos </a:t>
            </a:r>
            <a:r>
              <a:rPr lang="es-ES" sz="2400" dirty="0"/>
              <a:t>de computadora y </a:t>
            </a:r>
            <a:r>
              <a:rPr lang="es-ES" sz="2400" b="1" dirty="0"/>
              <a:t>coordinar el trabajo </a:t>
            </a:r>
            <a:r>
              <a:rPr lang="es-ES" sz="2400" dirty="0"/>
              <a:t>que</a:t>
            </a:r>
            <a:r>
              <a:rPr lang="es-ES" sz="2400" b="1" dirty="0"/>
              <a:t> varias personas</a:t>
            </a:r>
            <a:r>
              <a:rPr lang="es-ES" sz="2400" dirty="0"/>
              <a:t> realizan sobre archivos compartidos.</a:t>
            </a:r>
          </a:p>
          <a:p>
            <a:pPr algn="just"/>
            <a:endParaRPr lang="es-ES" sz="2400" dirty="0"/>
          </a:p>
          <a:p>
            <a:pPr algn="just"/>
            <a:r>
              <a:rPr lang="es-ES" sz="2400" dirty="0"/>
              <a:t>Al principio, </a:t>
            </a:r>
            <a:r>
              <a:rPr lang="es-ES" sz="2400" b="1" dirty="0"/>
              <a:t>Git</a:t>
            </a:r>
            <a:r>
              <a:rPr lang="es-ES" sz="2400" dirty="0"/>
              <a:t> se pensó como un </a:t>
            </a:r>
            <a:r>
              <a:rPr lang="es-ES" sz="2400" b="1" dirty="0">
                <a:highlight>
                  <a:srgbClr val="FFFF00"/>
                </a:highlight>
              </a:rPr>
              <a:t>motor de bajo nivel </a:t>
            </a:r>
            <a:r>
              <a:rPr lang="es-ES" sz="2400" dirty="0"/>
              <a:t>sobre el cual otros pudieran escribir </a:t>
            </a:r>
            <a:r>
              <a:rPr lang="es-ES" sz="2400" dirty="0">
                <a:highlight>
                  <a:srgbClr val="FFFF00"/>
                </a:highlight>
              </a:rPr>
              <a:t>la </a:t>
            </a:r>
            <a:r>
              <a:rPr lang="es-ES" sz="2400" b="1" dirty="0">
                <a:highlight>
                  <a:srgbClr val="FFFF00"/>
                </a:highlight>
              </a:rPr>
              <a:t>interfaz de usuario o </a:t>
            </a:r>
            <a:r>
              <a:rPr lang="es-ES" sz="2400" b="1" dirty="0" err="1">
                <a:highlight>
                  <a:srgbClr val="FFFF00"/>
                </a:highlight>
              </a:rPr>
              <a:t>front</a:t>
            </a:r>
            <a:r>
              <a:rPr lang="es-ES" sz="2400" b="1" dirty="0">
                <a:highlight>
                  <a:srgbClr val="FFFF00"/>
                </a:highlight>
              </a:rPr>
              <a:t> </a:t>
            </a:r>
            <a:r>
              <a:rPr lang="es-ES" sz="2400" b="1" dirty="0" err="1">
                <a:highlight>
                  <a:srgbClr val="FFFF00"/>
                </a:highlight>
              </a:rPr>
              <a:t>end</a:t>
            </a:r>
            <a:r>
              <a:rPr lang="es-ES" sz="2400" dirty="0">
                <a:highlight>
                  <a:srgbClr val="FFFF00"/>
                </a:highlight>
              </a:rPr>
              <a:t>. </a:t>
            </a:r>
            <a:r>
              <a:rPr lang="es-ES" sz="2400" dirty="0"/>
              <a:t>​ Sin embargo, Git </a:t>
            </a:r>
            <a:r>
              <a:rPr lang="es-ES" sz="2400" dirty="0">
                <a:highlight>
                  <a:srgbClr val="FFFF00"/>
                </a:highlight>
              </a:rPr>
              <a:t>se ha </a:t>
            </a:r>
            <a:r>
              <a:rPr lang="es-ES" sz="2400" b="1" dirty="0">
                <a:highlight>
                  <a:srgbClr val="FFFF00"/>
                </a:highlight>
              </a:rPr>
              <a:t>convertido</a:t>
            </a:r>
            <a:r>
              <a:rPr lang="es-ES" sz="2400" dirty="0">
                <a:highlight>
                  <a:srgbClr val="FFFF00"/>
                </a:highlight>
              </a:rPr>
              <a:t> </a:t>
            </a:r>
            <a:r>
              <a:rPr lang="es-ES" sz="2400" dirty="0"/>
              <a:t>desde entonces en un </a:t>
            </a:r>
            <a:r>
              <a:rPr lang="es-ES" sz="2400" b="1" dirty="0"/>
              <a:t>sistema de </a:t>
            </a:r>
            <a:r>
              <a:rPr lang="es-ES" sz="2400" b="1" dirty="0">
                <a:highlight>
                  <a:srgbClr val="FFFF00"/>
                </a:highlight>
              </a:rPr>
              <a:t>control de versiones</a:t>
            </a:r>
            <a:r>
              <a:rPr lang="es-ES" sz="2400" dirty="0">
                <a:highlight>
                  <a:srgbClr val="FFFF00"/>
                </a:highlight>
              </a:rPr>
              <a:t> con </a:t>
            </a:r>
            <a:r>
              <a:rPr lang="es-ES" sz="2400" b="1" dirty="0">
                <a:highlight>
                  <a:srgbClr val="FFFF00"/>
                </a:highlight>
              </a:rPr>
              <a:t>funcionalidad plena</a:t>
            </a:r>
            <a:r>
              <a:rPr lang="es-ES" sz="2400" dirty="0"/>
              <a:t>. Hay </a:t>
            </a:r>
            <a:r>
              <a:rPr lang="es-ES" sz="2400" b="1" dirty="0"/>
              <a:t>algunos </a:t>
            </a:r>
            <a:r>
              <a:rPr lang="es-ES" sz="2400" b="1" dirty="0">
                <a:highlight>
                  <a:srgbClr val="FFFF00"/>
                </a:highlight>
              </a:rPr>
              <a:t>proyectos de mucha relevancia </a:t>
            </a:r>
            <a:r>
              <a:rPr lang="es-ES" sz="2400" dirty="0"/>
              <a:t>que ya </a:t>
            </a:r>
            <a:r>
              <a:rPr lang="es-ES" sz="2400" b="1" dirty="0"/>
              <a:t>usan Git</a:t>
            </a:r>
            <a:r>
              <a:rPr lang="es-ES" sz="2400" dirty="0"/>
              <a:t>, en particular, el grupo de programación del núcleo Linux.</a:t>
            </a:r>
          </a:p>
          <a:p>
            <a:endParaRPr lang="es-ES" sz="1700" dirty="0"/>
          </a:p>
        </p:txBody>
      </p:sp>
      <p:pic>
        <p:nvPicPr>
          <p:cNvPr id="7" name="Graphic 6">
            <a:extLst>
              <a:ext uri="{FF2B5EF4-FFF2-40B4-BE49-F238E27FC236}">
                <a16:creationId xmlns:a16="http://schemas.microsoft.com/office/drawing/2014/main" id="{009AB9DE-6783-4778-AFD9-D47DCEE4B8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213330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140A6-63D8-4940-A8D5-355B5DE289A3}"/>
              </a:ext>
            </a:extLst>
          </p:cNvPr>
          <p:cNvSpPr>
            <a:spLocks noGrp="1"/>
          </p:cNvSpPr>
          <p:nvPr>
            <p:ph type="title"/>
          </p:nvPr>
        </p:nvSpPr>
        <p:spPr/>
        <p:txBody>
          <a:bodyPr/>
          <a:lstStyle/>
          <a:p>
            <a:r>
              <a:rPr lang="es-ES" dirty="0" err="1"/>
              <a:t>Commit</a:t>
            </a:r>
            <a:endParaRPr lang="es-ES" dirty="0"/>
          </a:p>
        </p:txBody>
      </p:sp>
      <p:sp>
        <p:nvSpPr>
          <p:cNvPr id="3" name="Marcador de contenido 2">
            <a:extLst>
              <a:ext uri="{FF2B5EF4-FFF2-40B4-BE49-F238E27FC236}">
                <a16:creationId xmlns:a16="http://schemas.microsoft.com/office/drawing/2014/main" id="{C43735F2-6F07-483D-B78E-6CFE3B4F7E4C}"/>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D52E591E-8D57-41DB-9E92-B9422056906A}"/>
              </a:ext>
            </a:extLst>
          </p:cNvPr>
          <p:cNvPicPr>
            <a:picLocks noChangeAspect="1"/>
          </p:cNvPicPr>
          <p:nvPr/>
        </p:nvPicPr>
        <p:blipFill>
          <a:blip r:embed="rId2"/>
          <a:stretch>
            <a:fillRect/>
          </a:stretch>
        </p:blipFill>
        <p:spPr>
          <a:xfrm>
            <a:off x="838200" y="1825625"/>
            <a:ext cx="10883348" cy="4357886"/>
          </a:xfrm>
          <a:prstGeom prst="rect">
            <a:avLst/>
          </a:prstGeom>
        </p:spPr>
      </p:pic>
    </p:spTree>
    <p:extLst>
      <p:ext uri="{BB962C8B-B14F-4D97-AF65-F5344CB8AC3E}">
        <p14:creationId xmlns:p14="http://schemas.microsoft.com/office/powerpoint/2010/main" val="2369427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221A88-C067-49A4-879F-3313BA267845}"/>
              </a:ext>
            </a:extLst>
          </p:cNvPr>
          <p:cNvSpPr>
            <a:spLocks noGrp="1"/>
          </p:cNvSpPr>
          <p:nvPr>
            <p:ph type="title"/>
          </p:nvPr>
        </p:nvSpPr>
        <p:spPr/>
        <p:txBody>
          <a:bodyPr/>
          <a:lstStyle/>
          <a:p>
            <a:r>
              <a:rPr lang="es-ES" dirty="0" err="1"/>
              <a:t>Commit</a:t>
            </a:r>
            <a:endParaRPr lang="es-ES" dirty="0"/>
          </a:p>
        </p:txBody>
      </p:sp>
      <p:sp>
        <p:nvSpPr>
          <p:cNvPr id="3" name="Marcador de contenido 2">
            <a:extLst>
              <a:ext uri="{FF2B5EF4-FFF2-40B4-BE49-F238E27FC236}">
                <a16:creationId xmlns:a16="http://schemas.microsoft.com/office/drawing/2014/main" id="{1981EEA6-47D4-4BB2-BF2B-1DC8CAA925FA}"/>
              </a:ext>
            </a:extLst>
          </p:cNvPr>
          <p:cNvSpPr>
            <a:spLocks noGrp="1"/>
          </p:cNvSpPr>
          <p:nvPr>
            <p:ph idx="1"/>
          </p:nvPr>
        </p:nvSpPr>
        <p:spPr/>
        <p:txBody>
          <a:bodyPr/>
          <a:lstStyle/>
          <a:p>
            <a:r>
              <a:rPr lang="es-ES" dirty="0"/>
              <a:t>Ya tenemos los cambios en el repositorio.</a:t>
            </a:r>
          </a:p>
          <a:p>
            <a:endParaRPr lang="es-ES" dirty="0"/>
          </a:p>
          <a:p>
            <a:endParaRPr lang="es-ES" dirty="0"/>
          </a:p>
        </p:txBody>
      </p:sp>
      <p:pic>
        <p:nvPicPr>
          <p:cNvPr id="5" name="Imagen 4">
            <a:extLst>
              <a:ext uri="{FF2B5EF4-FFF2-40B4-BE49-F238E27FC236}">
                <a16:creationId xmlns:a16="http://schemas.microsoft.com/office/drawing/2014/main" id="{897A0030-A40E-4A72-B954-4C16BF3FED0F}"/>
              </a:ext>
            </a:extLst>
          </p:cNvPr>
          <p:cNvPicPr>
            <a:picLocks noChangeAspect="1"/>
          </p:cNvPicPr>
          <p:nvPr/>
        </p:nvPicPr>
        <p:blipFill>
          <a:blip r:embed="rId2"/>
          <a:stretch>
            <a:fillRect/>
          </a:stretch>
        </p:blipFill>
        <p:spPr>
          <a:xfrm>
            <a:off x="1054997" y="3177381"/>
            <a:ext cx="2886075" cy="1647825"/>
          </a:xfrm>
          <a:prstGeom prst="rect">
            <a:avLst/>
          </a:prstGeom>
        </p:spPr>
      </p:pic>
    </p:spTree>
    <p:extLst>
      <p:ext uri="{BB962C8B-B14F-4D97-AF65-F5344CB8AC3E}">
        <p14:creationId xmlns:p14="http://schemas.microsoft.com/office/powerpoint/2010/main" val="5482085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81128A-60C0-4228-826A-69F1ED5C43BE}"/>
              </a:ext>
            </a:extLst>
          </p:cNvPr>
          <p:cNvSpPr>
            <a:spLocks noGrp="1"/>
          </p:cNvSpPr>
          <p:nvPr>
            <p:ph type="ctrTitle"/>
          </p:nvPr>
        </p:nvSpPr>
        <p:spPr/>
        <p:txBody>
          <a:bodyPr/>
          <a:lstStyle/>
          <a:p>
            <a:r>
              <a:rPr lang="es-ES" dirty="0"/>
              <a:t>Repositorio remoto</a:t>
            </a:r>
          </a:p>
        </p:txBody>
      </p:sp>
      <p:sp>
        <p:nvSpPr>
          <p:cNvPr id="3" name="Subtítulo 2">
            <a:extLst>
              <a:ext uri="{FF2B5EF4-FFF2-40B4-BE49-F238E27FC236}">
                <a16:creationId xmlns:a16="http://schemas.microsoft.com/office/drawing/2014/main" id="{EC10C4EB-8C0F-45D0-9686-E99C47019E88}"/>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41776011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4C70F-A31B-49A4-A689-AA16A0AFF34E}"/>
              </a:ext>
            </a:extLst>
          </p:cNvPr>
          <p:cNvSpPr>
            <a:spLocks noGrp="1"/>
          </p:cNvSpPr>
          <p:nvPr>
            <p:ph type="title"/>
          </p:nvPr>
        </p:nvSpPr>
        <p:spPr>
          <a:xfrm>
            <a:off x="811759" y="629266"/>
            <a:ext cx="4781321" cy="1622321"/>
          </a:xfrm>
        </p:spPr>
        <p:txBody>
          <a:bodyPr>
            <a:normAutofit/>
          </a:bodyPr>
          <a:lstStyle/>
          <a:p>
            <a:r>
              <a:rPr lang="es-ES" dirty="0"/>
              <a:t>Crear repositorio remoto </a:t>
            </a:r>
            <a:r>
              <a:rPr lang="es-ES" dirty="0" err="1"/>
              <a:t>git</a:t>
            </a:r>
            <a:endParaRPr lang="es-ES" dirty="0"/>
          </a:p>
        </p:txBody>
      </p:sp>
      <p:sp>
        <p:nvSpPr>
          <p:cNvPr id="3" name="Marcador de contenido 2">
            <a:extLst>
              <a:ext uri="{FF2B5EF4-FFF2-40B4-BE49-F238E27FC236}">
                <a16:creationId xmlns:a16="http://schemas.microsoft.com/office/drawing/2014/main" id="{FB924E47-F926-454E-8DFD-3C2BECBA6BA4}"/>
              </a:ext>
            </a:extLst>
          </p:cNvPr>
          <p:cNvSpPr>
            <a:spLocks noGrp="1"/>
          </p:cNvSpPr>
          <p:nvPr>
            <p:ph idx="1"/>
          </p:nvPr>
        </p:nvSpPr>
        <p:spPr>
          <a:xfrm>
            <a:off x="811759" y="2438400"/>
            <a:ext cx="4781322" cy="3785419"/>
          </a:xfrm>
        </p:spPr>
        <p:txBody>
          <a:bodyPr>
            <a:normAutofit/>
          </a:bodyPr>
          <a:lstStyle/>
          <a:p>
            <a:r>
              <a:rPr lang="es-ES" sz="2400" dirty="0">
                <a:highlight>
                  <a:srgbClr val="FFFF00"/>
                </a:highlight>
              </a:rPr>
              <a:t>Crear un repositorio en GitHub </a:t>
            </a:r>
            <a:r>
              <a:rPr lang="es-ES" sz="2400" dirty="0"/>
              <a:t>llamado proyecto1.</a:t>
            </a:r>
          </a:p>
          <a:p>
            <a:r>
              <a:rPr lang="es-ES" sz="2400" dirty="0"/>
              <a:t>Seleccionamos </a:t>
            </a:r>
            <a:r>
              <a:rPr lang="es-ES" sz="2400" dirty="0">
                <a:highlight>
                  <a:srgbClr val="FFFF00"/>
                </a:highlight>
              </a:rPr>
              <a:t>el proyecto botón derecho Team/</a:t>
            </a:r>
            <a:r>
              <a:rPr lang="es-ES" sz="2400" dirty="0" err="1">
                <a:highlight>
                  <a:srgbClr val="FFFF00"/>
                </a:highlight>
              </a:rPr>
              <a:t>Remote</a:t>
            </a:r>
            <a:r>
              <a:rPr lang="es-ES" sz="2400" dirty="0">
                <a:highlight>
                  <a:srgbClr val="FFFF00"/>
                </a:highlight>
              </a:rPr>
              <a:t>/</a:t>
            </a:r>
            <a:r>
              <a:rPr lang="es-ES" sz="2400" dirty="0" err="1">
                <a:highlight>
                  <a:srgbClr val="FFFF00"/>
                </a:highlight>
              </a:rPr>
              <a:t>Push</a:t>
            </a:r>
            <a:endParaRPr lang="es-ES" sz="2400" dirty="0">
              <a:highlight>
                <a:srgbClr val="FFFF00"/>
              </a:highlight>
            </a:endParaRPr>
          </a:p>
          <a:p>
            <a:r>
              <a:rPr lang="es-ES" sz="2400" dirty="0"/>
              <a:t>Introducir la </a:t>
            </a:r>
            <a:r>
              <a:rPr lang="es-ES" sz="2400" dirty="0" err="1">
                <a:highlight>
                  <a:srgbClr val="FFFF00"/>
                </a:highlight>
              </a:rPr>
              <a:t>url</a:t>
            </a:r>
            <a:r>
              <a:rPr lang="es-ES" sz="2400" dirty="0">
                <a:highlight>
                  <a:srgbClr val="FFFF00"/>
                </a:highlight>
              </a:rPr>
              <a:t> del repositorio GitHub</a:t>
            </a:r>
          </a:p>
          <a:p>
            <a:r>
              <a:rPr lang="es-ES" sz="2400" dirty="0"/>
              <a:t>Guardar </a:t>
            </a:r>
            <a:r>
              <a:rPr lang="es-ES" sz="2400" dirty="0">
                <a:highlight>
                  <a:srgbClr val="FFFF00"/>
                </a:highlight>
              </a:rPr>
              <a:t>la contraseña de vuestro usuario.</a:t>
            </a:r>
            <a:r>
              <a:rPr lang="es-ES" sz="2400" dirty="0"/>
              <a:t> Marcando Store in </a:t>
            </a:r>
            <a:r>
              <a:rPr lang="es-ES" sz="2400" dirty="0" err="1"/>
              <a:t>Secure</a:t>
            </a:r>
            <a:r>
              <a:rPr lang="es-ES" sz="2400" dirty="0"/>
              <a:t> Store,</a:t>
            </a:r>
          </a:p>
        </p:txBody>
      </p:sp>
      <p:pic>
        <p:nvPicPr>
          <p:cNvPr id="9" name="Imagen 8">
            <a:extLst>
              <a:ext uri="{FF2B5EF4-FFF2-40B4-BE49-F238E27FC236}">
                <a16:creationId xmlns:a16="http://schemas.microsoft.com/office/drawing/2014/main" id="{6294E1A3-46C1-4672-A581-34B5B88DABCD}"/>
              </a:ext>
            </a:extLst>
          </p:cNvPr>
          <p:cNvPicPr>
            <a:picLocks noChangeAspect="1"/>
          </p:cNvPicPr>
          <p:nvPr/>
        </p:nvPicPr>
        <p:blipFill>
          <a:blip r:embed="rId2"/>
          <a:stretch>
            <a:fillRect/>
          </a:stretch>
        </p:blipFill>
        <p:spPr>
          <a:xfrm>
            <a:off x="6904709" y="940971"/>
            <a:ext cx="4475531" cy="4972811"/>
          </a:xfrm>
          <a:prstGeom prst="rect">
            <a:avLst/>
          </a:prstGeom>
          <a:effectLst/>
        </p:spPr>
      </p:pic>
    </p:spTree>
    <p:extLst>
      <p:ext uri="{BB962C8B-B14F-4D97-AF65-F5344CB8AC3E}">
        <p14:creationId xmlns:p14="http://schemas.microsoft.com/office/powerpoint/2010/main" val="42154403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BA784-7798-4D9A-A5B8-783B6FC22DA3}"/>
              </a:ext>
            </a:extLst>
          </p:cNvPr>
          <p:cNvSpPr>
            <a:spLocks noGrp="1"/>
          </p:cNvSpPr>
          <p:nvPr>
            <p:ph type="title"/>
          </p:nvPr>
        </p:nvSpPr>
        <p:spPr>
          <a:xfrm>
            <a:off x="811759" y="629266"/>
            <a:ext cx="4781321" cy="1622321"/>
          </a:xfrm>
        </p:spPr>
        <p:txBody>
          <a:bodyPr>
            <a:normAutofit/>
          </a:bodyPr>
          <a:lstStyle/>
          <a:p>
            <a:r>
              <a:rPr lang="es-ES" dirty="0" err="1"/>
              <a:t>Push</a:t>
            </a:r>
            <a:endParaRPr lang="es-ES" dirty="0"/>
          </a:p>
        </p:txBody>
      </p:sp>
      <p:sp>
        <p:nvSpPr>
          <p:cNvPr id="3" name="Marcador de contenido 2">
            <a:extLst>
              <a:ext uri="{FF2B5EF4-FFF2-40B4-BE49-F238E27FC236}">
                <a16:creationId xmlns:a16="http://schemas.microsoft.com/office/drawing/2014/main" id="{0C85883E-0724-4DE4-BB42-0D4EC8EA8916}"/>
              </a:ext>
            </a:extLst>
          </p:cNvPr>
          <p:cNvSpPr>
            <a:spLocks noGrp="1"/>
          </p:cNvSpPr>
          <p:nvPr>
            <p:ph idx="1"/>
          </p:nvPr>
        </p:nvSpPr>
        <p:spPr>
          <a:xfrm>
            <a:off x="811759" y="2438400"/>
            <a:ext cx="4781322" cy="3785419"/>
          </a:xfrm>
        </p:spPr>
        <p:txBody>
          <a:bodyPr>
            <a:normAutofit/>
          </a:bodyPr>
          <a:lstStyle/>
          <a:p>
            <a:r>
              <a:rPr lang="es-ES" sz="2400" dirty="0" err="1"/>
              <a:t>Debereis</a:t>
            </a:r>
            <a:r>
              <a:rPr lang="es-ES" sz="2400" dirty="0"/>
              <a:t> </a:t>
            </a:r>
            <a:r>
              <a:rPr lang="es-ES" sz="2400" dirty="0">
                <a:highlight>
                  <a:srgbClr val="FFFF00"/>
                </a:highlight>
              </a:rPr>
              <a:t>añadir una especificación indicando la rama origen</a:t>
            </a:r>
            <a:r>
              <a:rPr lang="es-ES" sz="2400" dirty="0"/>
              <a:t>, master, y la rama destino master. </a:t>
            </a:r>
            <a:r>
              <a:rPr lang="es-ES" sz="2400" dirty="0" err="1">
                <a:highlight>
                  <a:srgbClr val="FFFF00"/>
                </a:highlight>
              </a:rPr>
              <a:t>Seleccionais</a:t>
            </a:r>
            <a:r>
              <a:rPr lang="es-ES" sz="2400" dirty="0">
                <a:highlight>
                  <a:srgbClr val="FFFF00"/>
                </a:highlight>
              </a:rPr>
              <a:t> el master y </a:t>
            </a:r>
            <a:r>
              <a:rPr lang="es-ES" sz="2400" dirty="0" err="1">
                <a:highlight>
                  <a:srgbClr val="FFFF00"/>
                </a:highlight>
              </a:rPr>
              <a:t>pulsais</a:t>
            </a:r>
            <a:r>
              <a:rPr lang="es-ES" sz="2400" dirty="0">
                <a:highlight>
                  <a:srgbClr val="FFFF00"/>
                </a:highlight>
              </a:rPr>
              <a:t> </a:t>
            </a:r>
            <a:r>
              <a:rPr lang="es-ES" sz="2400" dirty="0" err="1">
                <a:highlight>
                  <a:srgbClr val="FFFF00"/>
                </a:highlight>
              </a:rPr>
              <a:t>Add</a:t>
            </a:r>
            <a:r>
              <a:rPr lang="es-ES" sz="2400" dirty="0">
                <a:highlight>
                  <a:srgbClr val="FFFF00"/>
                </a:highlight>
              </a:rPr>
              <a:t> </a:t>
            </a:r>
            <a:r>
              <a:rPr lang="es-ES" sz="2400" dirty="0" err="1">
                <a:highlight>
                  <a:srgbClr val="FFFF00"/>
                </a:highlight>
              </a:rPr>
              <a:t>Spec</a:t>
            </a:r>
            <a:r>
              <a:rPr lang="es-ES" sz="2400" dirty="0"/>
              <a:t>.</a:t>
            </a:r>
          </a:p>
          <a:p>
            <a:r>
              <a:rPr lang="es-ES" sz="2400" dirty="0"/>
              <a:t>Forzar el </a:t>
            </a:r>
            <a:r>
              <a:rPr lang="es-ES" sz="2400" dirty="0" err="1"/>
              <a:t>Update</a:t>
            </a:r>
            <a:endParaRPr lang="es-ES" sz="2400" dirty="0"/>
          </a:p>
          <a:p>
            <a:r>
              <a:rPr lang="es-ES" sz="2400" dirty="0"/>
              <a:t>Pulsad en finalizar.</a:t>
            </a:r>
          </a:p>
          <a:p>
            <a:endParaRPr lang="es-ES" sz="2400" dirty="0"/>
          </a:p>
        </p:txBody>
      </p:sp>
      <p:pic>
        <p:nvPicPr>
          <p:cNvPr id="5" name="Imagen 4">
            <a:extLst>
              <a:ext uri="{FF2B5EF4-FFF2-40B4-BE49-F238E27FC236}">
                <a16:creationId xmlns:a16="http://schemas.microsoft.com/office/drawing/2014/main" id="{D97D76AB-F261-4909-A2A2-E40ABED4D657}"/>
              </a:ext>
            </a:extLst>
          </p:cNvPr>
          <p:cNvPicPr>
            <a:picLocks noChangeAspect="1"/>
          </p:cNvPicPr>
          <p:nvPr/>
        </p:nvPicPr>
        <p:blipFill>
          <a:blip r:embed="rId2"/>
          <a:stretch>
            <a:fillRect/>
          </a:stretch>
        </p:blipFill>
        <p:spPr>
          <a:xfrm>
            <a:off x="6904709" y="913033"/>
            <a:ext cx="4475531" cy="5028687"/>
          </a:xfrm>
          <a:prstGeom prst="rect">
            <a:avLst/>
          </a:prstGeom>
          <a:effectLst/>
        </p:spPr>
      </p:pic>
    </p:spTree>
    <p:extLst>
      <p:ext uri="{BB962C8B-B14F-4D97-AF65-F5344CB8AC3E}">
        <p14:creationId xmlns:p14="http://schemas.microsoft.com/office/powerpoint/2010/main" val="321315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C9013-9211-4790-943B-7C446E354AEE}"/>
              </a:ext>
            </a:extLst>
          </p:cNvPr>
          <p:cNvSpPr>
            <a:spLocks noGrp="1"/>
          </p:cNvSpPr>
          <p:nvPr>
            <p:ph type="title"/>
          </p:nvPr>
        </p:nvSpPr>
        <p:spPr/>
        <p:txBody>
          <a:bodyPr/>
          <a:lstStyle/>
          <a:p>
            <a:r>
              <a:rPr lang="es-ES" dirty="0"/>
              <a:t>Repositorio remoto</a:t>
            </a:r>
          </a:p>
        </p:txBody>
      </p:sp>
      <p:sp>
        <p:nvSpPr>
          <p:cNvPr id="3" name="Marcador de contenido 2">
            <a:extLst>
              <a:ext uri="{FF2B5EF4-FFF2-40B4-BE49-F238E27FC236}">
                <a16:creationId xmlns:a16="http://schemas.microsoft.com/office/drawing/2014/main" id="{30A95644-1DBC-4E12-8F84-7148D5D9F17E}"/>
              </a:ext>
            </a:extLst>
          </p:cNvPr>
          <p:cNvSpPr>
            <a:spLocks noGrp="1"/>
          </p:cNvSpPr>
          <p:nvPr>
            <p:ph idx="1"/>
          </p:nvPr>
        </p:nvSpPr>
        <p:spPr/>
        <p:txBody>
          <a:bodyPr/>
          <a:lstStyle/>
          <a:p>
            <a:r>
              <a:rPr lang="es-ES" dirty="0"/>
              <a:t>Ya tenemos el repositorio actualizado en remoto.</a:t>
            </a:r>
          </a:p>
          <a:p>
            <a:endParaRPr lang="es-ES" dirty="0"/>
          </a:p>
          <a:p>
            <a:endParaRPr lang="es-ES" dirty="0"/>
          </a:p>
          <a:p>
            <a:endParaRPr lang="es-ES" dirty="0"/>
          </a:p>
          <a:p>
            <a:endParaRPr lang="es-ES" dirty="0"/>
          </a:p>
          <a:p>
            <a:endParaRPr lang="es-ES" dirty="0"/>
          </a:p>
        </p:txBody>
      </p:sp>
      <p:pic>
        <p:nvPicPr>
          <p:cNvPr id="5" name="Imagen 4">
            <a:extLst>
              <a:ext uri="{FF2B5EF4-FFF2-40B4-BE49-F238E27FC236}">
                <a16:creationId xmlns:a16="http://schemas.microsoft.com/office/drawing/2014/main" id="{77EFC393-F468-4677-9365-0B27BE2C8E4D}"/>
              </a:ext>
            </a:extLst>
          </p:cNvPr>
          <p:cNvPicPr>
            <a:picLocks noChangeAspect="1"/>
          </p:cNvPicPr>
          <p:nvPr/>
        </p:nvPicPr>
        <p:blipFill>
          <a:blip r:embed="rId2"/>
          <a:stretch>
            <a:fillRect/>
          </a:stretch>
        </p:blipFill>
        <p:spPr>
          <a:xfrm>
            <a:off x="0" y="2849908"/>
            <a:ext cx="12192000" cy="3642967"/>
          </a:xfrm>
          <a:prstGeom prst="rect">
            <a:avLst/>
          </a:prstGeom>
        </p:spPr>
      </p:pic>
    </p:spTree>
    <p:extLst>
      <p:ext uri="{BB962C8B-B14F-4D97-AF65-F5344CB8AC3E}">
        <p14:creationId xmlns:p14="http://schemas.microsoft.com/office/powerpoint/2010/main" val="24601795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7EF129-C3B6-4928-B31D-F1E53AD0B7CC}"/>
              </a:ext>
            </a:extLst>
          </p:cNvPr>
          <p:cNvSpPr>
            <a:spLocks noGrp="1"/>
          </p:cNvSpPr>
          <p:nvPr>
            <p:ph type="ctrTitle"/>
          </p:nvPr>
        </p:nvSpPr>
        <p:spPr/>
        <p:txBody>
          <a:bodyPr/>
          <a:lstStyle/>
          <a:p>
            <a:r>
              <a:rPr lang="es-ES" dirty="0"/>
              <a:t>Creando nuevas ramas</a:t>
            </a:r>
          </a:p>
        </p:txBody>
      </p:sp>
      <p:sp>
        <p:nvSpPr>
          <p:cNvPr id="3" name="Subtítulo 2">
            <a:extLst>
              <a:ext uri="{FF2B5EF4-FFF2-40B4-BE49-F238E27FC236}">
                <a16:creationId xmlns:a16="http://schemas.microsoft.com/office/drawing/2014/main" id="{1E5CDB51-C758-4A6B-9E8A-79A33DD6C1FE}"/>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38628563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F0187-B718-41F7-9B8D-5072C1EC8341}"/>
              </a:ext>
            </a:extLst>
          </p:cNvPr>
          <p:cNvSpPr>
            <a:spLocks noGrp="1"/>
          </p:cNvSpPr>
          <p:nvPr>
            <p:ph type="title"/>
          </p:nvPr>
        </p:nvSpPr>
        <p:spPr/>
        <p:txBody>
          <a:bodyPr/>
          <a:lstStyle/>
          <a:p>
            <a:r>
              <a:rPr lang="es-ES" dirty="0"/>
              <a:t>Ramas</a:t>
            </a:r>
          </a:p>
        </p:txBody>
      </p:sp>
      <p:sp>
        <p:nvSpPr>
          <p:cNvPr id="3" name="Marcador de contenido 2">
            <a:extLst>
              <a:ext uri="{FF2B5EF4-FFF2-40B4-BE49-F238E27FC236}">
                <a16:creationId xmlns:a16="http://schemas.microsoft.com/office/drawing/2014/main" id="{E5F45D3F-D7D3-45B1-B7B8-22C73E6638DB}"/>
              </a:ext>
            </a:extLst>
          </p:cNvPr>
          <p:cNvSpPr>
            <a:spLocks noGrp="1"/>
          </p:cNvSpPr>
          <p:nvPr>
            <p:ph idx="1"/>
          </p:nvPr>
        </p:nvSpPr>
        <p:spPr/>
        <p:txBody>
          <a:bodyPr/>
          <a:lstStyle/>
          <a:p>
            <a:pPr algn="just"/>
            <a:r>
              <a:rPr lang="es-ES" dirty="0"/>
              <a:t>Git </a:t>
            </a:r>
            <a:r>
              <a:rPr lang="es-ES" dirty="0">
                <a:highlight>
                  <a:srgbClr val="FFFF00"/>
                </a:highlight>
              </a:rPr>
              <a:t>usa por defecto la rama master</a:t>
            </a:r>
            <a:r>
              <a:rPr lang="es-ES" dirty="0"/>
              <a:t>, la </a:t>
            </a:r>
            <a:r>
              <a:rPr lang="es-ES" dirty="0">
                <a:highlight>
                  <a:srgbClr val="FFFF00"/>
                </a:highlight>
              </a:rPr>
              <a:t>rama principal de desarrollo</a:t>
            </a:r>
            <a:r>
              <a:rPr lang="es-ES" dirty="0"/>
              <a:t>. Todos los sistemas de versiones soportan ramas.</a:t>
            </a:r>
          </a:p>
          <a:p>
            <a:pPr algn="just"/>
            <a:r>
              <a:rPr lang="es-ES" dirty="0"/>
              <a:t>Las </a:t>
            </a:r>
            <a:r>
              <a:rPr lang="es-ES" dirty="0">
                <a:highlight>
                  <a:srgbClr val="FFFF00"/>
                </a:highlight>
              </a:rPr>
              <a:t>ramas se usan para mantener diferentes versiones de la aplicación</a:t>
            </a:r>
            <a:r>
              <a:rPr lang="es-ES" dirty="0"/>
              <a:t>. Por ejemplo, cuando </a:t>
            </a:r>
            <a:r>
              <a:rPr lang="es-ES" dirty="0">
                <a:highlight>
                  <a:srgbClr val="FFFF00"/>
                </a:highlight>
              </a:rPr>
              <a:t>llevamos la versión 1 de nuestra aplicación a producción</a:t>
            </a:r>
            <a:r>
              <a:rPr lang="es-ES" dirty="0"/>
              <a:t>, creamos una </a:t>
            </a:r>
            <a:r>
              <a:rPr lang="es-ES" b="1" dirty="0"/>
              <a:t>rama </a:t>
            </a:r>
            <a:r>
              <a:rPr lang="es-ES" b="1" dirty="0" err="1"/>
              <a:t>Version</a:t>
            </a:r>
            <a:r>
              <a:rPr lang="es-ES" b="1" dirty="0"/>
              <a:t> </a:t>
            </a:r>
            <a:r>
              <a:rPr lang="es-ES" dirty="0"/>
              <a:t>1. Y continuamos desarrollando </a:t>
            </a:r>
            <a:r>
              <a:rPr lang="es-ES" dirty="0">
                <a:highlight>
                  <a:srgbClr val="FFFF00"/>
                </a:highlight>
              </a:rPr>
              <a:t>la versión 2 en la rama master</a:t>
            </a:r>
            <a:r>
              <a:rPr lang="es-ES" dirty="0"/>
              <a:t>.</a:t>
            </a:r>
          </a:p>
          <a:p>
            <a:pPr algn="just"/>
            <a:r>
              <a:rPr lang="es-ES" dirty="0"/>
              <a:t>Si por </a:t>
            </a:r>
            <a:r>
              <a:rPr lang="es-ES" dirty="0">
                <a:highlight>
                  <a:srgbClr val="FFFF00"/>
                </a:highlight>
              </a:rPr>
              <a:t>mantenimiento tenemos que modificar la versión 1</a:t>
            </a:r>
            <a:r>
              <a:rPr lang="es-ES" dirty="0"/>
              <a:t>, lo hacemos en </a:t>
            </a:r>
            <a:r>
              <a:rPr lang="es-ES" dirty="0">
                <a:highlight>
                  <a:srgbClr val="FFFF00"/>
                </a:highlight>
              </a:rPr>
              <a:t>su rama </a:t>
            </a:r>
            <a:r>
              <a:rPr lang="es-ES" dirty="0" err="1">
                <a:highlight>
                  <a:srgbClr val="FFFF00"/>
                </a:highlight>
              </a:rPr>
              <a:t>Version</a:t>
            </a:r>
            <a:r>
              <a:rPr lang="es-ES" dirty="0">
                <a:highlight>
                  <a:srgbClr val="FFFF00"/>
                </a:highlight>
              </a:rPr>
              <a:t> 1, </a:t>
            </a:r>
            <a:r>
              <a:rPr lang="es-ES" dirty="0"/>
              <a:t>separada del desarrollo principal que está en master.</a:t>
            </a:r>
          </a:p>
        </p:txBody>
      </p:sp>
    </p:spTree>
    <p:extLst>
      <p:ext uri="{BB962C8B-B14F-4D97-AF65-F5344CB8AC3E}">
        <p14:creationId xmlns:p14="http://schemas.microsoft.com/office/powerpoint/2010/main" val="7252352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8010-0EF1-4E5C-A95B-46D50E5455A8}"/>
              </a:ext>
            </a:extLst>
          </p:cNvPr>
          <p:cNvSpPr>
            <a:spLocks noGrp="1"/>
          </p:cNvSpPr>
          <p:nvPr>
            <p:ph type="title"/>
          </p:nvPr>
        </p:nvSpPr>
        <p:spPr/>
        <p:txBody>
          <a:bodyPr/>
          <a:lstStyle/>
          <a:p>
            <a:r>
              <a:rPr lang="es-ES" dirty="0"/>
              <a:t>Ramas</a:t>
            </a:r>
          </a:p>
        </p:txBody>
      </p:sp>
      <p:sp>
        <p:nvSpPr>
          <p:cNvPr id="3" name="Marcador de contenido 2">
            <a:extLst>
              <a:ext uri="{FF2B5EF4-FFF2-40B4-BE49-F238E27FC236}">
                <a16:creationId xmlns:a16="http://schemas.microsoft.com/office/drawing/2014/main" id="{9E88DFD3-3A7E-45C6-A7A1-40973C636F77}"/>
              </a:ext>
            </a:extLst>
          </p:cNvPr>
          <p:cNvSpPr>
            <a:spLocks noGrp="1"/>
          </p:cNvSpPr>
          <p:nvPr>
            <p:ph idx="1"/>
          </p:nvPr>
        </p:nvSpPr>
        <p:spPr/>
        <p:txBody>
          <a:bodyPr/>
          <a:lstStyle/>
          <a:p>
            <a:pPr algn="just"/>
            <a:r>
              <a:rPr lang="es-ES" dirty="0"/>
              <a:t>Vamos a aprender a </a:t>
            </a:r>
            <a:r>
              <a:rPr lang="es-ES" dirty="0">
                <a:highlight>
                  <a:srgbClr val="FFFF00"/>
                </a:highlight>
              </a:rPr>
              <a:t>crear ramas en nuestro proyecto</a:t>
            </a:r>
            <a:r>
              <a:rPr lang="es-ES" dirty="0"/>
              <a:t>. Abrid la vista de Git en vuestro Eclipse. </a:t>
            </a:r>
            <a:r>
              <a:rPr lang="es-ES" dirty="0" err="1"/>
              <a:t>Selecionais</a:t>
            </a:r>
            <a:r>
              <a:rPr lang="es-ES" dirty="0"/>
              <a:t> el nodo </a:t>
            </a:r>
            <a:r>
              <a:rPr lang="es-ES" dirty="0" err="1"/>
              <a:t>branches</a:t>
            </a:r>
            <a:r>
              <a:rPr lang="es-ES" dirty="0"/>
              <a:t> y botón derecho del ratón, </a:t>
            </a:r>
            <a:r>
              <a:rPr lang="es-ES" dirty="0" err="1">
                <a:highlight>
                  <a:srgbClr val="FFFF00"/>
                </a:highlight>
              </a:rPr>
              <a:t>Switch</a:t>
            </a:r>
            <a:r>
              <a:rPr lang="es-ES" dirty="0">
                <a:highlight>
                  <a:srgbClr val="FFFF00"/>
                </a:highlight>
              </a:rPr>
              <a:t> </a:t>
            </a:r>
            <a:r>
              <a:rPr lang="es-ES" dirty="0" err="1">
                <a:highlight>
                  <a:srgbClr val="FFFF00"/>
                </a:highlight>
              </a:rPr>
              <a:t>to</a:t>
            </a:r>
            <a:r>
              <a:rPr lang="es-ES" dirty="0">
                <a:highlight>
                  <a:srgbClr val="FFFF00"/>
                </a:highlight>
              </a:rPr>
              <a:t> -&gt; New Branch</a:t>
            </a:r>
            <a:r>
              <a:rPr lang="es-ES" dirty="0"/>
              <a:t>.</a:t>
            </a:r>
          </a:p>
          <a:p>
            <a:endParaRPr lang="es-ES" dirty="0"/>
          </a:p>
          <a:p>
            <a:endParaRPr lang="es-ES" dirty="0"/>
          </a:p>
        </p:txBody>
      </p:sp>
      <p:pic>
        <p:nvPicPr>
          <p:cNvPr id="5" name="Imagen 4">
            <a:extLst>
              <a:ext uri="{FF2B5EF4-FFF2-40B4-BE49-F238E27FC236}">
                <a16:creationId xmlns:a16="http://schemas.microsoft.com/office/drawing/2014/main" id="{1F8F5E36-D3CE-490C-BDC0-82B17DAA1E5F}"/>
              </a:ext>
            </a:extLst>
          </p:cNvPr>
          <p:cNvPicPr>
            <a:picLocks noChangeAspect="1"/>
          </p:cNvPicPr>
          <p:nvPr/>
        </p:nvPicPr>
        <p:blipFill>
          <a:blip r:embed="rId2"/>
          <a:stretch>
            <a:fillRect/>
          </a:stretch>
        </p:blipFill>
        <p:spPr>
          <a:xfrm>
            <a:off x="1081087" y="3872534"/>
            <a:ext cx="5915025" cy="1657350"/>
          </a:xfrm>
          <a:prstGeom prst="rect">
            <a:avLst/>
          </a:prstGeom>
        </p:spPr>
      </p:pic>
    </p:spTree>
    <p:extLst>
      <p:ext uri="{BB962C8B-B14F-4D97-AF65-F5344CB8AC3E}">
        <p14:creationId xmlns:p14="http://schemas.microsoft.com/office/powerpoint/2010/main" val="13192516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739A14-734A-4C05-AF12-3A4494145BAA}"/>
              </a:ext>
            </a:extLst>
          </p:cNvPr>
          <p:cNvSpPr>
            <a:spLocks noGrp="1"/>
          </p:cNvSpPr>
          <p:nvPr>
            <p:ph type="title"/>
          </p:nvPr>
        </p:nvSpPr>
        <p:spPr>
          <a:xfrm>
            <a:off x="904351" y="629266"/>
            <a:ext cx="4688729" cy="1622321"/>
          </a:xfrm>
        </p:spPr>
        <p:txBody>
          <a:bodyPr>
            <a:normAutofit/>
          </a:bodyPr>
          <a:lstStyle/>
          <a:p>
            <a:r>
              <a:rPr lang="es-ES" dirty="0"/>
              <a:t>Ramas</a:t>
            </a:r>
          </a:p>
        </p:txBody>
      </p:sp>
      <p:sp>
        <p:nvSpPr>
          <p:cNvPr id="3" name="Marcador de contenido 2">
            <a:extLst>
              <a:ext uri="{FF2B5EF4-FFF2-40B4-BE49-F238E27FC236}">
                <a16:creationId xmlns:a16="http://schemas.microsoft.com/office/drawing/2014/main" id="{3E1E9629-5B9A-4D0B-A355-FF93F04AA3C7}"/>
              </a:ext>
            </a:extLst>
          </p:cNvPr>
          <p:cNvSpPr>
            <a:spLocks noGrp="1"/>
          </p:cNvSpPr>
          <p:nvPr>
            <p:ph idx="1"/>
          </p:nvPr>
        </p:nvSpPr>
        <p:spPr>
          <a:xfrm>
            <a:off x="811760" y="2438400"/>
            <a:ext cx="4781321" cy="3785419"/>
          </a:xfrm>
        </p:spPr>
        <p:txBody>
          <a:bodyPr>
            <a:normAutofit/>
          </a:bodyPr>
          <a:lstStyle/>
          <a:p>
            <a:pPr algn="just"/>
            <a:r>
              <a:rPr lang="es-ES" sz="2400" dirty="0"/>
              <a:t>Pulsad en </a:t>
            </a:r>
            <a:r>
              <a:rPr lang="es-ES" sz="2400" dirty="0">
                <a:highlight>
                  <a:srgbClr val="FFFF00"/>
                </a:highlight>
              </a:rPr>
              <a:t>finalizar y ya tenéis vuestra nueva rama</a:t>
            </a:r>
            <a:r>
              <a:rPr lang="es-ES" sz="2400" dirty="0"/>
              <a:t>, para seguir un desarrollo paralelo.</a:t>
            </a:r>
          </a:p>
          <a:p>
            <a:pPr algn="just"/>
            <a:endParaRPr lang="es-ES" sz="2400" dirty="0"/>
          </a:p>
          <a:p>
            <a:pPr algn="just"/>
            <a:r>
              <a:rPr lang="es-ES" sz="2400" dirty="0" err="1">
                <a:highlight>
                  <a:srgbClr val="FFFF00"/>
                </a:highlight>
              </a:rPr>
              <a:t>Anadid</a:t>
            </a:r>
            <a:r>
              <a:rPr lang="es-ES" sz="2400" dirty="0">
                <a:highlight>
                  <a:srgbClr val="FFFF00"/>
                </a:highlight>
              </a:rPr>
              <a:t> las clase Principal1 y Cambio 1, que aparecen en el libro pagina 211.</a:t>
            </a:r>
          </a:p>
          <a:p>
            <a:endParaRPr lang="es-ES" sz="2400" dirty="0"/>
          </a:p>
          <a:p>
            <a:endParaRPr lang="es-ES" sz="2400" dirty="0"/>
          </a:p>
        </p:txBody>
      </p:sp>
      <p:pic>
        <p:nvPicPr>
          <p:cNvPr id="7" name="Imagen 6">
            <a:extLst>
              <a:ext uri="{FF2B5EF4-FFF2-40B4-BE49-F238E27FC236}">
                <a16:creationId xmlns:a16="http://schemas.microsoft.com/office/drawing/2014/main" id="{9EFB3A14-6F50-4FBA-B565-DE18FFF2D723}"/>
              </a:ext>
            </a:extLst>
          </p:cNvPr>
          <p:cNvPicPr>
            <a:picLocks noChangeAspect="1"/>
          </p:cNvPicPr>
          <p:nvPr/>
        </p:nvPicPr>
        <p:blipFill>
          <a:blip r:embed="rId2"/>
          <a:stretch>
            <a:fillRect/>
          </a:stretch>
        </p:blipFill>
        <p:spPr>
          <a:xfrm>
            <a:off x="6904709" y="2079123"/>
            <a:ext cx="4475531" cy="2696506"/>
          </a:xfrm>
          <a:prstGeom prst="rect">
            <a:avLst/>
          </a:prstGeom>
          <a:effectLst/>
        </p:spPr>
      </p:pic>
    </p:spTree>
    <p:extLst>
      <p:ext uri="{BB962C8B-B14F-4D97-AF65-F5344CB8AC3E}">
        <p14:creationId xmlns:p14="http://schemas.microsoft.com/office/powerpoint/2010/main" val="180816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23EB8-BD43-4FAE-AF75-DE7E8C2C08DE}"/>
              </a:ext>
            </a:extLst>
          </p:cNvPr>
          <p:cNvSpPr>
            <a:spLocks noGrp="1"/>
          </p:cNvSpPr>
          <p:nvPr>
            <p:ph type="title"/>
          </p:nvPr>
        </p:nvSpPr>
        <p:spPr>
          <a:xfrm>
            <a:off x="1136428" y="627564"/>
            <a:ext cx="7474172" cy="1325563"/>
          </a:xfrm>
        </p:spPr>
        <p:txBody>
          <a:bodyPr>
            <a:normAutofit/>
          </a:bodyPr>
          <a:lstStyle/>
          <a:p>
            <a:r>
              <a:rPr lang="es-ES" dirty="0"/>
              <a:t>GIT</a:t>
            </a:r>
          </a:p>
        </p:txBody>
      </p:sp>
      <p:sp>
        <p:nvSpPr>
          <p:cNvPr id="3" name="Marcador de contenido 2">
            <a:extLst>
              <a:ext uri="{FF2B5EF4-FFF2-40B4-BE49-F238E27FC236}">
                <a16:creationId xmlns:a16="http://schemas.microsoft.com/office/drawing/2014/main" id="{DE8897A9-588C-43F8-8032-032F3EEE0271}"/>
              </a:ext>
            </a:extLst>
          </p:cNvPr>
          <p:cNvSpPr>
            <a:spLocks noGrp="1"/>
          </p:cNvSpPr>
          <p:nvPr>
            <p:ph idx="1"/>
          </p:nvPr>
        </p:nvSpPr>
        <p:spPr>
          <a:xfrm>
            <a:off x="1136429" y="2278173"/>
            <a:ext cx="6987154" cy="3952263"/>
          </a:xfrm>
        </p:spPr>
        <p:txBody>
          <a:bodyPr anchor="ctr">
            <a:normAutofit/>
          </a:bodyPr>
          <a:lstStyle/>
          <a:p>
            <a:pPr algn="just"/>
            <a:r>
              <a:rPr lang="es-ES" sz="2200" dirty="0"/>
              <a:t>Como ya hemos dicho </a:t>
            </a:r>
            <a:r>
              <a:rPr lang="es-ES" sz="2200" b="1" dirty="0"/>
              <a:t>Git</a:t>
            </a:r>
            <a:r>
              <a:rPr lang="es-ES" sz="2200" dirty="0"/>
              <a:t> es una </a:t>
            </a:r>
            <a:r>
              <a:rPr lang="es-ES" sz="2200" b="1" dirty="0">
                <a:highlight>
                  <a:srgbClr val="FFFF00"/>
                </a:highlight>
              </a:rPr>
              <a:t>herramienta de repositorio local</a:t>
            </a:r>
            <a:r>
              <a:rPr lang="es-ES" sz="2200" dirty="0">
                <a:highlight>
                  <a:srgbClr val="FFFF00"/>
                </a:highlight>
              </a:rPr>
              <a:t> y </a:t>
            </a:r>
            <a:r>
              <a:rPr lang="es-ES" sz="2200" b="1" dirty="0">
                <a:highlight>
                  <a:srgbClr val="FFFF00"/>
                </a:highlight>
              </a:rPr>
              <a:t>remoto</a:t>
            </a:r>
            <a:r>
              <a:rPr lang="es-ES" sz="2200" dirty="0">
                <a:highlight>
                  <a:srgbClr val="FFFF00"/>
                </a:highlight>
              </a:rPr>
              <a:t> con </a:t>
            </a:r>
            <a:r>
              <a:rPr lang="es-ES" sz="2200" b="1" dirty="0">
                <a:highlight>
                  <a:srgbClr val="FFFF00"/>
                </a:highlight>
              </a:rPr>
              <a:t>GitHub u otro proveedor</a:t>
            </a:r>
            <a:r>
              <a:rPr lang="es-ES" sz="2200" dirty="0"/>
              <a:t>. Vamos a instalar dos repositorios que vamos a sincronizar. Uno está en local, y el otro en la nube GitHub.</a:t>
            </a:r>
          </a:p>
          <a:p>
            <a:pPr algn="just"/>
            <a:r>
              <a:rPr lang="es-ES" sz="2200" dirty="0"/>
              <a:t>Recordar que esta </a:t>
            </a:r>
            <a:r>
              <a:rPr lang="es-ES" sz="2200" b="1" dirty="0">
                <a:highlight>
                  <a:srgbClr val="FFFF00"/>
                </a:highlight>
              </a:rPr>
              <a:t>herramienta</a:t>
            </a:r>
            <a:r>
              <a:rPr lang="es-ES" sz="2200" dirty="0">
                <a:highlight>
                  <a:srgbClr val="FFFF00"/>
                </a:highlight>
              </a:rPr>
              <a:t> se usa para </a:t>
            </a:r>
            <a:r>
              <a:rPr lang="es-ES" sz="2200" b="1" dirty="0">
                <a:highlight>
                  <a:srgbClr val="FFFF00"/>
                </a:highlight>
              </a:rPr>
              <a:t>versionado</a:t>
            </a:r>
            <a:r>
              <a:rPr lang="es-ES" sz="2200" dirty="0"/>
              <a:t>. Es decir, sólo cuando se introducen </a:t>
            </a:r>
            <a:r>
              <a:rPr lang="es-ES" sz="2200" b="1" dirty="0">
                <a:highlight>
                  <a:srgbClr val="FFFF00"/>
                </a:highlight>
              </a:rPr>
              <a:t>cambios funcionales o de código en un fichero o ficheros</a:t>
            </a:r>
            <a:r>
              <a:rPr lang="es-ES" sz="2200" dirty="0">
                <a:highlight>
                  <a:srgbClr val="FFFF00"/>
                </a:highlight>
              </a:rPr>
              <a:t> se sube la </a:t>
            </a:r>
            <a:r>
              <a:rPr lang="es-ES" sz="2200" b="1" dirty="0">
                <a:highlight>
                  <a:srgbClr val="FFFF00"/>
                </a:highlight>
              </a:rPr>
              <a:t>nueva</a:t>
            </a:r>
            <a:r>
              <a:rPr lang="es-ES" sz="2200" dirty="0">
                <a:highlight>
                  <a:srgbClr val="FFFF00"/>
                </a:highlight>
              </a:rPr>
              <a:t> </a:t>
            </a:r>
            <a:r>
              <a:rPr lang="es-ES" sz="2200" b="1" dirty="0">
                <a:highlight>
                  <a:srgbClr val="FFFF00"/>
                </a:highlight>
              </a:rPr>
              <a:t>versión</a:t>
            </a:r>
            <a:r>
              <a:rPr lang="es-ES" sz="2200" dirty="0">
                <a:highlight>
                  <a:srgbClr val="FFFF00"/>
                </a:highlight>
              </a:rPr>
              <a:t>. </a:t>
            </a:r>
            <a:r>
              <a:rPr lang="es-ES" sz="2200" dirty="0"/>
              <a:t>No se confirman los cambios en pasos intermedios. </a:t>
            </a:r>
            <a:r>
              <a:rPr lang="es-ES" sz="2200" b="1" dirty="0">
                <a:highlight>
                  <a:srgbClr val="FFFF00"/>
                </a:highlight>
              </a:rPr>
              <a:t>Cuando se termina </a:t>
            </a:r>
            <a:r>
              <a:rPr lang="es-ES" sz="2200" dirty="0">
                <a:highlight>
                  <a:srgbClr val="FFFF00"/>
                </a:highlight>
              </a:rPr>
              <a:t>completamente un cambio en desarrollo, se </a:t>
            </a:r>
            <a:r>
              <a:rPr lang="es-ES" sz="2200" b="1" dirty="0">
                <a:highlight>
                  <a:srgbClr val="FFFF00"/>
                </a:highlight>
              </a:rPr>
              <a:t>confirman los cambios</a:t>
            </a:r>
            <a:r>
              <a:rPr lang="es-ES" sz="2200" dirty="0"/>
              <a:t>, y se </a:t>
            </a:r>
            <a:r>
              <a:rPr lang="es-ES" sz="2200" b="1" dirty="0">
                <a:highlight>
                  <a:srgbClr val="FFFF00"/>
                </a:highlight>
              </a:rPr>
              <a:t>comenta la versión</a:t>
            </a:r>
            <a:r>
              <a:rPr lang="es-ES" sz="2200" dirty="0"/>
              <a:t>.</a:t>
            </a:r>
          </a:p>
        </p:txBody>
      </p:sp>
      <p:pic>
        <p:nvPicPr>
          <p:cNvPr id="14" name="Graphic 13">
            <a:extLst>
              <a:ext uri="{FF2B5EF4-FFF2-40B4-BE49-F238E27FC236}">
                <a16:creationId xmlns:a16="http://schemas.microsoft.com/office/drawing/2014/main" id="{FF1CC68C-51FA-43A2-9077-65478D951E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0041386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C590B-5CD1-49C0-8F2C-3DE44752A798}"/>
              </a:ext>
            </a:extLst>
          </p:cNvPr>
          <p:cNvSpPr>
            <a:spLocks noGrp="1"/>
          </p:cNvSpPr>
          <p:nvPr>
            <p:ph type="title"/>
          </p:nvPr>
        </p:nvSpPr>
        <p:spPr/>
        <p:txBody>
          <a:bodyPr/>
          <a:lstStyle/>
          <a:p>
            <a:r>
              <a:rPr lang="es-ES" dirty="0"/>
              <a:t>Cambio1</a:t>
            </a:r>
          </a:p>
        </p:txBody>
      </p:sp>
      <p:sp>
        <p:nvSpPr>
          <p:cNvPr id="3" name="Marcador de contenido 2">
            <a:extLst>
              <a:ext uri="{FF2B5EF4-FFF2-40B4-BE49-F238E27FC236}">
                <a16:creationId xmlns:a16="http://schemas.microsoft.com/office/drawing/2014/main" id="{63E15E9B-53B6-4659-86A5-A12866669CA7}"/>
              </a:ext>
            </a:extLst>
          </p:cNvPr>
          <p:cNvSpPr>
            <a:spLocks noGrp="1"/>
          </p:cNvSpPr>
          <p:nvPr>
            <p:ph idx="1"/>
          </p:nvPr>
        </p:nvSpPr>
        <p:spPr>
          <a:xfrm>
            <a:off x="806388" y="1690688"/>
            <a:ext cx="10515600" cy="4351338"/>
          </a:xfrm>
        </p:spPr>
        <p:txBody>
          <a:bodyPr/>
          <a:lstStyle/>
          <a:p>
            <a:pPr marL="0" indent="0" algn="l">
              <a:buNone/>
            </a:pPr>
            <a:r>
              <a:rPr lang="es-ES" sz="1800" b="1" dirty="0" err="1">
                <a:solidFill>
                  <a:srgbClr val="7F0055"/>
                </a:solidFill>
                <a:latin typeface="Consolas" panose="020B0609020204030204" pitchFamily="49" charset="0"/>
              </a:rPr>
              <a:t>public</a:t>
            </a:r>
            <a:r>
              <a:rPr lang="es-ES" sz="1800" b="1" dirty="0">
                <a:solidFill>
                  <a:srgbClr val="000000"/>
                </a:solidFill>
                <a:latin typeface="Consolas" panose="020B0609020204030204" pitchFamily="49" charset="0"/>
              </a:rPr>
              <a:t> </a:t>
            </a:r>
            <a:r>
              <a:rPr lang="es-ES" sz="1800" b="1" dirty="0" err="1">
                <a:solidFill>
                  <a:srgbClr val="7F0055"/>
                </a:solidFill>
                <a:latin typeface="Consolas" panose="020B0609020204030204" pitchFamily="49" charset="0"/>
              </a:rPr>
              <a:t>class</a:t>
            </a:r>
            <a:r>
              <a:rPr lang="es-ES" sz="1800" b="1" dirty="0">
                <a:solidFill>
                  <a:srgbClr val="000000"/>
                </a:solidFill>
                <a:latin typeface="Consolas" panose="020B0609020204030204" pitchFamily="49" charset="0"/>
              </a:rPr>
              <a:t> Cambio1 {</a:t>
            </a:r>
          </a:p>
          <a:p>
            <a:pPr marL="0" indent="0" algn="l">
              <a:buNone/>
            </a:pPr>
            <a:endParaRPr lang="es-E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marL="0" indent="0" algn="l">
              <a:buNone/>
            </a:pPr>
            <a:r>
              <a:rPr lang="es-ES" sz="1800" dirty="0">
                <a:solidFill>
                  <a:srgbClr val="3F7F5F"/>
                </a:solidFill>
                <a:latin typeface="Consolas" panose="020B0609020204030204" pitchFamily="49" charset="0"/>
              </a:rPr>
              <a:t>// </a:t>
            </a:r>
            <a:r>
              <a:rPr lang="es-ES" sz="1800" b="1" dirty="0">
                <a:solidFill>
                  <a:srgbClr val="7F9FBF"/>
                </a:solidFill>
                <a:latin typeface="Consolas" panose="020B0609020204030204" pitchFamily="49" charset="0"/>
              </a:rPr>
              <a:t>TODO</a:t>
            </a:r>
            <a:r>
              <a:rPr lang="es-ES" sz="1800" b="1" dirty="0">
                <a:solidFill>
                  <a:srgbClr val="3F7F5F"/>
                </a:solidFill>
                <a:latin typeface="Consolas" panose="020B0609020204030204" pitchFamily="49" charset="0"/>
              </a:rPr>
              <a:t> </a:t>
            </a:r>
            <a:r>
              <a:rPr lang="es-ES" sz="1800" b="1" dirty="0" err="1">
                <a:solidFill>
                  <a:srgbClr val="3F7F5F"/>
                </a:solidFill>
                <a:latin typeface="Consolas" panose="020B0609020204030204" pitchFamily="49" charset="0"/>
              </a:rPr>
              <a:t>Auto-generated</a:t>
            </a:r>
            <a:r>
              <a:rPr lang="es-ES" sz="1800" b="1" dirty="0">
                <a:solidFill>
                  <a:srgbClr val="3F7F5F"/>
                </a:solidFill>
                <a:latin typeface="Consolas" panose="020B0609020204030204" pitchFamily="49" charset="0"/>
              </a:rPr>
              <a:t> </a:t>
            </a:r>
            <a:r>
              <a:rPr lang="es-ES" sz="1800" b="1" dirty="0" err="1">
                <a:solidFill>
                  <a:srgbClr val="3F7F5F"/>
                </a:solidFill>
                <a:latin typeface="Consolas" panose="020B0609020204030204" pitchFamily="49" charset="0"/>
              </a:rPr>
              <a:t>method</a:t>
            </a:r>
            <a:r>
              <a:rPr lang="es-ES" sz="1800" b="1" dirty="0">
                <a:solidFill>
                  <a:srgbClr val="3F7F5F"/>
                </a:solidFill>
                <a:latin typeface="Consolas" panose="020B0609020204030204" pitchFamily="49" charset="0"/>
              </a:rPr>
              <a:t> </a:t>
            </a:r>
            <a:r>
              <a:rPr lang="es-ES" sz="1800" b="1" dirty="0" err="1">
                <a:solidFill>
                  <a:srgbClr val="3F7F5F"/>
                </a:solidFill>
                <a:latin typeface="Consolas" panose="020B0609020204030204" pitchFamily="49" charset="0"/>
              </a:rPr>
              <a:t>stub</a:t>
            </a:r>
            <a:endParaRPr lang="es-ES" sz="1800" b="1" dirty="0">
              <a:solidFill>
                <a:srgbClr val="3F7F5F"/>
              </a:solidFill>
              <a:latin typeface="Consolas" panose="020B0609020204030204" pitchFamily="49" charset="0"/>
            </a:endParaRPr>
          </a:p>
          <a:p>
            <a:pPr marL="0" indent="0" algn="l">
              <a:buNone/>
            </a:pPr>
            <a:endParaRPr lang="es-ES" sz="1800" dirty="0">
              <a:latin typeface="Consolas" panose="020B0609020204030204" pitchFamily="49" charset="0"/>
            </a:endParaRPr>
          </a:p>
          <a:p>
            <a:pPr marL="0" indent="0" algn="l">
              <a:buNone/>
            </a:pPr>
            <a:r>
              <a:rPr lang="es-ES" sz="1800" dirty="0" err="1">
                <a:solidFill>
                  <a:srgbClr val="000000"/>
                </a:solidFill>
                <a:latin typeface="Consolas" panose="020B0609020204030204" pitchFamily="49" charset="0"/>
              </a:rPr>
              <a:t>System.</a:t>
            </a:r>
            <a:r>
              <a:rPr lang="es-ES" sz="1800" b="1" i="1" dirty="0" err="1">
                <a:solidFill>
                  <a:srgbClr val="0000C0"/>
                </a:solidFill>
                <a:latin typeface="Consolas" panose="020B0609020204030204" pitchFamily="49" charset="0"/>
              </a:rPr>
              <a:t>out</a:t>
            </a:r>
            <a:r>
              <a:rPr lang="es-ES" sz="1800" b="1" i="1" dirty="0" err="1">
                <a:solidFill>
                  <a:srgbClr val="000000"/>
                </a:solidFill>
                <a:latin typeface="Consolas" panose="020B0609020204030204" pitchFamily="49" charset="0"/>
              </a:rPr>
              <a:t>.println</a:t>
            </a:r>
            <a:r>
              <a:rPr lang="es-ES" sz="1800" b="1" i="1" dirty="0">
                <a:solidFill>
                  <a:srgbClr val="000000"/>
                </a:solidFill>
                <a:latin typeface="Consolas" panose="020B0609020204030204" pitchFamily="49" charset="0"/>
              </a:rPr>
              <a:t>(</a:t>
            </a:r>
            <a:r>
              <a:rPr lang="es-ES" sz="1800" b="1" i="1" dirty="0">
                <a:solidFill>
                  <a:srgbClr val="2A00FF"/>
                </a:solidFill>
                <a:latin typeface="Consolas" panose="020B0609020204030204" pitchFamily="49" charset="0"/>
              </a:rPr>
              <a:t>"Pruebas Git. Clase Cambio1"</a:t>
            </a:r>
            <a:r>
              <a:rPr lang="es-ES" sz="1800" b="1" i="1" dirty="0">
                <a:solidFill>
                  <a:srgbClr val="000000"/>
                </a:solidFill>
                <a:latin typeface="Consolas" panose="020B0609020204030204" pitchFamily="49" charset="0"/>
              </a:rPr>
              <a:t>);</a:t>
            </a:r>
          </a:p>
          <a:p>
            <a:pPr marL="0" indent="0" algn="l">
              <a:buNone/>
            </a:pPr>
            <a:endParaRPr lang="es-ES" sz="1800" dirty="0">
              <a:latin typeface="Consolas" panose="020B0609020204030204" pitchFamily="49" charset="0"/>
            </a:endParaRPr>
          </a:p>
          <a:p>
            <a:pPr marL="0" indent="0" algn="l">
              <a:buNone/>
            </a:pPr>
            <a:r>
              <a:rPr lang="es-ES" sz="1800" dirty="0">
                <a:solidFill>
                  <a:srgbClr val="000000"/>
                </a:solidFill>
                <a:latin typeface="Consolas" panose="020B0609020204030204" pitchFamily="49" charset="0"/>
              </a:rPr>
              <a:t>}</a:t>
            </a:r>
          </a:p>
          <a:p>
            <a:pPr marL="0" indent="0" algn="l">
              <a:buNone/>
            </a:pPr>
            <a:endParaRPr lang="es-ES" sz="1800" dirty="0">
              <a:latin typeface="Consolas" panose="020B0609020204030204" pitchFamily="49" charset="0"/>
            </a:endParaRPr>
          </a:p>
          <a:p>
            <a:pPr marL="0" indent="0" algn="l">
              <a:buNone/>
            </a:pPr>
            <a:r>
              <a:rPr lang="es-ES" sz="1800" dirty="0">
                <a:solidFill>
                  <a:srgbClr val="000000"/>
                </a:solidFill>
                <a:latin typeface="Consolas" panose="020B0609020204030204" pitchFamily="49" charset="0"/>
              </a:rPr>
              <a:t>}</a:t>
            </a:r>
            <a:endParaRPr lang="es-ES" dirty="0"/>
          </a:p>
        </p:txBody>
      </p:sp>
    </p:spTree>
    <p:extLst>
      <p:ext uri="{BB962C8B-B14F-4D97-AF65-F5344CB8AC3E}">
        <p14:creationId xmlns:p14="http://schemas.microsoft.com/office/powerpoint/2010/main" val="17655779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C9600-C681-4423-9E2F-76EC52B0CCC9}"/>
              </a:ext>
            </a:extLst>
          </p:cNvPr>
          <p:cNvSpPr>
            <a:spLocks noGrp="1"/>
          </p:cNvSpPr>
          <p:nvPr>
            <p:ph type="title"/>
          </p:nvPr>
        </p:nvSpPr>
        <p:spPr/>
        <p:txBody>
          <a:bodyPr/>
          <a:lstStyle/>
          <a:p>
            <a:r>
              <a:rPr lang="es-ES" dirty="0"/>
              <a:t>Principal1</a:t>
            </a:r>
          </a:p>
        </p:txBody>
      </p:sp>
      <p:sp>
        <p:nvSpPr>
          <p:cNvPr id="3" name="Marcador de contenido 2">
            <a:extLst>
              <a:ext uri="{FF2B5EF4-FFF2-40B4-BE49-F238E27FC236}">
                <a16:creationId xmlns:a16="http://schemas.microsoft.com/office/drawing/2014/main" id="{0C0BF487-66EC-4E50-B73C-B39792B796BF}"/>
              </a:ext>
            </a:extLst>
          </p:cNvPr>
          <p:cNvSpPr>
            <a:spLocks noGrp="1"/>
          </p:cNvSpPr>
          <p:nvPr>
            <p:ph idx="1"/>
          </p:nvPr>
        </p:nvSpPr>
        <p:spPr/>
        <p:txBody>
          <a:bodyPr>
            <a:normAutofit fontScale="92500" lnSpcReduction="10000"/>
          </a:bodyPr>
          <a:lstStyle/>
          <a:p>
            <a:pPr marL="0" indent="0" algn="l">
              <a:buNone/>
            </a:pPr>
            <a:r>
              <a:rPr lang="es-ES" sz="1800" b="1" dirty="0" err="1">
                <a:solidFill>
                  <a:srgbClr val="7F0055"/>
                </a:solidFill>
                <a:latin typeface="Consolas" panose="020B0609020204030204" pitchFamily="49" charset="0"/>
              </a:rPr>
              <a:t>public</a:t>
            </a:r>
            <a:r>
              <a:rPr lang="es-ES" sz="1800" b="1" dirty="0">
                <a:solidFill>
                  <a:srgbClr val="000000"/>
                </a:solidFill>
                <a:latin typeface="Consolas" panose="020B0609020204030204" pitchFamily="49" charset="0"/>
              </a:rPr>
              <a:t> </a:t>
            </a:r>
            <a:r>
              <a:rPr lang="es-ES" sz="1800" b="1" dirty="0" err="1">
                <a:solidFill>
                  <a:srgbClr val="7F0055"/>
                </a:solidFill>
                <a:latin typeface="Consolas" panose="020B0609020204030204" pitchFamily="49" charset="0"/>
              </a:rPr>
              <a:t>class</a:t>
            </a:r>
            <a:r>
              <a:rPr lang="es-ES" sz="1800" b="1" dirty="0">
                <a:solidFill>
                  <a:srgbClr val="000000"/>
                </a:solidFill>
                <a:latin typeface="Consolas" panose="020B0609020204030204" pitchFamily="49" charset="0"/>
              </a:rPr>
              <a:t> Principal1 {</a:t>
            </a:r>
          </a:p>
          <a:p>
            <a:pPr marL="0" indent="0" algn="l">
              <a:buNone/>
            </a:pPr>
            <a:endParaRPr lang="es-E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marL="0" indent="0" algn="l">
              <a:buNone/>
            </a:pPr>
            <a:r>
              <a:rPr lang="es-ES" sz="1800" dirty="0">
                <a:solidFill>
                  <a:srgbClr val="3F7F5F"/>
                </a:solidFill>
                <a:latin typeface="Consolas" panose="020B0609020204030204" pitchFamily="49" charset="0"/>
              </a:rPr>
              <a:t>// </a:t>
            </a:r>
            <a:r>
              <a:rPr lang="es-ES" sz="1800" b="1" dirty="0">
                <a:solidFill>
                  <a:srgbClr val="7F9FBF"/>
                </a:solidFill>
                <a:latin typeface="Consolas" panose="020B0609020204030204" pitchFamily="49" charset="0"/>
              </a:rPr>
              <a:t>TODO</a:t>
            </a:r>
            <a:r>
              <a:rPr lang="es-ES" sz="1800" b="1" dirty="0">
                <a:solidFill>
                  <a:srgbClr val="3F7F5F"/>
                </a:solidFill>
                <a:latin typeface="Consolas" panose="020B0609020204030204" pitchFamily="49" charset="0"/>
              </a:rPr>
              <a:t> </a:t>
            </a:r>
            <a:r>
              <a:rPr lang="es-ES" sz="1800" b="1" dirty="0" err="1">
                <a:solidFill>
                  <a:srgbClr val="3F7F5F"/>
                </a:solidFill>
                <a:latin typeface="Consolas" panose="020B0609020204030204" pitchFamily="49" charset="0"/>
              </a:rPr>
              <a:t>Auto-generated</a:t>
            </a:r>
            <a:r>
              <a:rPr lang="es-ES" sz="1800" b="1" dirty="0">
                <a:solidFill>
                  <a:srgbClr val="3F7F5F"/>
                </a:solidFill>
                <a:latin typeface="Consolas" panose="020B0609020204030204" pitchFamily="49" charset="0"/>
              </a:rPr>
              <a:t> </a:t>
            </a:r>
            <a:r>
              <a:rPr lang="es-ES" sz="1800" b="1" dirty="0" err="1">
                <a:solidFill>
                  <a:srgbClr val="3F7F5F"/>
                </a:solidFill>
                <a:latin typeface="Consolas" panose="020B0609020204030204" pitchFamily="49" charset="0"/>
              </a:rPr>
              <a:t>method</a:t>
            </a:r>
            <a:r>
              <a:rPr lang="es-ES" sz="1800" b="1" dirty="0">
                <a:solidFill>
                  <a:srgbClr val="3F7F5F"/>
                </a:solidFill>
                <a:latin typeface="Consolas" panose="020B0609020204030204" pitchFamily="49" charset="0"/>
              </a:rPr>
              <a:t> </a:t>
            </a:r>
            <a:r>
              <a:rPr lang="es-ES" sz="1800" b="1" dirty="0" err="1">
                <a:solidFill>
                  <a:srgbClr val="3F7F5F"/>
                </a:solidFill>
                <a:latin typeface="Consolas" panose="020B0609020204030204" pitchFamily="49" charset="0"/>
              </a:rPr>
              <a:t>stub</a:t>
            </a:r>
            <a:endParaRPr lang="es-ES" sz="1800" b="1" dirty="0">
              <a:solidFill>
                <a:srgbClr val="3F7F5F"/>
              </a:solidFill>
              <a:latin typeface="Consolas" panose="020B0609020204030204" pitchFamily="49" charset="0"/>
            </a:endParaRPr>
          </a:p>
          <a:p>
            <a:pPr marL="0" indent="0" algn="l">
              <a:buNone/>
            </a:pPr>
            <a:endParaRPr lang="es-ES" sz="1800" dirty="0">
              <a:latin typeface="Consolas" panose="020B0609020204030204" pitchFamily="49" charset="0"/>
            </a:endParaRPr>
          </a:p>
          <a:p>
            <a:pPr marL="0" indent="0" algn="l">
              <a:buNone/>
            </a:pPr>
            <a:r>
              <a:rPr lang="es-ES" sz="1800" dirty="0" err="1">
                <a:solidFill>
                  <a:srgbClr val="000000"/>
                </a:solidFill>
                <a:latin typeface="Consolas" panose="020B0609020204030204" pitchFamily="49" charset="0"/>
              </a:rPr>
              <a:t>System.</a:t>
            </a:r>
            <a:r>
              <a:rPr lang="es-ES" sz="1800" b="1" i="1" dirty="0" err="1">
                <a:solidFill>
                  <a:srgbClr val="0000C0"/>
                </a:solidFill>
                <a:latin typeface="Consolas" panose="020B0609020204030204" pitchFamily="49" charset="0"/>
              </a:rPr>
              <a:t>out</a:t>
            </a:r>
            <a:r>
              <a:rPr lang="es-ES" sz="1800" b="1" i="1" dirty="0" err="1">
                <a:solidFill>
                  <a:srgbClr val="000000"/>
                </a:solidFill>
                <a:latin typeface="Consolas" panose="020B0609020204030204" pitchFamily="49" charset="0"/>
              </a:rPr>
              <a:t>.println</a:t>
            </a:r>
            <a:r>
              <a:rPr lang="es-ES" sz="1800" b="1" i="1" dirty="0">
                <a:solidFill>
                  <a:srgbClr val="000000"/>
                </a:solidFill>
                <a:latin typeface="Consolas" panose="020B0609020204030204" pitchFamily="49" charset="0"/>
              </a:rPr>
              <a:t>(</a:t>
            </a:r>
            <a:r>
              <a:rPr lang="es-ES" sz="1800" b="1" i="1" dirty="0">
                <a:solidFill>
                  <a:srgbClr val="2A00FF"/>
                </a:solidFill>
                <a:latin typeface="Consolas" panose="020B0609020204030204" pitchFamily="49" charset="0"/>
              </a:rPr>
              <a:t>"Hola Mundo java-</a:t>
            </a:r>
            <a:r>
              <a:rPr lang="es-ES" sz="1800" b="1" i="1" dirty="0" err="1">
                <a:solidFill>
                  <a:srgbClr val="2A00FF"/>
                </a:solidFill>
                <a:latin typeface="Consolas" panose="020B0609020204030204" pitchFamily="49" charset="0"/>
              </a:rPr>
              <a:t>git</a:t>
            </a:r>
            <a:r>
              <a:rPr lang="es-ES" sz="1800" b="1" i="1" dirty="0">
                <a:solidFill>
                  <a:srgbClr val="2A00FF"/>
                </a:solidFill>
                <a:latin typeface="Consolas" panose="020B0609020204030204" pitchFamily="49" charset="0"/>
              </a:rPr>
              <a:t>"</a:t>
            </a:r>
            <a:r>
              <a:rPr lang="es-ES" sz="1800" b="1" i="1" dirty="0">
                <a:solidFill>
                  <a:srgbClr val="000000"/>
                </a:solidFill>
                <a:latin typeface="Consolas" panose="020B0609020204030204" pitchFamily="49" charset="0"/>
              </a:rPr>
              <a:t>);</a:t>
            </a:r>
          </a:p>
          <a:p>
            <a:pPr marL="0" indent="0" algn="l">
              <a:buNone/>
            </a:pPr>
            <a:r>
              <a:rPr lang="es-ES" sz="1800" dirty="0" err="1">
                <a:solidFill>
                  <a:srgbClr val="000000"/>
                </a:solidFill>
                <a:latin typeface="Consolas" panose="020B0609020204030204" pitchFamily="49" charset="0"/>
              </a:rPr>
              <a:t>System.</a:t>
            </a:r>
            <a:r>
              <a:rPr lang="es-ES" sz="1800" b="1" i="1" dirty="0" err="1">
                <a:solidFill>
                  <a:srgbClr val="0000C0"/>
                </a:solidFill>
                <a:latin typeface="Consolas" panose="020B0609020204030204" pitchFamily="49" charset="0"/>
              </a:rPr>
              <a:t>out</a:t>
            </a:r>
            <a:r>
              <a:rPr lang="es-ES" sz="1800" b="1" i="1" dirty="0" err="1">
                <a:solidFill>
                  <a:srgbClr val="000000"/>
                </a:solidFill>
                <a:latin typeface="Consolas" panose="020B0609020204030204" pitchFamily="49" charset="0"/>
              </a:rPr>
              <a:t>.println</a:t>
            </a:r>
            <a:r>
              <a:rPr lang="es-ES" sz="1800" b="1" i="1" dirty="0">
                <a:solidFill>
                  <a:srgbClr val="000000"/>
                </a:solidFill>
                <a:latin typeface="Consolas" panose="020B0609020204030204" pitchFamily="49" charset="0"/>
              </a:rPr>
              <a:t>(</a:t>
            </a:r>
            <a:r>
              <a:rPr lang="es-ES" sz="1800" b="1" i="1" dirty="0">
                <a:solidFill>
                  <a:srgbClr val="2A00FF"/>
                </a:solidFill>
                <a:latin typeface="Consolas" panose="020B0609020204030204" pitchFamily="49" charset="0"/>
              </a:rPr>
              <a:t>"Hola Mundo java-</a:t>
            </a:r>
            <a:r>
              <a:rPr lang="es-ES" sz="1800" b="1" i="1" dirty="0" err="1">
                <a:solidFill>
                  <a:srgbClr val="2A00FF"/>
                </a:solidFill>
                <a:latin typeface="Consolas" panose="020B0609020204030204" pitchFamily="49" charset="0"/>
              </a:rPr>
              <a:t>git</a:t>
            </a:r>
            <a:r>
              <a:rPr lang="es-ES" sz="1800" b="1" i="1" dirty="0">
                <a:solidFill>
                  <a:srgbClr val="2A00FF"/>
                </a:solidFill>
                <a:latin typeface="Consolas" panose="020B0609020204030204" pitchFamily="49" charset="0"/>
              </a:rPr>
              <a:t>"</a:t>
            </a:r>
            <a:r>
              <a:rPr lang="es-ES" sz="1800" b="1" i="1" dirty="0">
                <a:solidFill>
                  <a:srgbClr val="000000"/>
                </a:solidFill>
                <a:latin typeface="Consolas" panose="020B0609020204030204" pitchFamily="49" charset="0"/>
              </a:rPr>
              <a:t>);</a:t>
            </a:r>
          </a:p>
          <a:p>
            <a:pPr marL="0" indent="0" algn="l">
              <a:buNone/>
            </a:pPr>
            <a:r>
              <a:rPr lang="es-ES" sz="1800" dirty="0" err="1">
                <a:solidFill>
                  <a:srgbClr val="000000"/>
                </a:solidFill>
                <a:latin typeface="Consolas" panose="020B0609020204030204" pitchFamily="49" charset="0"/>
              </a:rPr>
              <a:t>System.</a:t>
            </a:r>
            <a:r>
              <a:rPr lang="es-ES" sz="1800" b="1" i="1" dirty="0" err="1">
                <a:solidFill>
                  <a:srgbClr val="0000C0"/>
                </a:solidFill>
                <a:latin typeface="Consolas" panose="020B0609020204030204" pitchFamily="49" charset="0"/>
              </a:rPr>
              <a:t>out</a:t>
            </a:r>
            <a:r>
              <a:rPr lang="es-ES" sz="1800" b="1" i="1" dirty="0" err="1">
                <a:solidFill>
                  <a:srgbClr val="000000"/>
                </a:solidFill>
                <a:latin typeface="Consolas" panose="020B0609020204030204" pitchFamily="49" charset="0"/>
              </a:rPr>
              <a:t>.println</a:t>
            </a:r>
            <a:r>
              <a:rPr lang="es-ES" sz="1800" b="1" i="1" dirty="0">
                <a:solidFill>
                  <a:srgbClr val="000000"/>
                </a:solidFill>
                <a:latin typeface="Consolas" panose="020B0609020204030204" pitchFamily="49" charset="0"/>
              </a:rPr>
              <a:t>(</a:t>
            </a:r>
            <a:r>
              <a:rPr lang="es-ES" sz="1800" b="1" i="1" dirty="0">
                <a:solidFill>
                  <a:srgbClr val="2A00FF"/>
                </a:solidFill>
                <a:latin typeface="Consolas" panose="020B0609020204030204" pitchFamily="49" charset="0"/>
              </a:rPr>
              <a:t>"Hola Mundo java-</a:t>
            </a:r>
            <a:r>
              <a:rPr lang="es-ES" sz="1800" b="1" i="1" dirty="0" err="1">
                <a:solidFill>
                  <a:srgbClr val="2A00FF"/>
                </a:solidFill>
                <a:latin typeface="Consolas" panose="020B0609020204030204" pitchFamily="49" charset="0"/>
              </a:rPr>
              <a:t>git</a:t>
            </a:r>
            <a:r>
              <a:rPr lang="es-ES" sz="1800" b="1" i="1" dirty="0">
                <a:solidFill>
                  <a:srgbClr val="2A00FF"/>
                </a:solidFill>
                <a:latin typeface="Consolas" panose="020B0609020204030204" pitchFamily="49" charset="0"/>
              </a:rPr>
              <a:t>"</a:t>
            </a:r>
            <a:r>
              <a:rPr lang="es-ES" sz="1800" b="1" i="1" dirty="0">
                <a:solidFill>
                  <a:srgbClr val="000000"/>
                </a:solidFill>
                <a:latin typeface="Consolas" panose="020B0609020204030204" pitchFamily="49" charset="0"/>
              </a:rPr>
              <a:t>);</a:t>
            </a:r>
          </a:p>
          <a:p>
            <a:pPr marL="0" indent="0" algn="l">
              <a:buNone/>
            </a:pPr>
            <a:r>
              <a:rPr lang="es-ES" sz="1800" dirty="0" err="1">
                <a:solidFill>
                  <a:srgbClr val="000000"/>
                </a:solidFill>
                <a:latin typeface="Consolas" panose="020B0609020204030204" pitchFamily="49" charset="0"/>
              </a:rPr>
              <a:t>System.</a:t>
            </a:r>
            <a:r>
              <a:rPr lang="es-ES" sz="1800" b="1" i="1" dirty="0" err="1">
                <a:solidFill>
                  <a:srgbClr val="0000C0"/>
                </a:solidFill>
                <a:latin typeface="Consolas" panose="020B0609020204030204" pitchFamily="49" charset="0"/>
              </a:rPr>
              <a:t>out</a:t>
            </a:r>
            <a:r>
              <a:rPr lang="es-ES" sz="1800" b="1" i="1" dirty="0" err="1">
                <a:solidFill>
                  <a:srgbClr val="000000"/>
                </a:solidFill>
                <a:latin typeface="Consolas" panose="020B0609020204030204" pitchFamily="49" charset="0"/>
              </a:rPr>
              <a:t>.println</a:t>
            </a:r>
            <a:r>
              <a:rPr lang="es-ES" sz="1800" b="1" i="1" dirty="0">
                <a:solidFill>
                  <a:srgbClr val="000000"/>
                </a:solidFill>
                <a:latin typeface="Consolas" panose="020B0609020204030204" pitchFamily="49" charset="0"/>
              </a:rPr>
              <a:t>(</a:t>
            </a:r>
            <a:r>
              <a:rPr lang="es-ES" sz="1800" b="1" i="1" dirty="0">
                <a:solidFill>
                  <a:srgbClr val="2A00FF"/>
                </a:solidFill>
                <a:latin typeface="Consolas" panose="020B0609020204030204" pitchFamily="49" charset="0"/>
              </a:rPr>
              <a:t>"Pruebas </a:t>
            </a:r>
            <a:r>
              <a:rPr lang="es-ES" sz="1800" b="1" i="1" dirty="0" err="1">
                <a:solidFill>
                  <a:srgbClr val="2A00FF"/>
                </a:solidFill>
                <a:latin typeface="Consolas" panose="020B0609020204030204" pitchFamily="49" charset="0"/>
              </a:rPr>
              <a:t>git</a:t>
            </a:r>
            <a:r>
              <a:rPr lang="es-ES" sz="1800" b="1" i="1" dirty="0">
                <a:solidFill>
                  <a:srgbClr val="2A00FF"/>
                </a:solidFill>
                <a:latin typeface="Consolas" panose="020B0609020204030204" pitchFamily="49" charset="0"/>
              </a:rPr>
              <a:t>. Se añade Cambio1"</a:t>
            </a:r>
            <a:r>
              <a:rPr lang="es-ES" sz="1800" b="1" i="1" dirty="0">
                <a:solidFill>
                  <a:srgbClr val="000000"/>
                </a:solidFill>
                <a:latin typeface="Consolas" panose="020B0609020204030204" pitchFamily="49" charset="0"/>
              </a:rPr>
              <a:t>);</a:t>
            </a:r>
          </a:p>
          <a:p>
            <a:pPr marL="0" indent="0" algn="l">
              <a:buNone/>
            </a:pPr>
            <a:endParaRPr lang="es-ES" sz="1800" dirty="0">
              <a:latin typeface="Consolas" panose="020B0609020204030204" pitchFamily="49" charset="0"/>
            </a:endParaRPr>
          </a:p>
          <a:p>
            <a:pPr marL="0" indent="0" algn="l">
              <a:buNone/>
            </a:pPr>
            <a:r>
              <a:rPr lang="es-ES" sz="1800" dirty="0">
                <a:solidFill>
                  <a:srgbClr val="000000"/>
                </a:solidFill>
                <a:latin typeface="Consolas" panose="020B0609020204030204" pitchFamily="49" charset="0"/>
              </a:rPr>
              <a:t>}</a:t>
            </a:r>
          </a:p>
          <a:p>
            <a:pPr marL="0" indent="0" algn="l">
              <a:buNone/>
            </a:pPr>
            <a:endParaRPr lang="es-ES" sz="1800" dirty="0">
              <a:latin typeface="Consolas" panose="020B0609020204030204" pitchFamily="49" charset="0"/>
            </a:endParaRPr>
          </a:p>
          <a:p>
            <a:pPr marL="0" indent="0" algn="l">
              <a:buNone/>
            </a:pPr>
            <a:r>
              <a:rPr lang="es-ES" sz="1800" dirty="0">
                <a:solidFill>
                  <a:srgbClr val="000000"/>
                </a:solidFill>
                <a:latin typeface="Consolas" panose="020B0609020204030204" pitchFamily="49" charset="0"/>
              </a:rPr>
              <a:t>}</a:t>
            </a:r>
            <a:endParaRPr lang="es-ES" dirty="0"/>
          </a:p>
        </p:txBody>
      </p:sp>
    </p:spTree>
    <p:extLst>
      <p:ext uri="{BB962C8B-B14F-4D97-AF65-F5344CB8AC3E}">
        <p14:creationId xmlns:p14="http://schemas.microsoft.com/office/powerpoint/2010/main" val="34948012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986A6-29EE-4548-8495-7FB627527C46}"/>
              </a:ext>
            </a:extLst>
          </p:cNvPr>
          <p:cNvSpPr>
            <a:spLocks noGrp="1"/>
          </p:cNvSpPr>
          <p:nvPr>
            <p:ph type="title"/>
          </p:nvPr>
        </p:nvSpPr>
        <p:spPr/>
        <p:txBody>
          <a:bodyPr/>
          <a:lstStyle/>
          <a:p>
            <a:r>
              <a:rPr lang="es-ES" dirty="0"/>
              <a:t>Proyecto cambiado</a:t>
            </a:r>
          </a:p>
        </p:txBody>
      </p:sp>
      <p:sp>
        <p:nvSpPr>
          <p:cNvPr id="3" name="Marcador de contenido 2">
            <a:extLst>
              <a:ext uri="{FF2B5EF4-FFF2-40B4-BE49-F238E27FC236}">
                <a16:creationId xmlns:a16="http://schemas.microsoft.com/office/drawing/2014/main" id="{4F936298-4FDC-4556-9D49-72C7A3AE8F43}"/>
              </a:ext>
            </a:extLst>
          </p:cNvPr>
          <p:cNvSpPr>
            <a:spLocks noGrp="1"/>
          </p:cNvSpPr>
          <p:nvPr>
            <p:ph idx="1"/>
          </p:nvPr>
        </p:nvSpPr>
        <p:spPr/>
        <p:txBody>
          <a:bodyPr/>
          <a:lstStyle/>
          <a:p>
            <a:r>
              <a:rPr lang="es-ES" dirty="0"/>
              <a:t>Observar los cambios en el proyecto y </a:t>
            </a:r>
            <a:r>
              <a:rPr lang="es-ES" dirty="0">
                <a:highlight>
                  <a:srgbClr val="FFFF00"/>
                </a:highlight>
              </a:rPr>
              <a:t>hacer un </a:t>
            </a:r>
            <a:r>
              <a:rPr lang="es-ES" dirty="0" err="1">
                <a:highlight>
                  <a:srgbClr val="FFFF00"/>
                </a:highlight>
              </a:rPr>
              <a:t>commit-push</a:t>
            </a:r>
            <a:r>
              <a:rPr lang="es-ES" dirty="0">
                <a:highlight>
                  <a:srgbClr val="FFFF00"/>
                </a:highlight>
              </a:rPr>
              <a:t> </a:t>
            </a:r>
            <a:r>
              <a:rPr lang="es-ES" dirty="0"/>
              <a:t>para </a:t>
            </a:r>
            <a:r>
              <a:rPr lang="es-ES" dirty="0">
                <a:highlight>
                  <a:srgbClr val="FFFF00"/>
                </a:highlight>
              </a:rPr>
              <a:t>confirmar los cambios en local y en remoto</a:t>
            </a:r>
            <a:r>
              <a:rPr lang="es-ES" dirty="0"/>
              <a:t>. </a:t>
            </a:r>
            <a:r>
              <a:rPr lang="es-ES" dirty="0" err="1"/>
              <a:t>Version</a:t>
            </a:r>
            <a:r>
              <a:rPr lang="es-ES" dirty="0"/>
              <a:t> 1.0.1</a:t>
            </a:r>
          </a:p>
          <a:p>
            <a:endParaRPr lang="es-ES" dirty="0"/>
          </a:p>
          <a:p>
            <a:endParaRPr lang="es-ES" dirty="0"/>
          </a:p>
          <a:p>
            <a:pPr marL="0" indent="0">
              <a:buNone/>
            </a:pPr>
            <a:endParaRPr lang="es-ES" dirty="0"/>
          </a:p>
        </p:txBody>
      </p:sp>
      <p:pic>
        <p:nvPicPr>
          <p:cNvPr id="9" name="Imagen 8">
            <a:extLst>
              <a:ext uri="{FF2B5EF4-FFF2-40B4-BE49-F238E27FC236}">
                <a16:creationId xmlns:a16="http://schemas.microsoft.com/office/drawing/2014/main" id="{CA85D8CB-9619-431A-95DF-158AC0EF2656}"/>
              </a:ext>
            </a:extLst>
          </p:cNvPr>
          <p:cNvPicPr>
            <a:picLocks noChangeAspect="1"/>
          </p:cNvPicPr>
          <p:nvPr/>
        </p:nvPicPr>
        <p:blipFill>
          <a:blip r:embed="rId2"/>
          <a:stretch>
            <a:fillRect/>
          </a:stretch>
        </p:blipFill>
        <p:spPr>
          <a:xfrm>
            <a:off x="1699591" y="3318811"/>
            <a:ext cx="8110330" cy="2524594"/>
          </a:xfrm>
          <a:prstGeom prst="rect">
            <a:avLst/>
          </a:prstGeom>
        </p:spPr>
      </p:pic>
    </p:spTree>
    <p:extLst>
      <p:ext uri="{BB962C8B-B14F-4D97-AF65-F5344CB8AC3E}">
        <p14:creationId xmlns:p14="http://schemas.microsoft.com/office/powerpoint/2010/main" val="16785347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80FD1B-BF2F-4B11-90D8-5E39765E7117}"/>
              </a:ext>
            </a:extLst>
          </p:cNvPr>
          <p:cNvSpPr>
            <a:spLocks noGrp="1"/>
          </p:cNvSpPr>
          <p:nvPr>
            <p:ph type="title"/>
          </p:nvPr>
        </p:nvSpPr>
        <p:spPr>
          <a:xfrm>
            <a:off x="944545" y="629266"/>
            <a:ext cx="4648536" cy="1622321"/>
          </a:xfrm>
        </p:spPr>
        <p:txBody>
          <a:bodyPr>
            <a:normAutofit/>
          </a:bodyPr>
          <a:lstStyle/>
          <a:p>
            <a:r>
              <a:rPr lang="es-ES" dirty="0" err="1"/>
              <a:t>Commit</a:t>
            </a:r>
            <a:r>
              <a:rPr lang="es-ES" dirty="0"/>
              <a:t>  and </a:t>
            </a:r>
            <a:r>
              <a:rPr lang="es-ES" dirty="0" err="1"/>
              <a:t>Push</a:t>
            </a:r>
            <a:endParaRPr lang="es-ES" dirty="0"/>
          </a:p>
        </p:txBody>
      </p:sp>
      <p:sp>
        <p:nvSpPr>
          <p:cNvPr id="3" name="Marcador de contenido 2">
            <a:extLst>
              <a:ext uri="{FF2B5EF4-FFF2-40B4-BE49-F238E27FC236}">
                <a16:creationId xmlns:a16="http://schemas.microsoft.com/office/drawing/2014/main" id="{8FC1448B-89F7-44F6-A13C-01DB844F8D86}"/>
              </a:ext>
            </a:extLst>
          </p:cNvPr>
          <p:cNvSpPr>
            <a:spLocks noGrp="1"/>
          </p:cNvSpPr>
          <p:nvPr>
            <p:ph idx="1"/>
          </p:nvPr>
        </p:nvSpPr>
        <p:spPr>
          <a:xfrm>
            <a:off x="648930" y="2438400"/>
            <a:ext cx="4944151" cy="3785419"/>
          </a:xfrm>
        </p:spPr>
        <p:txBody>
          <a:bodyPr>
            <a:normAutofit/>
          </a:bodyPr>
          <a:lstStyle/>
          <a:p>
            <a:r>
              <a:rPr lang="es-ES" sz="2400" dirty="0">
                <a:highlight>
                  <a:srgbClr val="FFFF00"/>
                </a:highlight>
              </a:rPr>
              <a:t>Rellenamos los datos de nuevo si es necesario </a:t>
            </a:r>
            <a:r>
              <a:rPr lang="es-ES" sz="2400" dirty="0"/>
              <a:t>y pulsamos en </a:t>
            </a:r>
            <a:r>
              <a:rPr lang="es-ES" sz="2400" dirty="0" err="1">
                <a:highlight>
                  <a:srgbClr val="FFFF00"/>
                </a:highlight>
              </a:rPr>
              <a:t>preview</a:t>
            </a:r>
            <a:endParaRPr lang="es-ES" sz="2400" dirty="0">
              <a:highlight>
                <a:srgbClr val="FFFF00"/>
              </a:highlight>
            </a:endParaRPr>
          </a:p>
          <a:p>
            <a:endParaRPr lang="es-ES" sz="2400" dirty="0"/>
          </a:p>
          <a:p>
            <a:endParaRPr lang="es-ES" sz="2400" dirty="0"/>
          </a:p>
          <a:p>
            <a:endParaRPr lang="es-ES" sz="2400" dirty="0"/>
          </a:p>
        </p:txBody>
      </p:sp>
      <p:pic>
        <p:nvPicPr>
          <p:cNvPr id="9" name="Imagen 8">
            <a:extLst>
              <a:ext uri="{FF2B5EF4-FFF2-40B4-BE49-F238E27FC236}">
                <a16:creationId xmlns:a16="http://schemas.microsoft.com/office/drawing/2014/main" id="{8237E2E7-9646-4A9E-9E9A-94B451A6EDB8}"/>
              </a:ext>
            </a:extLst>
          </p:cNvPr>
          <p:cNvPicPr>
            <a:picLocks noChangeAspect="1"/>
          </p:cNvPicPr>
          <p:nvPr/>
        </p:nvPicPr>
        <p:blipFill>
          <a:blip r:embed="rId2"/>
          <a:stretch>
            <a:fillRect/>
          </a:stretch>
        </p:blipFill>
        <p:spPr>
          <a:xfrm>
            <a:off x="6904709" y="1273527"/>
            <a:ext cx="4475531" cy="4307698"/>
          </a:xfrm>
          <a:prstGeom prst="rect">
            <a:avLst/>
          </a:prstGeom>
          <a:effectLst/>
        </p:spPr>
      </p:pic>
    </p:spTree>
    <p:extLst>
      <p:ext uri="{BB962C8B-B14F-4D97-AF65-F5344CB8AC3E}">
        <p14:creationId xmlns:p14="http://schemas.microsoft.com/office/powerpoint/2010/main" val="40261170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E54D4-D39C-4860-940A-C453926507B0}"/>
              </a:ext>
            </a:extLst>
          </p:cNvPr>
          <p:cNvSpPr>
            <a:spLocks noGrp="1"/>
          </p:cNvSpPr>
          <p:nvPr>
            <p:ph type="title"/>
          </p:nvPr>
        </p:nvSpPr>
        <p:spPr>
          <a:xfrm>
            <a:off x="895350" y="629266"/>
            <a:ext cx="4697731" cy="1622321"/>
          </a:xfrm>
        </p:spPr>
        <p:txBody>
          <a:bodyPr>
            <a:normAutofit/>
          </a:bodyPr>
          <a:lstStyle/>
          <a:p>
            <a:r>
              <a:rPr lang="es-ES" dirty="0" err="1"/>
              <a:t>Commit</a:t>
            </a:r>
            <a:r>
              <a:rPr lang="es-ES" dirty="0"/>
              <a:t> and </a:t>
            </a:r>
            <a:r>
              <a:rPr lang="es-ES" dirty="0" err="1"/>
              <a:t>push</a:t>
            </a:r>
            <a:endParaRPr lang="es-ES" dirty="0"/>
          </a:p>
        </p:txBody>
      </p:sp>
      <p:sp>
        <p:nvSpPr>
          <p:cNvPr id="3" name="Marcador de contenido 2">
            <a:extLst>
              <a:ext uri="{FF2B5EF4-FFF2-40B4-BE49-F238E27FC236}">
                <a16:creationId xmlns:a16="http://schemas.microsoft.com/office/drawing/2014/main" id="{2FEED731-E0E1-4751-876B-D9CD6602FCDF}"/>
              </a:ext>
            </a:extLst>
          </p:cNvPr>
          <p:cNvSpPr>
            <a:spLocks noGrp="1"/>
          </p:cNvSpPr>
          <p:nvPr>
            <p:ph idx="1"/>
          </p:nvPr>
        </p:nvSpPr>
        <p:spPr>
          <a:xfrm>
            <a:off x="648930" y="2438400"/>
            <a:ext cx="4944151" cy="3785419"/>
          </a:xfrm>
        </p:spPr>
        <p:txBody>
          <a:bodyPr>
            <a:normAutofit/>
          </a:bodyPr>
          <a:lstStyle/>
          <a:p>
            <a:r>
              <a:rPr lang="es-ES" sz="2400" dirty="0">
                <a:highlight>
                  <a:srgbClr val="FFFF00"/>
                </a:highlight>
              </a:rPr>
              <a:t>Previsualizamos la creación de la nueva rama </a:t>
            </a:r>
            <a:r>
              <a:rPr lang="es-ES" sz="2400" dirty="0"/>
              <a:t>en remoto. Pulsad en </a:t>
            </a:r>
            <a:r>
              <a:rPr lang="es-ES" sz="2400" dirty="0" err="1">
                <a:highlight>
                  <a:srgbClr val="FFFF00"/>
                </a:highlight>
              </a:rPr>
              <a:t>preview</a:t>
            </a:r>
            <a:r>
              <a:rPr lang="es-ES" sz="2400" dirty="0"/>
              <a:t>.</a:t>
            </a:r>
          </a:p>
          <a:p>
            <a:endParaRPr lang="es-ES" sz="2400" dirty="0"/>
          </a:p>
          <a:p>
            <a:pPr marL="0" indent="0">
              <a:buNone/>
            </a:pPr>
            <a:endParaRPr lang="es-ES" sz="2400" dirty="0"/>
          </a:p>
        </p:txBody>
      </p:sp>
      <p:pic>
        <p:nvPicPr>
          <p:cNvPr id="5" name="Imagen 4">
            <a:extLst>
              <a:ext uri="{FF2B5EF4-FFF2-40B4-BE49-F238E27FC236}">
                <a16:creationId xmlns:a16="http://schemas.microsoft.com/office/drawing/2014/main" id="{F5E1646D-BC5C-4FF1-93C8-7AFA7912509F}"/>
              </a:ext>
            </a:extLst>
          </p:cNvPr>
          <p:cNvPicPr>
            <a:picLocks noChangeAspect="1"/>
          </p:cNvPicPr>
          <p:nvPr/>
        </p:nvPicPr>
        <p:blipFill>
          <a:blip r:embed="rId2"/>
          <a:stretch>
            <a:fillRect/>
          </a:stretch>
        </p:blipFill>
        <p:spPr>
          <a:xfrm>
            <a:off x="6904709" y="1279121"/>
            <a:ext cx="4475531" cy="4296510"/>
          </a:xfrm>
          <a:prstGeom prst="rect">
            <a:avLst/>
          </a:prstGeom>
          <a:effectLst/>
        </p:spPr>
      </p:pic>
    </p:spTree>
    <p:extLst>
      <p:ext uri="{BB962C8B-B14F-4D97-AF65-F5344CB8AC3E}">
        <p14:creationId xmlns:p14="http://schemas.microsoft.com/office/powerpoint/2010/main" val="6517265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6CF56-1B62-43B9-98B9-F7C78EF1712E}"/>
              </a:ext>
            </a:extLst>
          </p:cNvPr>
          <p:cNvSpPr>
            <a:spLocks noGrp="1"/>
          </p:cNvSpPr>
          <p:nvPr>
            <p:ph type="title"/>
          </p:nvPr>
        </p:nvSpPr>
        <p:spPr>
          <a:xfrm>
            <a:off x="811759" y="629266"/>
            <a:ext cx="4781321" cy="1622321"/>
          </a:xfrm>
        </p:spPr>
        <p:txBody>
          <a:bodyPr>
            <a:normAutofit/>
          </a:bodyPr>
          <a:lstStyle/>
          <a:p>
            <a:r>
              <a:rPr lang="es-ES" dirty="0"/>
              <a:t>Y hacemos el </a:t>
            </a:r>
            <a:r>
              <a:rPr lang="es-ES" dirty="0" err="1"/>
              <a:t>push</a:t>
            </a:r>
            <a:endParaRPr lang="es-ES" dirty="0"/>
          </a:p>
        </p:txBody>
      </p:sp>
      <p:sp>
        <p:nvSpPr>
          <p:cNvPr id="3" name="Marcador de contenido 2">
            <a:extLst>
              <a:ext uri="{FF2B5EF4-FFF2-40B4-BE49-F238E27FC236}">
                <a16:creationId xmlns:a16="http://schemas.microsoft.com/office/drawing/2014/main" id="{BBCAB198-91A0-4BB8-8024-F94776A25E18}"/>
              </a:ext>
            </a:extLst>
          </p:cNvPr>
          <p:cNvSpPr>
            <a:spLocks noGrp="1"/>
          </p:cNvSpPr>
          <p:nvPr>
            <p:ph idx="1"/>
          </p:nvPr>
        </p:nvSpPr>
        <p:spPr>
          <a:xfrm>
            <a:off x="648930" y="2438400"/>
            <a:ext cx="4944151" cy="3785419"/>
          </a:xfrm>
        </p:spPr>
        <p:txBody>
          <a:bodyPr>
            <a:normAutofit/>
          </a:bodyPr>
          <a:lstStyle/>
          <a:p>
            <a:pPr algn="just"/>
            <a:r>
              <a:rPr lang="es-ES" sz="2400" dirty="0">
                <a:highlight>
                  <a:srgbClr val="FFFF00"/>
                </a:highlight>
              </a:rPr>
              <a:t>Confirmamos</a:t>
            </a:r>
            <a:r>
              <a:rPr lang="es-ES" sz="2400" dirty="0"/>
              <a:t> el </a:t>
            </a:r>
            <a:r>
              <a:rPr lang="es-ES" sz="2400" dirty="0" err="1">
                <a:highlight>
                  <a:srgbClr val="FFFF00"/>
                </a:highlight>
              </a:rPr>
              <a:t>push</a:t>
            </a:r>
            <a:r>
              <a:rPr lang="es-ES" sz="2400" dirty="0"/>
              <a:t> y vamos a comprobar que se ha realizado en nuestra </a:t>
            </a:r>
            <a:r>
              <a:rPr lang="es-ES" sz="2400" dirty="0">
                <a:highlight>
                  <a:srgbClr val="FFFF00"/>
                </a:highlight>
              </a:rPr>
              <a:t>cuenta </a:t>
            </a:r>
            <a:r>
              <a:rPr lang="es-ES" sz="2400" dirty="0" err="1">
                <a:highlight>
                  <a:srgbClr val="FFFF00"/>
                </a:highlight>
              </a:rPr>
              <a:t>github</a:t>
            </a:r>
            <a:r>
              <a:rPr lang="es-ES" sz="2400" dirty="0">
                <a:highlight>
                  <a:srgbClr val="FFFF00"/>
                </a:highlight>
              </a:rPr>
              <a:t>.</a:t>
            </a:r>
          </a:p>
          <a:p>
            <a:endParaRPr lang="es-ES" sz="2400" dirty="0"/>
          </a:p>
          <a:p>
            <a:endParaRPr lang="es-ES" sz="2400" dirty="0"/>
          </a:p>
        </p:txBody>
      </p:sp>
      <p:pic>
        <p:nvPicPr>
          <p:cNvPr id="7" name="Imagen 6">
            <a:extLst>
              <a:ext uri="{FF2B5EF4-FFF2-40B4-BE49-F238E27FC236}">
                <a16:creationId xmlns:a16="http://schemas.microsoft.com/office/drawing/2014/main" id="{19BE3966-FCF9-4EAE-8E18-09C660E18DA5}"/>
              </a:ext>
            </a:extLst>
          </p:cNvPr>
          <p:cNvPicPr>
            <a:picLocks noChangeAspect="1"/>
          </p:cNvPicPr>
          <p:nvPr/>
        </p:nvPicPr>
        <p:blipFill>
          <a:blip r:embed="rId2"/>
          <a:stretch>
            <a:fillRect/>
          </a:stretch>
        </p:blipFill>
        <p:spPr>
          <a:xfrm>
            <a:off x="6904709" y="1290310"/>
            <a:ext cx="4475531" cy="4274132"/>
          </a:xfrm>
          <a:prstGeom prst="rect">
            <a:avLst/>
          </a:prstGeom>
          <a:effectLst/>
        </p:spPr>
      </p:pic>
    </p:spTree>
    <p:extLst>
      <p:ext uri="{BB962C8B-B14F-4D97-AF65-F5344CB8AC3E}">
        <p14:creationId xmlns:p14="http://schemas.microsoft.com/office/powerpoint/2010/main" val="25327292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F2B83-2AE9-4EBC-AFC3-07961DAA0EDB}"/>
              </a:ext>
            </a:extLst>
          </p:cNvPr>
          <p:cNvSpPr>
            <a:spLocks noGrp="1"/>
          </p:cNvSpPr>
          <p:nvPr>
            <p:ph type="title"/>
          </p:nvPr>
        </p:nvSpPr>
        <p:spPr/>
        <p:txBody>
          <a:bodyPr/>
          <a:lstStyle/>
          <a:p>
            <a:r>
              <a:rPr lang="es-ES" dirty="0"/>
              <a:t>Añadimos un cambio a Cambio1.java</a:t>
            </a:r>
          </a:p>
        </p:txBody>
      </p:sp>
      <p:sp>
        <p:nvSpPr>
          <p:cNvPr id="3" name="Marcador de contenido 2">
            <a:extLst>
              <a:ext uri="{FF2B5EF4-FFF2-40B4-BE49-F238E27FC236}">
                <a16:creationId xmlns:a16="http://schemas.microsoft.com/office/drawing/2014/main" id="{7AEDB762-BB6A-47ED-8FE5-F1C4652AD4D0}"/>
              </a:ext>
            </a:extLst>
          </p:cNvPr>
          <p:cNvSpPr>
            <a:spLocks noGrp="1"/>
          </p:cNvSpPr>
          <p:nvPr>
            <p:ph idx="1"/>
          </p:nvPr>
        </p:nvSpPr>
        <p:spPr/>
        <p:txBody>
          <a:bodyPr/>
          <a:lstStyle/>
          <a:p>
            <a:r>
              <a:rPr lang="es-ES" dirty="0">
                <a:highlight>
                  <a:srgbClr val="FFFF00"/>
                </a:highlight>
              </a:rPr>
              <a:t>Añadid</a:t>
            </a:r>
            <a:r>
              <a:rPr lang="es-ES" dirty="0"/>
              <a:t> esta </a:t>
            </a:r>
            <a:r>
              <a:rPr lang="es-ES" dirty="0">
                <a:highlight>
                  <a:srgbClr val="FFFF00"/>
                </a:highlight>
              </a:rPr>
              <a:t>línea a cambio 1</a:t>
            </a:r>
            <a:r>
              <a:rPr lang="es-ES" dirty="0"/>
              <a:t>, y haced un </a:t>
            </a:r>
            <a:r>
              <a:rPr lang="es-ES" dirty="0" err="1"/>
              <a:t>Commit</a:t>
            </a:r>
            <a:r>
              <a:rPr lang="es-ES" dirty="0"/>
              <a:t> </a:t>
            </a:r>
            <a:r>
              <a:rPr lang="es-ES" dirty="0" err="1"/>
              <a:t>Push</a:t>
            </a:r>
            <a:r>
              <a:rPr lang="es-ES" dirty="0"/>
              <a:t> </a:t>
            </a:r>
            <a:r>
              <a:rPr lang="es-ES" dirty="0">
                <a:solidFill>
                  <a:srgbClr val="FF0000"/>
                </a:solidFill>
              </a:rPr>
              <a:t>como </a:t>
            </a:r>
            <a:r>
              <a:rPr lang="es-ES" sz="1800" dirty="0" err="1">
                <a:solidFill>
                  <a:srgbClr val="FF0000"/>
                </a:solidFill>
                <a:latin typeface="Consolas" panose="020B0609020204030204" pitchFamily="49" charset="0"/>
              </a:rPr>
              <a:t>Version</a:t>
            </a:r>
            <a:r>
              <a:rPr lang="es-ES" sz="1800" dirty="0">
                <a:solidFill>
                  <a:srgbClr val="FF0000"/>
                </a:solidFill>
                <a:latin typeface="Consolas" panose="020B0609020204030204" pitchFamily="49" charset="0"/>
              </a:rPr>
              <a:t> 1.0.2</a:t>
            </a:r>
            <a:endParaRPr lang="es-ES" dirty="0">
              <a:solidFill>
                <a:srgbClr val="FF0000"/>
              </a:solidFill>
            </a:endParaRPr>
          </a:p>
          <a:p>
            <a:endParaRPr lang="es-ES" dirty="0"/>
          </a:p>
          <a:p>
            <a:r>
              <a:rPr lang="es-ES" sz="1800" dirty="0" err="1">
                <a:solidFill>
                  <a:srgbClr val="000000"/>
                </a:solidFill>
                <a:latin typeface="Consolas" panose="020B0609020204030204" pitchFamily="49" charset="0"/>
              </a:rPr>
              <a:t>System.</a:t>
            </a:r>
            <a:r>
              <a:rPr lang="es-ES" sz="1800" b="1" i="1" dirty="0" err="1">
                <a:solidFill>
                  <a:srgbClr val="0000C0"/>
                </a:solidFill>
                <a:latin typeface="Consolas" panose="020B0609020204030204" pitchFamily="49" charset="0"/>
              </a:rPr>
              <a:t>out</a:t>
            </a:r>
            <a:r>
              <a:rPr lang="es-ES" sz="1800" b="1" i="1" dirty="0" err="1">
                <a:solidFill>
                  <a:srgbClr val="000000"/>
                </a:solidFill>
                <a:latin typeface="Consolas" panose="020B0609020204030204" pitchFamily="49" charset="0"/>
              </a:rPr>
              <a:t>.println</a:t>
            </a:r>
            <a:r>
              <a:rPr lang="es-ES" sz="1800" b="1" i="1" dirty="0">
                <a:solidFill>
                  <a:srgbClr val="000000"/>
                </a:solidFill>
                <a:latin typeface="Consolas" panose="020B0609020204030204" pitchFamily="49" charset="0"/>
              </a:rPr>
              <a:t>(</a:t>
            </a:r>
            <a:r>
              <a:rPr lang="es-ES" sz="1800" b="1" i="1" dirty="0">
                <a:solidFill>
                  <a:srgbClr val="2A00FF"/>
                </a:solidFill>
                <a:latin typeface="Consolas" panose="020B0609020204030204" pitchFamily="49" charset="0"/>
              </a:rPr>
              <a:t>"Pruebas Git. Clase Cambio1. Añadimos cambio para comparar"</a:t>
            </a:r>
            <a:r>
              <a:rPr lang="es-ES" sz="1800" b="1" i="1" dirty="0">
                <a:solidFill>
                  <a:srgbClr val="000000"/>
                </a:solidFill>
                <a:latin typeface="Consolas" panose="020B0609020204030204" pitchFamily="49" charset="0"/>
              </a:rPr>
              <a:t>);</a:t>
            </a:r>
            <a:endParaRPr lang="es-ES" dirty="0"/>
          </a:p>
        </p:txBody>
      </p:sp>
    </p:spTree>
    <p:extLst>
      <p:ext uri="{BB962C8B-B14F-4D97-AF65-F5344CB8AC3E}">
        <p14:creationId xmlns:p14="http://schemas.microsoft.com/office/powerpoint/2010/main" val="33176095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D7E59-E7BF-4AF7-BB77-B8FD68381247}"/>
              </a:ext>
            </a:extLst>
          </p:cNvPr>
          <p:cNvSpPr>
            <a:spLocks noGrp="1"/>
          </p:cNvSpPr>
          <p:nvPr>
            <p:ph type="ctrTitle"/>
          </p:nvPr>
        </p:nvSpPr>
        <p:spPr/>
        <p:txBody>
          <a:bodyPr/>
          <a:lstStyle/>
          <a:p>
            <a:r>
              <a:rPr lang="es-ES" dirty="0"/>
              <a:t>Comparando versiones</a:t>
            </a:r>
          </a:p>
        </p:txBody>
      </p:sp>
      <p:sp>
        <p:nvSpPr>
          <p:cNvPr id="3" name="Subtítulo 2">
            <a:extLst>
              <a:ext uri="{FF2B5EF4-FFF2-40B4-BE49-F238E27FC236}">
                <a16:creationId xmlns:a16="http://schemas.microsoft.com/office/drawing/2014/main" id="{3D4EC09B-AFDD-490D-9BB6-F1035878F954}"/>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6066439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A2E1A-BDD6-43FC-87CA-D8DBFE447BA0}"/>
              </a:ext>
            </a:extLst>
          </p:cNvPr>
          <p:cNvSpPr>
            <a:spLocks noGrp="1"/>
          </p:cNvSpPr>
          <p:nvPr>
            <p:ph type="title"/>
          </p:nvPr>
        </p:nvSpPr>
        <p:spPr/>
        <p:txBody>
          <a:bodyPr/>
          <a:lstStyle/>
          <a:p>
            <a:r>
              <a:rPr lang="es-ES" dirty="0"/>
              <a:t>Git </a:t>
            </a:r>
            <a:r>
              <a:rPr lang="es-ES" dirty="0" err="1"/>
              <a:t>diff</a:t>
            </a:r>
            <a:endParaRPr lang="es-ES" dirty="0"/>
          </a:p>
        </p:txBody>
      </p:sp>
      <p:sp>
        <p:nvSpPr>
          <p:cNvPr id="3" name="Marcador de contenido 2">
            <a:extLst>
              <a:ext uri="{FF2B5EF4-FFF2-40B4-BE49-F238E27FC236}">
                <a16:creationId xmlns:a16="http://schemas.microsoft.com/office/drawing/2014/main" id="{AC447F82-463A-4E43-AD0A-571D2DC64E9B}"/>
              </a:ext>
            </a:extLst>
          </p:cNvPr>
          <p:cNvSpPr>
            <a:spLocks noGrp="1"/>
          </p:cNvSpPr>
          <p:nvPr>
            <p:ph idx="1"/>
          </p:nvPr>
        </p:nvSpPr>
        <p:spPr/>
        <p:txBody>
          <a:bodyPr/>
          <a:lstStyle/>
          <a:p>
            <a:r>
              <a:rPr lang="es-ES" dirty="0"/>
              <a:t>Nos </a:t>
            </a:r>
            <a:r>
              <a:rPr lang="es-ES" dirty="0">
                <a:highlight>
                  <a:srgbClr val="FFFF00"/>
                </a:highlight>
              </a:rPr>
              <a:t>sirve para comparar versiones </a:t>
            </a:r>
            <a:r>
              <a:rPr lang="es-ES" dirty="0"/>
              <a:t>entre diferentes  </a:t>
            </a:r>
            <a:r>
              <a:rPr lang="es-ES" dirty="0" err="1">
                <a:highlight>
                  <a:srgbClr val="FFFF00"/>
                </a:highlight>
              </a:rPr>
              <a:t>commits</a:t>
            </a:r>
            <a:r>
              <a:rPr lang="es-ES" dirty="0">
                <a:highlight>
                  <a:srgbClr val="FFFF00"/>
                </a:highlight>
              </a:rPr>
              <a:t> o ramas</a:t>
            </a:r>
            <a:r>
              <a:rPr lang="es-ES" dirty="0"/>
              <a:t>. Es muy útil para la búsqueda de errores o bugs en mantenimiento.</a:t>
            </a:r>
          </a:p>
          <a:p>
            <a:endParaRPr lang="es-ES" dirty="0"/>
          </a:p>
          <a:p>
            <a:r>
              <a:rPr lang="es-ES" dirty="0"/>
              <a:t>Podemos hacerlo de dos maneras. </a:t>
            </a:r>
          </a:p>
          <a:p>
            <a:pPr marL="514350" indent="-514350">
              <a:buFont typeface="+mj-lt"/>
              <a:buAutoNum type="arabicPeriod"/>
            </a:pPr>
            <a:r>
              <a:rPr lang="es-ES" dirty="0"/>
              <a:t>Seleccionamos Cambio1.java, botón derecho del ratón y en el pop-up menú </a:t>
            </a:r>
            <a:r>
              <a:rPr lang="es-ES" dirty="0" err="1">
                <a:highlight>
                  <a:srgbClr val="FFFF00"/>
                </a:highlight>
              </a:rPr>
              <a:t>CompareWith</a:t>
            </a:r>
            <a:r>
              <a:rPr lang="es-ES" dirty="0">
                <a:highlight>
                  <a:srgbClr val="FFFF00"/>
                </a:highlight>
              </a:rPr>
              <a:t>-&gt;</a:t>
            </a:r>
            <a:r>
              <a:rPr lang="es-ES" dirty="0" err="1">
                <a:highlight>
                  <a:srgbClr val="FFFF00"/>
                </a:highlight>
              </a:rPr>
              <a:t>Previous</a:t>
            </a:r>
            <a:r>
              <a:rPr lang="es-ES" dirty="0">
                <a:highlight>
                  <a:srgbClr val="FFFF00"/>
                </a:highlight>
              </a:rPr>
              <a:t> </a:t>
            </a:r>
            <a:r>
              <a:rPr lang="es-ES" dirty="0" err="1">
                <a:highlight>
                  <a:srgbClr val="FFFF00"/>
                </a:highlight>
              </a:rPr>
              <a:t>Revision</a:t>
            </a:r>
            <a:endParaRPr lang="es-ES" dirty="0">
              <a:highlight>
                <a:srgbClr val="FFFF00"/>
              </a:highlight>
            </a:endParaRPr>
          </a:p>
        </p:txBody>
      </p:sp>
    </p:spTree>
    <p:extLst>
      <p:ext uri="{BB962C8B-B14F-4D97-AF65-F5344CB8AC3E}">
        <p14:creationId xmlns:p14="http://schemas.microsoft.com/office/powerpoint/2010/main" val="23825488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2A365-01B4-434B-8CC8-D7DEF2DDCD3C}"/>
              </a:ext>
            </a:extLst>
          </p:cNvPr>
          <p:cNvSpPr>
            <a:spLocks noGrp="1"/>
          </p:cNvSpPr>
          <p:nvPr>
            <p:ph type="title"/>
          </p:nvPr>
        </p:nvSpPr>
        <p:spPr/>
        <p:txBody>
          <a:bodyPr/>
          <a:lstStyle/>
          <a:p>
            <a:r>
              <a:rPr lang="es-ES" dirty="0"/>
              <a:t>Git </a:t>
            </a:r>
            <a:r>
              <a:rPr lang="es-ES" dirty="0" err="1"/>
              <a:t>diff</a:t>
            </a:r>
            <a:endParaRPr lang="es-ES" dirty="0"/>
          </a:p>
        </p:txBody>
      </p:sp>
      <p:sp>
        <p:nvSpPr>
          <p:cNvPr id="3" name="Marcador de contenido 2">
            <a:extLst>
              <a:ext uri="{FF2B5EF4-FFF2-40B4-BE49-F238E27FC236}">
                <a16:creationId xmlns:a16="http://schemas.microsoft.com/office/drawing/2014/main" id="{AF6D3E07-D183-4303-98AE-0D48DD19B89B}"/>
              </a:ext>
            </a:extLst>
          </p:cNvPr>
          <p:cNvSpPr>
            <a:spLocks noGrp="1"/>
          </p:cNvSpPr>
          <p:nvPr>
            <p:ph idx="1"/>
          </p:nvPr>
        </p:nvSpPr>
        <p:spPr/>
        <p:txBody>
          <a:bodyPr/>
          <a:lstStyle/>
          <a:p>
            <a:r>
              <a:rPr lang="es-ES" dirty="0"/>
              <a:t>Y comparamos con la versión anterior</a:t>
            </a:r>
          </a:p>
          <a:p>
            <a:endParaRPr lang="es-ES" dirty="0"/>
          </a:p>
          <a:p>
            <a:endParaRPr lang="es-ES" dirty="0"/>
          </a:p>
        </p:txBody>
      </p:sp>
      <p:pic>
        <p:nvPicPr>
          <p:cNvPr id="5" name="Imagen 4">
            <a:extLst>
              <a:ext uri="{FF2B5EF4-FFF2-40B4-BE49-F238E27FC236}">
                <a16:creationId xmlns:a16="http://schemas.microsoft.com/office/drawing/2014/main" id="{2069EB55-B630-4AE4-AED3-EBFF343DCF66}"/>
              </a:ext>
            </a:extLst>
          </p:cNvPr>
          <p:cNvPicPr>
            <a:picLocks noChangeAspect="1"/>
          </p:cNvPicPr>
          <p:nvPr/>
        </p:nvPicPr>
        <p:blipFill>
          <a:blip r:embed="rId2"/>
          <a:stretch>
            <a:fillRect/>
          </a:stretch>
        </p:blipFill>
        <p:spPr>
          <a:xfrm>
            <a:off x="1731978" y="3429000"/>
            <a:ext cx="6419850" cy="2057400"/>
          </a:xfrm>
          <a:prstGeom prst="rect">
            <a:avLst/>
          </a:prstGeom>
        </p:spPr>
      </p:pic>
    </p:spTree>
    <p:extLst>
      <p:ext uri="{BB962C8B-B14F-4D97-AF65-F5344CB8AC3E}">
        <p14:creationId xmlns:p14="http://schemas.microsoft.com/office/powerpoint/2010/main" val="264598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19110-B404-4169-A5AF-48F94C5E68B8}"/>
              </a:ext>
            </a:extLst>
          </p:cNvPr>
          <p:cNvSpPr>
            <a:spLocks noGrp="1"/>
          </p:cNvSpPr>
          <p:nvPr>
            <p:ph type="title"/>
          </p:nvPr>
        </p:nvSpPr>
        <p:spPr>
          <a:xfrm>
            <a:off x="1136428" y="627564"/>
            <a:ext cx="7128683" cy="633065"/>
          </a:xfrm>
        </p:spPr>
        <p:txBody>
          <a:bodyPr>
            <a:normAutofit fontScale="90000"/>
          </a:bodyPr>
          <a:lstStyle/>
          <a:p>
            <a:r>
              <a:rPr lang="es-ES" dirty="0"/>
              <a:t>GitHub</a:t>
            </a:r>
          </a:p>
        </p:txBody>
      </p:sp>
      <p:sp>
        <p:nvSpPr>
          <p:cNvPr id="3" name="Marcador de contenido 2">
            <a:extLst>
              <a:ext uri="{FF2B5EF4-FFF2-40B4-BE49-F238E27FC236}">
                <a16:creationId xmlns:a16="http://schemas.microsoft.com/office/drawing/2014/main" id="{EEB95C4A-46B9-4E26-95BA-3A14614FF0E9}"/>
              </a:ext>
            </a:extLst>
          </p:cNvPr>
          <p:cNvSpPr>
            <a:spLocks noGrp="1"/>
          </p:cNvSpPr>
          <p:nvPr>
            <p:ph idx="1"/>
          </p:nvPr>
        </p:nvSpPr>
        <p:spPr>
          <a:xfrm>
            <a:off x="963121" y="1260629"/>
            <a:ext cx="8135459" cy="5050302"/>
          </a:xfrm>
        </p:spPr>
        <p:txBody>
          <a:bodyPr anchor="ctr">
            <a:normAutofit/>
          </a:bodyPr>
          <a:lstStyle/>
          <a:p>
            <a:pPr algn="just"/>
            <a:r>
              <a:rPr lang="en-US" sz="2400" dirty="0" err="1">
                <a:highlight>
                  <a:srgbClr val="FFFF00"/>
                </a:highlight>
              </a:rPr>
              <a:t>Github</a:t>
            </a:r>
            <a:r>
              <a:rPr lang="en-US" sz="2400" dirty="0">
                <a:highlight>
                  <a:srgbClr val="FFFF00"/>
                </a:highlight>
              </a:rPr>
              <a:t> es un </a:t>
            </a:r>
            <a:r>
              <a:rPr lang="en-US" sz="2400" b="1" dirty="0" err="1">
                <a:highlight>
                  <a:srgbClr val="FFFF00"/>
                </a:highlight>
              </a:rPr>
              <a:t>proveedor</a:t>
            </a:r>
            <a:r>
              <a:rPr lang="en-US" sz="2400" b="1" dirty="0">
                <a:highlight>
                  <a:srgbClr val="FFFF00"/>
                </a:highlight>
              </a:rPr>
              <a:t> de </a:t>
            </a:r>
            <a:r>
              <a:rPr lang="en-US" sz="2400" b="1" dirty="0" err="1">
                <a:highlight>
                  <a:srgbClr val="FFFF00"/>
                </a:highlight>
              </a:rPr>
              <a:t>servicios</a:t>
            </a:r>
            <a:r>
              <a:rPr lang="en-US" sz="2400" b="1" dirty="0">
                <a:highlight>
                  <a:srgbClr val="FFFF00"/>
                </a:highlight>
              </a:rPr>
              <a:t> de hosting </a:t>
            </a:r>
            <a:r>
              <a:rPr lang="en-US" sz="2400" dirty="0"/>
              <a:t>para la </a:t>
            </a:r>
            <a:r>
              <a:rPr lang="en-US" sz="2400" b="1" dirty="0" err="1">
                <a:highlight>
                  <a:srgbClr val="FFFF00"/>
                </a:highlight>
              </a:rPr>
              <a:t>herramienta</a:t>
            </a:r>
            <a:r>
              <a:rPr lang="en-US" sz="2400" dirty="0">
                <a:highlight>
                  <a:srgbClr val="FFFF00"/>
                </a:highlight>
              </a:rPr>
              <a:t> de </a:t>
            </a:r>
            <a:r>
              <a:rPr lang="en-US" sz="2400" b="1" dirty="0">
                <a:highlight>
                  <a:srgbClr val="FFFF00"/>
                </a:highlight>
              </a:rPr>
              <a:t>control de </a:t>
            </a:r>
            <a:r>
              <a:rPr lang="en-US" sz="2400" b="1" dirty="0" err="1">
                <a:highlight>
                  <a:srgbClr val="FFFF00"/>
                </a:highlight>
              </a:rPr>
              <a:t>versionado</a:t>
            </a:r>
            <a:r>
              <a:rPr lang="en-US" sz="2400" b="1" dirty="0">
                <a:highlight>
                  <a:srgbClr val="FFFF00"/>
                </a:highlight>
              </a:rPr>
              <a:t> GIT</a:t>
            </a:r>
            <a:r>
              <a:rPr lang="en-US" sz="2400" dirty="0"/>
              <a:t>. </a:t>
            </a:r>
            <a:r>
              <a:rPr lang="en-US" sz="2400" dirty="0" err="1"/>
              <a:t>Ofrece</a:t>
            </a:r>
            <a:r>
              <a:rPr lang="en-US" sz="2400" dirty="0"/>
              <a:t> </a:t>
            </a:r>
            <a:r>
              <a:rPr lang="en-US" sz="2400" dirty="0" err="1"/>
              <a:t>funcionalidades</a:t>
            </a:r>
            <a:r>
              <a:rPr lang="en-US" sz="2400" dirty="0"/>
              <a:t> </a:t>
            </a:r>
            <a:r>
              <a:rPr lang="en-US" sz="2400" b="1" dirty="0"/>
              <a:t>de </a:t>
            </a:r>
            <a:r>
              <a:rPr lang="en-US" sz="2400" b="1" dirty="0">
                <a:highlight>
                  <a:srgbClr val="FFFF00"/>
                </a:highlight>
              </a:rPr>
              <a:t>control de </a:t>
            </a:r>
            <a:r>
              <a:rPr lang="en-US" sz="2400" b="1" dirty="0" err="1">
                <a:highlight>
                  <a:srgbClr val="FFFF00"/>
                </a:highlight>
              </a:rPr>
              <a:t>versiones</a:t>
            </a:r>
            <a:r>
              <a:rPr lang="en-US" sz="2400" dirty="0">
                <a:highlight>
                  <a:srgbClr val="FFFF00"/>
                </a:highlight>
              </a:rPr>
              <a:t> y </a:t>
            </a:r>
            <a:r>
              <a:rPr lang="en-US" sz="2400" b="1" dirty="0">
                <a:highlight>
                  <a:srgbClr val="FFFF00"/>
                </a:highlight>
              </a:rPr>
              <a:t>gestion de </a:t>
            </a:r>
            <a:r>
              <a:rPr lang="en-US" sz="2400" b="1" dirty="0" err="1">
                <a:highlight>
                  <a:srgbClr val="FFFF00"/>
                </a:highlight>
              </a:rPr>
              <a:t>código</a:t>
            </a:r>
            <a:r>
              <a:rPr lang="en-US" sz="2400" b="1" dirty="0">
                <a:highlight>
                  <a:srgbClr val="FFFF00"/>
                </a:highlight>
              </a:rPr>
              <a:t> </a:t>
            </a:r>
            <a:r>
              <a:rPr lang="en-US" sz="2400" b="1" dirty="0" err="1">
                <a:highlight>
                  <a:srgbClr val="FFFF00"/>
                </a:highlight>
              </a:rPr>
              <a:t>fuente</a:t>
            </a:r>
            <a:r>
              <a:rPr lang="en-US" sz="2400" dirty="0"/>
              <a:t>, </a:t>
            </a:r>
            <a:r>
              <a:rPr lang="en-US" sz="2400" dirty="0" err="1"/>
              <a:t>asi</a:t>
            </a:r>
            <a:r>
              <a:rPr lang="en-US" sz="2400" dirty="0"/>
              <a:t> </a:t>
            </a:r>
            <a:r>
              <a:rPr lang="en-US" sz="2400" dirty="0" err="1"/>
              <a:t>como</a:t>
            </a:r>
            <a:r>
              <a:rPr lang="en-US" sz="2400" dirty="0"/>
              <a:t> </a:t>
            </a:r>
            <a:r>
              <a:rPr lang="en-US" sz="2400" b="1" dirty="0" err="1">
                <a:highlight>
                  <a:srgbClr val="FFFF00"/>
                </a:highlight>
              </a:rPr>
              <a:t>características</a:t>
            </a:r>
            <a:r>
              <a:rPr lang="en-US" sz="2400" b="1" dirty="0">
                <a:highlight>
                  <a:srgbClr val="FFFF00"/>
                </a:highlight>
              </a:rPr>
              <a:t> </a:t>
            </a:r>
            <a:r>
              <a:rPr lang="en-US" sz="2400" b="1" dirty="0" err="1">
                <a:highlight>
                  <a:srgbClr val="FFFF00"/>
                </a:highlight>
              </a:rPr>
              <a:t>propias</a:t>
            </a:r>
            <a:r>
              <a:rPr lang="en-US" sz="2400" dirty="0"/>
              <a:t>. </a:t>
            </a:r>
          </a:p>
          <a:p>
            <a:pPr algn="just"/>
            <a:r>
              <a:rPr lang="en-US" sz="2400" dirty="0" err="1"/>
              <a:t>Proporciona</a:t>
            </a:r>
            <a:r>
              <a:rPr lang="en-US" sz="2400" dirty="0"/>
              <a:t> </a:t>
            </a:r>
            <a:r>
              <a:rPr lang="en-US" sz="2400" b="1" dirty="0">
                <a:highlight>
                  <a:srgbClr val="FFFF00"/>
                </a:highlight>
              </a:rPr>
              <a:t>control de </a:t>
            </a:r>
            <a:r>
              <a:rPr lang="en-US" sz="2400" b="1" dirty="0" err="1">
                <a:highlight>
                  <a:srgbClr val="FFFF00"/>
                </a:highlight>
              </a:rPr>
              <a:t>acceso</a:t>
            </a:r>
            <a:r>
              <a:rPr lang="en-US" sz="2400" b="1" dirty="0">
                <a:highlight>
                  <a:srgbClr val="FFFF00"/>
                </a:highlight>
              </a:rPr>
              <a:t> </a:t>
            </a:r>
            <a:r>
              <a:rPr lang="en-US" sz="2400" dirty="0"/>
              <a:t>y un conjunto de </a:t>
            </a:r>
            <a:r>
              <a:rPr lang="en-US" sz="2400" dirty="0" err="1"/>
              <a:t>características</a:t>
            </a:r>
            <a:r>
              <a:rPr lang="en-US" sz="2400" dirty="0"/>
              <a:t> de </a:t>
            </a:r>
            <a:r>
              <a:rPr lang="en-US" sz="2400" b="1" dirty="0" err="1">
                <a:highlight>
                  <a:srgbClr val="FFFF00"/>
                </a:highlight>
              </a:rPr>
              <a:t>trabajo</a:t>
            </a:r>
            <a:r>
              <a:rPr lang="en-US" sz="2400" b="1" dirty="0">
                <a:highlight>
                  <a:srgbClr val="FFFF00"/>
                </a:highlight>
              </a:rPr>
              <a:t> </a:t>
            </a:r>
            <a:r>
              <a:rPr lang="en-US" sz="2400" b="1" dirty="0" err="1">
                <a:highlight>
                  <a:srgbClr val="FFFF00"/>
                </a:highlight>
              </a:rPr>
              <a:t>colaborativo</a:t>
            </a:r>
            <a:r>
              <a:rPr lang="en-US" sz="2400" dirty="0">
                <a:highlight>
                  <a:srgbClr val="FFFF00"/>
                </a:highlight>
              </a:rPr>
              <a:t> </a:t>
            </a:r>
            <a:r>
              <a:rPr lang="en-US" sz="2400" dirty="0" err="1"/>
              <a:t>tal</a:t>
            </a:r>
            <a:r>
              <a:rPr lang="en-US" sz="2400" dirty="0"/>
              <a:t> </a:t>
            </a:r>
            <a:r>
              <a:rPr lang="en-US" sz="2400" dirty="0" err="1"/>
              <a:t>como</a:t>
            </a:r>
            <a:r>
              <a:rPr lang="en-US" sz="2400" dirty="0"/>
              <a:t>, control de </a:t>
            </a:r>
            <a:r>
              <a:rPr lang="en-US" sz="2400" b="1" dirty="0"/>
              <a:t>bugs</a:t>
            </a:r>
            <a:r>
              <a:rPr lang="en-US" sz="2400" dirty="0"/>
              <a:t>, </a:t>
            </a:r>
            <a:r>
              <a:rPr lang="en-US" sz="2400" dirty="0" err="1"/>
              <a:t>monitoreo</a:t>
            </a:r>
            <a:r>
              <a:rPr lang="en-US" sz="2400" dirty="0"/>
              <a:t> de </a:t>
            </a:r>
            <a:r>
              <a:rPr lang="en-US" sz="2400" b="1" dirty="0" err="1">
                <a:highlight>
                  <a:srgbClr val="FFFF00"/>
                </a:highlight>
              </a:rPr>
              <a:t>peticiones</a:t>
            </a:r>
            <a:r>
              <a:rPr lang="en-US" sz="2400" b="1" dirty="0">
                <a:highlight>
                  <a:srgbClr val="FFFF00"/>
                </a:highlight>
              </a:rPr>
              <a:t> </a:t>
            </a:r>
            <a:r>
              <a:rPr lang="en-US" sz="2400" b="1" dirty="0" err="1">
                <a:highlight>
                  <a:srgbClr val="FFFF00"/>
                </a:highlight>
              </a:rPr>
              <a:t>remotas</a:t>
            </a:r>
            <a:r>
              <a:rPr lang="en-US" sz="2400" dirty="0"/>
              <a:t>, </a:t>
            </a:r>
            <a:r>
              <a:rPr lang="en-US" sz="2400" dirty="0" err="1"/>
              <a:t>administración</a:t>
            </a:r>
            <a:r>
              <a:rPr lang="en-US" sz="2400" dirty="0"/>
              <a:t> de </a:t>
            </a:r>
            <a:r>
              <a:rPr lang="en-US" sz="2400" b="1" dirty="0" err="1">
                <a:highlight>
                  <a:srgbClr val="FFFF00"/>
                </a:highlight>
              </a:rPr>
              <a:t>tareas</a:t>
            </a:r>
            <a:r>
              <a:rPr lang="en-US" sz="2400" dirty="0">
                <a:highlight>
                  <a:srgbClr val="FFFF00"/>
                </a:highlight>
              </a:rPr>
              <a:t> y </a:t>
            </a:r>
            <a:r>
              <a:rPr lang="en-US" sz="2400" b="1" dirty="0">
                <a:highlight>
                  <a:srgbClr val="FFFF00"/>
                </a:highlight>
              </a:rPr>
              <a:t>wikis</a:t>
            </a:r>
            <a:r>
              <a:rPr lang="en-US" sz="2400" dirty="0">
                <a:highlight>
                  <a:srgbClr val="FFFF00"/>
                </a:highlight>
              </a:rPr>
              <a:t> </a:t>
            </a:r>
            <a:r>
              <a:rPr lang="en-US" sz="2400" b="1" dirty="0">
                <a:highlight>
                  <a:srgbClr val="FFFF00"/>
                </a:highlight>
              </a:rPr>
              <a:t>de </a:t>
            </a:r>
            <a:r>
              <a:rPr lang="en-US" sz="2400" b="1" dirty="0" err="1">
                <a:highlight>
                  <a:srgbClr val="FFFF00"/>
                </a:highlight>
              </a:rPr>
              <a:t>documentación</a:t>
            </a:r>
            <a:r>
              <a:rPr lang="en-US" sz="2400" dirty="0">
                <a:highlight>
                  <a:srgbClr val="FFFF00"/>
                </a:highlight>
              </a:rPr>
              <a:t> </a:t>
            </a:r>
            <a:r>
              <a:rPr lang="en-US" sz="2400" dirty="0"/>
              <a:t>para </a:t>
            </a:r>
            <a:r>
              <a:rPr lang="en-US" sz="2400" dirty="0" err="1"/>
              <a:t>cada</a:t>
            </a:r>
            <a:r>
              <a:rPr lang="en-US" sz="2400" dirty="0"/>
              <a:t> Proyecto.</a:t>
            </a:r>
          </a:p>
          <a:p>
            <a:pPr algn="just"/>
            <a:r>
              <a:rPr lang="en-US" sz="2400" dirty="0" err="1"/>
              <a:t>GibHub</a:t>
            </a:r>
            <a:r>
              <a:rPr lang="en-US" sz="2400" dirty="0"/>
              <a:t> </a:t>
            </a:r>
            <a:r>
              <a:rPr lang="en-US" sz="2400" dirty="0" err="1"/>
              <a:t>ofrece</a:t>
            </a:r>
            <a:r>
              <a:rPr lang="en-US" sz="2400" dirty="0"/>
              <a:t> </a:t>
            </a:r>
            <a:r>
              <a:rPr lang="en-US" sz="2400" dirty="0" err="1"/>
              <a:t>diferentes</a:t>
            </a:r>
            <a:r>
              <a:rPr lang="en-US" sz="2400" dirty="0"/>
              <a:t> </a:t>
            </a:r>
            <a:r>
              <a:rPr lang="en-US" sz="2400" dirty="0" err="1"/>
              <a:t>tipos</a:t>
            </a:r>
            <a:r>
              <a:rPr lang="en-US" sz="2400" dirty="0"/>
              <a:t> de </a:t>
            </a:r>
            <a:r>
              <a:rPr lang="en-US" sz="2400" b="1" dirty="0" err="1">
                <a:highlight>
                  <a:srgbClr val="FFFF00"/>
                </a:highlight>
              </a:rPr>
              <a:t>cuentas</a:t>
            </a:r>
            <a:r>
              <a:rPr lang="en-US" sz="2400" dirty="0">
                <a:highlight>
                  <a:srgbClr val="FFFF00"/>
                </a:highlight>
              </a:rPr>
              <a:t> para </a:t>
            </a:r>
            <a:r>
              <a:rPr lang="en-US" sz="2400" b="1" dirty="0" err="1">
                <a:highlight>
                  <a:srgbClr val="FFFF00"/>
                </a:highlight>
              </a:rPr>
              <a:t>empresas</a:t>
            </a:r>
            <a:r>
              <a:rPr lang="en-US" sz="2400" b="1" dirty="0">
                <a:highlight>
                  <a:srgbClr val="FFFF00"/>
                </a:highlight>
              </a:rPr>
              <a:t>, </a:t>
            </a:r>
            <a:r>
              <a:rPr lang="en-US" sz="2400" b="1" dirty="0" err="1">
                <a:highlight>
                  <a:srgbClr val="FFFF00"/>
                </a:highlight>
              </a:rPr>
              <a:t>profesionales</a:t>
            </a:r>
            <a:r>
              <a:rPr lang="en-US" sz="2400" b="1" dirty="0">
                <a:highlight>
                  <a:srgbClr val="FFFF00"/>
                </a:highlight>
              </a:rPr>
              <a:t> y </a:t>
            </a:r>
            <a:r>
              <a:rPr lang="en-US" sz="2400" b="1" dirty="0" err="1">
                <a:highlight>
                  <a:srgbClr val="FFFF00"/>
                </a:highlight>
              </a:rPr>
              <a:t>cuentas</a:t>
            </a:r>
            <a:r>
              <a:rPr lang="en-US" sz="2400" b="1" dirty="0">
                <a:highlight>
                  <a:srgbClr val="FFFF00"/>
                </a:highlight>
              </a:rPr>
              <a:t> </a:t>
            </a:r>
            <a:r>
              <a:rPr lang="en-US" sz="2400" b="1" dirty="0" err="1">
                <a:highlight>
                  <a:srgbClr val="FFFF00"/>
                </a:highlight>
              </a:rPr>
              <a:t>gratuitas</a:t>
            </a:r>
            <a:r>
              <a:rPr lang="en-US" sz="2400" dirty="0"/>
              <a:t>. </a:t>
            </a:r>
            <a:r>
              <a:rPr lang="en-US" sz="2400" dirty="0" err="1"/>
              <a:t>En</a:t>
            </a:r>
            <a:r>
              <a:rPr lang="en-US" sz="2400" dirty="0"/>
              <a:t> </a:t>
            </a:r>
            <a:r>
              <a:rPr lang="en-US" sz="2400" dirty="0" err="1"/>
              <a:t>estas</a:t>
            </a:r>
            <a:r>
              <a:rPr lang="en-US" sz="2400" dirty="0"/>
              <a:t> </a:t>
            </a:r>
            <a:r>
              <a:rPr lang="en-US" sz="2400" dirty="0" err="1"/>
              <a:t>últimas</a:t>
            </a:r>
            <a:r>
              <a:rPr lang="en-US" sz="2400" dirty="0"/>
              <a:t> se </a:t>
            </a:r>
            <a:r>
              <a:rPr lang="en-US" sz="2400" dirty="0" err="1"/>
              <a:t>almacenan</a:t>
            </a:r>
            <a:r>
              <a:rPr lang="en-US" sz="2400" dirty="0"/>
              <a:t> </a:t>
            </a:r>
            <a:r>
              <a:rPr lang="en-US" sz="2400" dirty="0" err="1">
                <a:highlight>
                  <a:srgbClr val="FFFF00"/>
                </a:highlight>
              </a:rPr>
              <a:t>muchos</a:t>
            </a:r>
            <a:r>
              <a:rPr lang="en-US" sz="2400" dirty="0">
                <a:highlight>
                  <a:srgbClr val="FFFF00"/>
                </a:highlight>
              </a:rPr>
              <a:t> </a:t>
            </a:r>
            <a:r>
              <a:rPr lang="en-US" sz="2400" b="1" dirty="0" err="1">
                <a:highlight>
                  <a:srgbClr val="FFFF00"/>
                </a:highlight>
              </a:rPr>
              <a:t>proyectos</a:t>
            </a:r>
            <a:r>
              <a:rPr lang="en-US" sz="2400" b="1" dirty="0">
                <a:highlight>
                  <a:srgbClr val="FFFF00"/>
                </a:highlight>
              </a:rPr>
              <a:t> de software libre</a:t>
            </a:r>
            <a:r>
              <a:rPr lang="en-US" sz="2400" dirty="0"/>
              <a:t>.</a:t>
            </a:r>
          </a:p>
          <a:p>
            <a:pPr algn="just"/>
            <a:r>
              <a:rPr lang="en-US" sz="2400" dirty="0" err="1"/>
              <a:t>En</a:t>
            </a:r>
            <a:r>
              <a:rPr lang="en-US" sz="2400" dirty="0"/>
              <a:t> </a:t>
            </a:r>
            <a:r>
              <a:rPr lang="en-US" sz="2400" b="1" dirty="0"/>
              <a:t>Julio de </a:t>
            </a:r>
            <a:r>
              <a:rPr lang="en-US" sz="2400" b="1" dirty="0">
                <a:highlight>
                  <a:srgbClr val="FFFF00"/>
                </a:highlight>
              </a:rPr>
              <a:t>2018 Microsoft</a:t>
            </a:r>
            <a:r>
              <a:rPr lang="en-US" sz="2400" dirty="0">
                <a:highlight>
                  <a:srgbClr val="FFFF00"/>
                </a:highlight>
              </a:rPr>
              <a:t> </a:t>
            </a:r>
            <a:r>
              <a:rPr lang="en-US" sz="2400" dirty="0" err="1">
                <a:highlight>
                  <a:srgbClr val="FFFF00"/>
                </a:highlight>
              </a:rPr>
              <a:t>compra</a:t>
            </a:r>
            <a:r>
              <a:rPr lang="en-US" sz="2400" dirty="0">
                <a:highlight>
                  <a:srgbClr val="FFFF00"/>
                </a:highlight>
              </a:rPr>
              <a:t> </a:t>
            </a:r>
            <a:r>
              <a:rPr lang="en-US" sz="2400" b="1" dirty="0">
                <a:highlight>
                  <a:srgbClr val="FFFF00"/>
                </a:highlight>
              </a:rPr>
              <a:t>GitHub</a:t>
            </a:r>
            <a:r>
              <a:rPr lang="en-US" sz="2400" dirty="0"/>
              <a:t>.</a:t>
            </a:r>
          </a:p>
          <a:p>
            <a:endParaRPr lang="es-ES" sz="1700" dirty="0"/>
          </a:p>
        </p:txBody>
      </p:sp>
      <p:pic>
        <p:nvPicPr>
          <p:cNvPr id="7" name="Graphic 6">
            <a:extLst>
              <a:ext uri="{FF2B5EF4-FFF2-40B4-BE49-F238E27FC236}">
                <a16:creationId xmlns:a16="http://schemas.microsoft.com/office/drawing/2014/main" id="{6C1B10B7-C7D3-4CD9-9F8F-56EDEB1D8A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8721121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BC750-1AF1-44F6-9EAE-72B3956EF1E4}"/>
              </a:ext>
            </a:extLst>
          </p:cNvPr>
          <p:cNvSpPr>
            <a:spLocks noGrp="1"/>
          </p:cNvSpPr>
          <p:nvPr>
            <p:ph type="title"/>
          </p:nvPr>
        </p:nvSpPr>
        <p:spPr>
          <a:xfrm>
            <a:off x="648929" y="629266"/>
            <a:ext cx="3505495" cy="1622321"/>
          </a:xfrm>
        </p:spPr>
        <p:txBody>
          <a:bodyPr>
            <a:normAutofit/>
          </a:bodyPr>
          <a:lstStyle/>
          <a:p>
            <a:r>
              <a:rPr lang="es-ES" dirty="0"/>
              <a:t>Ventana de cambios</a:t>
            </a:r>
          </a:p>
        </p:txBody>
      </p:sp>
      <p:sp>
        <p:nvSpPr>
          <p:cNvPr id="3" name="Marcador de contenido 2">
            <a:extLst>
              <a:ext uri="{FF2B5EF4-FFF2-40B4-BE49-F238E27FC236}">
                <a16:creationId xmlns:a16="http://schemas.microsoft.com/office/drawing/2014/main" id="{64A0F6A8-64C9-4C82-BC51-65646A6FFD43}"/>
              </a:ext>
            </a:extLst>
          </p:cNvPr>
          <p:cNvSpPr>
            <a:spLocks noGrp="1"/>
          </p:cNvSpPr>
          <p:nvPr>
            <p:ph idx="1"/>
          </p:nvPr>
        </p:nvSpPr>
        <p:spPr>
          <a:xfrm>
            <a:off x="648931" y="2438400"/>
            <a:ext cx="3505494" cy="3785419"/>
          </a:xfrm>
        </p:spPr>
        <p:txBody>
          <a:bodyPr>
            <a:normAutofit/>
          </a:bodyPr>
          <a:lstStyle/>
          <a:p>
            <a:pPr algn="just"/>
            <a:r>
              <a:rPr lang="es-ES" sz="2000" dirty="0">
                <a:highlight>
                  <a:srgbClr val="FFFF00"/>
                </a:highlight>
              </a:rPr>
              <a:t>Desde esta ventana podemos comparar diferentes versiones y restaurar una versión anterior.</a:t>
            </a:r>
          </a:p>
          <a:p>
            <a:endParaRPr lang="es-ES" sz="2000" dirty="0"/>
          </a:p>
          <a:p>
            <a:pPr marL="0" indent="0">
              <a:buNone/>
            </a:pPr>
            <a:endParaRPr lang="es-ES" sz="2000" dirty="0"/>
          </a:p>
        </p:txBody>
      </p:sp>
      <p:pic>
        <p:nvPicPr>
          <p:cNvPr id="5" name="Imagen 4">
            <a:extLst>
              <a:ext uri="{FF2B5EF4-FFF2-40B4-BE49-F238E27FC236}">
                <a16:creationId xmlns:a16="http://schemas.microsoft.com/office/drawing/2014/main" id="{E6C9B1E5-4F53-4A8A-AA1B-C74965C45F6D}"/>
              </a:ext>
            </a:extLst>
          </p:cNvPr>
          <p:cNvPicPr>
            <a:picLocks noChangeAspect="1"/>
          </p:cNvPicPr>
          <p:nvPr/>
        </p:nvPicPr>
        <p:blipFill>
          <a:blip r:embed="rId2"/>
          <a:stretch>
            <a:fillRect/>
          </a:stretch>
        </p:blipFill>
        <p:spPr>
          <a:xfrm>
            <a:off x="5405862" y="2042931"/>
            <a:ext cx="6019331" cy="2768892"/>
          </a:xfrm>
          <a:prstGeom prst="rect">
            <a:avLst/>
          </a:prstGeom>
          <a:effectLst/>
        </p:spPr>
      </p:pic>
    </p:spTree>
    <p:extLst>
      <p:ext uri="{BB962C8B-B14F-4D97-AF65-F5344CB8AC3E}">
        <p14:creationId xmlns:p14="http://schemas.microsoft.com/office/powerpoint/2010/main" val="1544589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2C5CC-EAC7-4689-B98A-8D5EC3A7BBF9}"/>
              </a:ext>
            </a:extLst>
          </p:cNvPr>
          <p:cNvSpPr>
            <a:spLocks noGrp="1"/>
          </p:cNvSpPr>
          <p:nvPr>
            <p:ph type="title"/>
          </p:nvPr>
        </p:nvSpPr>
        <p:spPr>
          <a:xfrm>
            <a:off x="648928" y="338328"/>
            <a:ext cx="3685032" cy="1608328"/>
          </a:xfrm>
        </p:spPr>
        <p:txBody>
          <a:bodyPr>
            <a:normAutofit/>
          </a:bodyPr>
          <a:lstStyle/>
          <a:p>
            <a:r>
              <a:rPr lang="es-ES" sz="3600"/>
              <a:t>Git Diff. Perspectiva Git</a:t>
            </a:r>
          </a:p>
        </p:txBody>
      </p:sp>
      <p:sp>
        <p:nvSpPr>
          <p:cNvPr id="3" name="Marcador de contenido 2">
            <a:extLst>
              <a:ext uri="{FF2B5EF4-FFF2-40B4-BE49-F238E27FC236}">
                <a16:creationId xmlns:a16="http://schemas.microsoft.com/office/drawing/2014/main" id="{AAF1BDEB-B0F5-43FF-9EFE-6F9634570E11}"/>
              </a:ext>
            </a:extLst>
          </p:cNvPr>
          <p:cNvSpPr>
            <a:spLocks noGrp="1"/>
          </p:cNvSpPr>
          <p:nvPr>
            <p:ph idx="1"/>
          </p:nvPr>
        </p:nvSpPr>
        <p:spPr>
          <a:xfrm>
            <a:off x="4864100" y="338328"/>
            <a:ext cx="6675627" cy="1605083"/>
          </a:xfrm>
        </p:spPr>
        <p:txBody>
          <a:bodyPr anchor="ctr">
            <a:normAutofit/>
          </a:bodyPr>
          <a:lstStyle/>
          <a:p>
            <a:r>
              <a:rPr lang="es-ES" sz="2000" dirty="0"/>
              <a:t>Abrid la perspectiva Git. Seleccionar la rama cambio1. La última revisión que está en el HEAD.</a:t>
            </a:r>
          </a:p>
          <a:p>
            <a:endParaRPr lang="es-ES" sz="2000" dirty="0"/>
          </a:p>
          <a:p>
            <a:endParaRPr lang="es-ES" sz="2000" dirty="0"/>
          </a:p>
        </p:txBody>
      </p:sp>
      <p:pic>
        <p:nvPicPr>
          <p:cNvPr id="5" name="Imagen 4">
            <a:extLst>
              <a:ext uri="{FF2B5EF4-FFF2-40B4-BE49-F238E27FC236}">
                <a16:creationId xmlns:a16="http://schemas.microsoft.com/office/drawing/2014/main" id="{BB2D8069-142A-408A-82AD-BFAD54B594E4}"/>
              </a:ext>
            </a:extLst>
          </p:cNvPr>
          <p:cNvPicPr>
            <a:picLocks noChangeAspect="1"/>
          </p:cNvPicPr>
          <p:nvPr/>
        </p:nvPicPr>
        <p:blipFill>
          <a:blip r:embed="rId2"/>
          <a:stretch>
            <a:fillRect/>
          </a:stretch>
        </p:blipFill>
        <p:spPr>
          <a:xfrm>
            <a:off x="1570778" y="2742397"/>
            <a:ext cx="3115140" cy="3291840"/>
          </a:xfrm>
          <a:prstGeom prst="rect">
            <a:avLst/>
          </a:prstGeom>
        </p:spPr>
      </p:pic>
      <p:pic>
        <p:nvPicPr>
          <p:cNvPr id="9" name="Imagen 8">
            <a:extLst>
              <a:ext uri="{FF2B5EF4-FFF2-40B4-BE49-F238E27FC236}">
                <a16:creationId xmlns:a16="http://schemas.microsoft.com/office/drawing/2014/main" id="{8C43C08B-F21B-4A93-80F0-F0A05CB1C934}"/>
              </a:ext>
            </a:extLst>
          </p:cNvPr>
          <p:cNvPicPr>
            <a:picLocks noChangeAspect="1"/>
          </p:cNvPicPr>
          <p:nvPr/>
        </p:nvPicPr>
        <p:blipFill>
          <a:blip r:embed="rId3"/>
          <a:stretch>
            <a:fillRect/>
          </a:stretch>
        </p:blipFill>
        <p:spPr>
          <a:xfrm>
            <a:off x="6613608" y="3439130"/>
            <a:ext cx="4895850" cy="2190750"/>
          </a:xfrm>
          <a:prstGeom prst="rect">
            <a:avLst/>
          </a:prstGeom>
        </p:spPr>
      </p:pic>
    </p:spTree>
    <p:extLst>
      <p:ext uri="{BB962C8B-B14F-4D97-AF65-F5344CB8AC3E}">
        <p14:creationId xmlns:p14="http://schemas.microsoft.com/office/powerpoint/2010/main" val="39525695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E1E8B-EBFC-4980-8E3B-21C95960A76E}"/>
              </a:ext>
            </a:extLst>
          </p:cNvPr>
          <p:cNvSpPr>
            <a:spLocks noGrp="1"/>
          </p:cNvSpPr>
          <p:nvPr>
            <p:ph type="title"/>
          </p:nvPr>
        </p:nvSpPr>
        <p:spPr/>
        <p:txBody>
          <a:bodyPr/>
          <a:lstStyle/>
          <a:p>
            <a:r>
              <a:rPr lang="es-ES" dirty="0"/>
              <a:t>Git </a:t>
            </a:r>
            <a:r>
              <a:rPr lang="es-ES" dirty="0" err="1"/>
              <a:t>Diff</a:t>
            </a:r>
            <a:r>
              <a:rPr lang="es-ES" dirty="0"/>
              <a:t>. Perspectiva Git.</a:t>
            </a:r>
          </a:p>
        </p:txBody>
      </p:sp>
      <p:sp>
        <p:nvSpPr>
          <p:cNvPr id="3" name="Marcador de contenido 2">
            <a:extLst>
              <a:ext uri="{FF2B5EF4-FFF2-40B4-BE49-F238E27FC236}">
                <a16:creationId xmlns:a16="http://schemas.microsoft.com/office/drawing/2014/main" id="{10525D5A-7850-473D-9A11-AF6F2BCEAC92}"/>
              </a:ext>
            </a:extLst>
          </p:cNvPr>
          <p:cNvSpPr>
            <a:spLocks noGrp="1"/>
          </p:cNvSpPr>
          <p:nvPr>
            <p:ph idx="1"/>
          </p:nvPr>
        </p:nvSpPr>
        <p:spPr/>
        <p:txBody>
          <a:bodyPr/>
          <a:lstStyle/>
          <a:p>
            <a:r>
              <a:rPr lang="es-ES" dirty="0"/>
              <a:t>Seleccionar </a:t>
            </a:r>
            <a:r>
              <a:rPr lang="es-ES" dirty="0">
                <a:highlight>
                  <a:srgbClr val="FFFF00"/>
                </a:highlight>
              </a:rPr>
              <a:t>Cambio1.java y podréis comparar versiones igualmente</a:t>
            </a:r>
          </a:p>
          <a:p>
            <a:endParaRPr lang="es-ES" dirty="0"/>
          </a:p>
          <a:p>
            <a:endParaRPr lang="es-ES" dirty="0"/>
          </a:p>
          <a:p>
            <a:endParaRPr lang="es-ES" dirty="0"/>
          </a:p>
        </p:txBody>
      </p:sp>
      <p:pic>
        <p:nvPicPr>
          <p:cNvPr id="4" name="Imagen 3">
            <a:extLst>
              <a:ext uri="{FF2B5EF4-FFF2-40B4-BE49-F238E27FC236}">
                <a16:creationId xmlns:a16="http://schemas.microsoft.com/office/drawing/2014/main" id="{F1216FD1-205B-47B6-BB1F-BB0B3F37E014}"/>
              </a:ext>
            </a:extLst>
          </p:cNvPr>
          <p:cNvPicPr>
            <a:picLocks noChangeAspect="1"/>
          </p:cNvPicPr>
          <p:nvPr/>
        </p:nvPicPr>
        <p:blipFill>
          <a:blip r:embed="rId2"/>
          <a:stretch>
            <a:fillRect/>
          </a:stretch>
        </p:blipFill>
        <p:spPr>
          <a:xfrm>
            <a:off x="1259966" y="2497274"/>
            <a:ext cx="4974336" cy="3008040"/>
          </a:xfrm>
          <a:prstGeom prst="rect">
            <a:avLst/>
          </a:prstGeom>
        </p:spPr>
      </p:pic>
    </p:spTree>
    <p:extLst>
      <p:ext uri="{BB962C8B-B14F-4D97-AF65-F5344CB8AC3E}">
        <p14:creationId xmlns:p14="http://schemas.microsoft.com/office/powerpoint/2010/main" val="26367241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2E53E-6846-4FD7-A70D-2B7E515A1D38}"/>
              </a:ext>
            </a:extLst>
          </p:cNvPr>
          <p:cNvSpPr>
            <a:spLocks noGrp="1"/>
          </p:cNvSpPr>
          <p:nvPr>
            <p:ph type="title"/>
          </p:nvPr>
        </p:nvSpPr>
        <p:spPr>
          <a:xfrm>
            <a:off x="835155" y="552906"/>
            <a:ext cx="5165936" cy="1674904"/>
          </a:xfrm>
        </p:spPr>
        <p:txBody>
          <a:bodyPr anchor="ctr">
            <a:normAutofit/>
          </a:bodyPr>
          <a:lstStyle/>
          <a:p>
            <a:r>
              <a:rPr lang="es-ES" sz="4000"/>
              <a:t>Git Diff. Rama repositorio</a:t>
            </a:r>
          </a:p>
        </p:txBody>
      </p:sp>
      <p:sp>
        <p:nvSpPr>
          <p:cNvPr id="3" name="Marcador de contenido 2">
            <a:extLst>
              <a:ext uri="{FF2B5EF4-FFF2-40B4-BE49-F238E27FC236}">
                <a16:creationId xmlns:a16="http://schemas.microsoft.com/office/drawing/2014/main" id="{F7F7E70C-FFEB-4C1F-A5E8-4D4EB91B4DD1}"/>
              </a:ext>
            </a:extLst>
          </p:cNvPr>
          <p:cNvSpPr>
            <a:spLocks noGrp="1"/>
          </p:cNvSpPr>
          <p:nvPr>
            <p:ph idx="1"/>
          </p:nvPr>
        </p:nvSpPr>
        <p:spPr>
          <a:xfrm>
            <a:off x="6190909" y="552906"/>
            <a:ext cx="5159825" cy="1674905"/>
          </a:xfrm>
        </p:spPr>
        <p:txBody>
          <a:bodyPr anchor="ctr">
            <a:normAutofit/>
          </a:bodyPr>
          <a:lstStyle/>
          <a:p>
            <a:r>
              <a:rPr lang="es-ES" sz="2000" dirty="0"/>
              <a:t>Comparamos versiones </a:t>
            </a:r>
          </a:p>
          <a:p>
            <a:endParaRPr lang="es-ES" sz="2000" dirty="0"/>
          </a:p>
          <a:p>
            <a:pPr marL="0" indent="0">
              <a:buNone/>
            </a:pPr>
            <a:endParaRPr lang="es-ES" sz="2000" dirty="0"/>
          </a:p>
        </p:txBody>
      </p:sp>
      <p:pic>
        <p:nvPicPr>
          <p:cNvPr id="5" name="Imagen 4">
            <a:extLst>
              <a:ext uri="{FF2B5EF4-FFF2-40B4-BE49-F238E27FC236}">
                <a16:creationId xmlns:a16="http://schemas.microsoft.com/office/drawing/2014/main" id="{39483A32-EAF6-4C4D-A891-8C9960288B9D}"/>
              </a:ext>
            </a:extLst>
          </p:cNvPr>
          <p:cNvPicPr>
            <a:picLocks noChangeAspect="1"/>
          </p:cNvPicPr>
          <p:nvPr/>
        </p:nvPicPr>
        <p:blipFill>
          <a:blip r:embed="rId2"/>
          <a:stretch>
            <a:fillRect/>
          </a:stretch>
        </p:blipFill>
        <p:spPr>
          <a:xfrm>
            <a:off x="835166" y="2698644"/>
            <a:ext cx="10515569" cy="3312405"/>
          </a:xfrm>
          <a:prstGeom prst="rect">
            <a:avLst/>
          </a:prstGeom>
        </p:spPr>
      </p:pic>
    </p:spTree>
    <p:extLst>
      <p:ext uri="{BB962C8B-B14F-4D97-AF65-F5344CB8AC3E}">
        <p14:creationId xmlns:p14="http://schemas.microsoft.com/office/powerpoint/2010/main" val="13039266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AAB6D-AA4E-4B95-A84B-1241568F8C6D}"/>
              </a:ext>
            </a:extLst>
          </p:cNvPr>
          <p:cNvSpPr>
            <a:spLocks noGrp="1"/>
          </p:cNvSpPr>
          <p:nvPr>
            <p:ph type="title"/>
          </p:nvPr>
        </p:nvSpPr>
        <p:spPr>
          <a:xfrm>
            <a:off x="811759" y="629266"/>
            <a:ext cx="4781321" cy="1622321"/>
          </a:xfrm>
        </p:spPr>
        <p:txBody>
          <a:bodyPr>
            <a:normAutofit/>
          </a:bodyPr>
          <a:lstStyle/>
          <a:p>
            <a:r>
              <a:rPr lang="es-ES" dirty="0" err="1"/>
              <a:t>Check</a:t>
            </a:r>
            <a:r>
              <a:rPr lang="es-ES" dirty="0"/>
              <a:t> </a:t>
            </a:r>
            <a:r>
              <a:rPr lang="es-ES" dirty="0" err="1"/>
              <a:t>out</a:t>
            </a:r>
            <a:r>
              <a:rPr lang="es-ES" dirty="0"/>
              <a:t>. Abriendo una rama diferente</a:t>
            </a:r>
          </a:p>
        </p:txBody>
      </p:sp>
      <p:sp>
        <p:nvSpPr>
          <p:cNvPr id="3" name="Marcador de contenido 2">
            <a:extLst>
              <a:ext uri="{FF2B5EF4-FFF2-40B4-BE49-F238E27FC236}">
                <a16:creationId xmlns:a16="http://schemas.microsoft.com/office/drawing/2014/main" id="{778478CC-BC6B-48A0-B764-53079949599D}"/>
              </a:ext>
            </a:extLst>
          </p:cNvPr>
          <p:cNvSpPr>
            <a:spLocks noGrp="1"/>
          </p:cNvSpPr>
          <p:nvPr>
            <p:ph idx="1"/>
          </p:nvPr>
        </p:nvSpPr>
        <p:spPr>
          <a:xfrm>
            <a:off x="648930" y="2438400"/>
            <a:ext cx="4944151" cy="3785419"/>
          </a:xfrm>
        </p:spPr>
        <p:txBody>
          <a:bodyPr>
            <a:normAutofit/>
          </a:bodyPr>
          <a:lstStyle/>
          <a:p>
            <a:pPr algn="just"/>
            <a:r>
              <a:rPr lang="es-ES" sz="2400" dirty="0"/>
              <a:t>Usamos </a:t>
            </a:r>
            <a:r>
              <a:rPr lang="es-ES" sz="2400" dirty="0">
                <a:highlight>
                  <a:srgbClr val="FFFF00"/>
                </a:highlight>
              </a:rPr>
              <a:t>los </a:t>
            </a:r>
            <a:r>
              <a:rPr lang="es-ES" sz="2400" dirty="0" err="1">
                <a:highlight>
                  <a:srgbClr val="FFFF00"/>
                </a:highlight>
              </a:rPr>
              <a:t>Check</a:t>
            </a:r>
            <a:r>
              <a:rPr lang="es-ES" sz="2400" dirty="0">
                <a:highlight>
                  <a:srgbClr val="FFFF00"/>
                </a:highlight>
              </a:rPr>
              <a:t> </a:t>
            </a:r>
            <a:r>
              <a:rPr lang="es-ES" sz="2400" dirty="0" err="1">
                <a:highlight>
                  <a:srgbClr val="FFFF00"/>
                </a:highlight>
              </a:rPr>
              <a:t>out</a:t>
            </a:r>
            <a:r>
              <a:rPr lang="es-ES" sz="2400" dirty="0">
                <a:highlight>
                  <a:srgbClr val="FFFF00"/>
                </a:highlight>
              </a:rPr>
              <a:t> para cargar en nuestro IDE </a:t>
            </a:r>
            <a:r>
              <a:rPr lang="es-ES" sz="2400" dirty="0"/>
              <a:t>en local la versión o rama que nos interese. </a:t>
            </a:r>
            <a:r>
              <a:rPr lang="es-ES" sz="2400" dirty="0">
                <a:highlight>
                  <a:srgbClr val="FFFF00"/>
                </a:highlight>
              </a:rPr>
              <a:t>Podemos hacerlo con una versión anterior </a:t>
            </a:r>
            <a:r>
              <a:rPr lang="es-ES" sz="2400" dirty="0"/>
              <a:t>o con </a:t>
            </a:r>
            <a:r>
              <a:rPr lang="es-ES" sz="2400" dirty="0">
                <a:highlight>
                  <a:srgbClr val="FFFF00"/>
                </a:highlight>
              </a:rPr>
              <a:t>otra rama</a:t>
            </a:r>
            <a:r>
              <a:rPr lang="es-ES" sz="2400" dirty="0"/>
              <a:t>, tanto </a:t>
            </a:r>
            <a:r>
              <a:rPr lang="es-ES" sz="2400" dirty="0">
                <a:highlight>
                  <a:srgbClr val="FFFF00"/>
                </a:highlight>
              </a:rPr>
              <a:t>desde local </a:t>
            </a:r>
            <a:r>
              <a:rPr lang="es-ES" sz="2400" dirty="0"/>
              <a:t>como </a:t>
            </a:r>
            <a:r>
              <a:rPr lang="es-ES" sz="2400" dirty="0">
                <a:highlight>
                  <a:srgbClr val="FFFF00"/>
                </a:highlight>
              </a:rPr>
              <a:t>desde remoto</a:t>
            </a:r>
            <a:r>
              <a:rPr lang="es-ES" sz="2400" dirty="0"/>
              <a:t>. Para comprobarlo seleccionar desde la vista Git </a:t>
            </a:r>
            <a:r>
              <a:rPr lang="es-ES" sz="2400" dirty="0">
                <a:highlight>
                  <a:srgbClr val="FFFF00"/>
                </a:highlight>
              </a:rPr>
              <a:t>la rama master</a:t>
            </a:r>
            <a:r>
              <a:rPr lang="es-ES" sz="2400" dirty="0"/>
              <a:t>. Haced </a:t>
            </a:r>
            <a:r>
              <a:rPr lang="es-ES" sz="2400" dirty="0">
                <a:highlight>
                  <a:srgbClr val="FFFF00"/>
                </a:highlight>
              </a:rPr>
              <a:t>botón derecho </a:t>
            </a:r>
            <a:r>
              <a:rPr lang="es-ES" sz="2400" dirty="0"/>
              <a:t>con el ratón y </a:t>
            </a:r>
            <a:r>
              <a:rPr lang="es-ES" sz="2400" dirty="0" err="1">
                <a:highlight>
                  <a:srgbClr val="FFFF00"/>
                </a:highlight>
              </a:rPr>
              <a:t>checkout</a:t>
            </a:r>
            <a:r>
              <a:rPr lang="es-ES" sz="2400" dirty="0"/>
              <a:t>.</a:t>
            </a:r>
          </a:p>
          <a:p>
            <a:endParaRPr lang="es-ES" sz="2400" dirty="0"/>
          </a:p>
          <a:p>
            <a:endParaRPr lang="es-ES" sz="2400" dirty="0"/>
          </a:p>
        </p:txBody>
      </p:sp>
      <p:pic>
        <p:nvPicPr>
          <p:cNvPr id="5" name="Imagen 4">
            <a:extLst>
              <a:ext uri="{FF2B5EF4-FFF2-40B4-BE49-F238E27FC236}">
                <a16:creationId xmlns:a16="http://schemas.microsoft.com/office/drawing/2014/main" id="{A483C506-5B8A-41E4-86DC-B743CD6AE1AD}"/>
              </a:ext>
            </a:extLst>
          </p:cNvPr>
          <p:cNvPicPr>
            <a:picLocks noChangeAspect="1"/>
          </p:cNvPicPr>
          <p:nvPr/>
        </p:nvPicPr>
        <p:blipFill>
          <a:blip r:embed="rId2"/>
          <a:stretch>
            <a:fillRect/>
          </a:stretch>
        </p:blipFill>
        <p:spPr>
          <a:xfrm>
            <a:off x="6904709" y="1925315"/>
            <a:ext cx="4475531" cy="3004123"/>
          </a:xfrm>
          <a:prstGeom prst="rect">
            <a:avLst/>
          </a:prstGeom>
          <a:effectLst/>
        </p:spPr>
      </p:pic>
    </p:spTree>
    <p:extLst>
      <p:ext uri="{BB962C8B-B14F-4D97-AF65-F5344CB8AC3E}">
        <p14:creationId xmlns:p14="http://schemas.microsoft.com/office/powerpoint/2010/main" val="26490495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r>
              <a:rPr lang="es-ES" dirty="0" err="1"/>
              <a:t>Checkout</a:t>
            </a:r>
            <a:endParaRPr lang="es-ES" dirty="0"/>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idx="1"/>
          </p:nvPr>
        </p:nvSpPr>
        <p:spPr/>
        <p:txBody>
          <a:bodyPr/>
          <a:lstStyle/>
          <a:p>
            <a:pPr algn="just"/>
            <a:r>
              <a:rPr lang="es-ES" dirty="0"/>
              <a:t>Volviendo a la vista java, </a:t>
            </a:r>
            <a:r>
              <a:rPr lang="es-ES" dirty="0">
                <a:highlight>
                  <a:srgbClr val="FFFF00"/>
                </a:highlight>
              </a:rPr>
              <a:t>podréis comprobar que tenemos la rama master en nuestro proyecto local</a:t>
            </a:r>
            <a:r>
              <a:rPr lang="es-ES" dirty="0"/>
              <a:t>. Los nuevos </a:t>
            </a:r>
            <a:r>
              <a:rPr lang="es-ES" dirty="0" err="1"/>
              <a:t>ficherso</a:t>
            </a:r>
            <a:r>
              <a:rPr lang="es-ES" dirty="0"/>
              <a:t> Principal1.java y </a:t>
            </a:r>
            <a:r>
              <a:rPr lang="es-ES" dirty="0">
                <a:highlight>
                  <a:srgbClr val="FFFF00"/>
                </a:highlight>
              </a:rPr>
              <a:t>Cambio1.java ya no está</a:t>
            </a:r>
            <a:r>
              <a:rPr lang="es-ES" dirty="0"/>
              <a:t>.</a:t>
            </a:r>
          </a:p>
          <a:p>
            <a:endParaRPr lang="es-ES" dirty="0"/>
          </a:p>
          <a:p>
            <a:pPr marL="0" indent="0">
              <a:buNone/>
            </a:pPr>
            <a:endParaRPr lang="es-ES" dirty="0"/>
          </a:p>
        </p:txBody>
      </p:sp>
      <p:pic>
        <p:nvPicPr>
          <p:cNvPr id="5" name="Imagen 4">
            <a:extLst>
              <a:ext uri="{FF2B5EF4-FFF2-40B4-BE49-F238E27FC236}">
                <a16:creationId xmlns:a16="http://schemas.microsoft.com/office/drawing/2014/main" id="{B9B3AA05-1807-480E-AB63-B242C15B8FEA}"/>
              </a:ext>
            </a:extLst>
          </p:cNvPr>
          <p:cNvPicPr>
            <a:picLocks noChangeAspect="1"/>
          </p:cNvPicPr>
          <p:nvPr/>
        </p:nvPicPr>
        <p:blipFill>
          <a:blip r:embed="rId2"/>
          <a:stretch>
            <a:fillRect/>
          </a:stretch>
        </p:blipFill>
        <p:spPr>
          <a:xfrm>
            <a:off x="6666713" y="3610252"/>
            <a:ext cx="3871035" cy="1769616"/>
          </a:xfrm>
          <a:prstGeom prst="rect">
            <a:avLst/>
          </a:prstGeom>
        </p:spPr>
      </p:pic>
    </p:spTree>
    <p:extLst>
      <p:ext uri="{BB962C8B-B14F-4D97-AF65-F5344CB8AC3E}">
        <p14:creationId xmlns:p14="http://schemas.microsoft.com/office/powerpoint/2010/main" val="14083049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8EC3CD-D3D9-4A90-9CF6-7EF2BEE74D0B}"/>
              </a:ext>
            </a:extLst>
          </p:cNvPr>
          <p:cNvSpPr>
            <a:spLocks noGrp="1"/>
          </p:cNvSpPr>
          <p:nvPr>
            <p:ph type="title"/>
          </p:nvPr>
        </p:nvSpPr>
        <p:spPr/>
        <p:txBody>
          <a:bodyPr/>
          <a:lstStyle/>
          <a:p>
            <a:r>
              <a:rPr lang="es-ES" dirty="0" err="1"/>
              <a:t>Checkout</a:t>
            </a:r>
            <a:endParaRPr lang="es-ES" dirty="0"/>
          </a:p>
        </p:txBody>
      </p:sp>
      <p:sp>
        <p:nvSpPr>
          <p:cNvPr id="3" name="Marcador de contenido 2">
            <a:extLst>
              <a:ext uri="{FF2B5EF4-FFF2-40B4-BE49-F238E27FC236}">
                <a16:creationId xmlns:a16="http://schemas.microsoft.com/office/drawing/2014/main" id="{58FE5DF2-11DE-4585-BE8F-8EED4544B9FB}"/>
              </a:ext>
            </a:extLst>
          </p:cNvPr>
          <p:cNvSpPr>
            <a:spLocks noGrp="1"/>
          </p:cNvSpPr>
          <p:nvPr>
            <p:ph idx="1"/>
          </p:nvPr>
        </p:nvSpPr>
        <p:spPr/>
        <p:txBody>
          <a:bodyPr/>
          <a:lstStyle/>
          <a:p>
            <a:r>
              <a:rPr lang="es-ES" dirty="0"/>
              <a:t>Volved a haced </a:t>
            </a:r>
            <a:r>
              <a:rPr lang="es-ES" dirty="0" err="1"/>
              <a:t>checkout</a:t>
            </a:r>
            <a:r>
              <a:rPr lang="es-ES" dirty="0"/>
              <a:t> de la rama cambio1.</a:t>
            </a:r>
          </a:p>
        </p:txBody>
      </p:sp>
    </p:spTree>
    <p:extLst>
      <p:ext uri="{BB962C8B-B14F-4D97-AF65-F5344CB8AC3E}">
        <p14:creationId xmlns:p14="http://schemas.microsoft.com/office/powerpoint/2010/main" val="38537389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A9F8D1-1FBB-4F04-BD0F-85A60068DE13}"/>
              </a:ext>
            </a:extLst>
          </p:cNvPr>
          <p:cNvSpPr>
            <a:spLocks noGrp="1"/>
          </p:cNvSpPr>
          <p:nvPr>
            <p:ph type="ctrTitle"/>
          </p:nvPr>
        </p:nvSpPr>
        <p:spPr/>
        <p:txBody>
          <a:bodyPr/>
          <a:lstStyle/>
          <a:p>
            <a:r>
              <a:rPr lang="es-ES" dirty="0"/>
              <a:t>El fichero </a:t>
            </a:r>
            <a:r>
              <a:rPr lang="es-ES" dirty="0" err="1"/>
              <a:t>git</a:t>
            </a:r>
            <a:r>
              <a:rPr lang="es-ES" dirty="0"/>
              <a:t> ignore</a:t>
            </a:r>
          </a:p>
        </p:txBody>
      </p:sp>
      <p:sp>
        <p:nvSpPr>
          <p:cNvPr id="3" name="Subtítulo 2">
            <a:extLst>
              <a:ext uri="{FF2B5EF4-FFF2-40B4-BE49-F238E27FC236}">
                <a16:creationId xmlns:a16="http://schemas.microsoft.com/office/drawing/2014/main" id="{7B3B92E4-2E57-45EF-AFB4-248A5E9317EB}"/>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6157272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r>
              <a:rPr lang="es-ES" dirty="0" err="1"/>
              <a:t>GitIgnore</a:t>
            </a:r>
            <a:endParaRPr lang="es-ES" dirty="0"/>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idx="1"/>
          </p:nvPr>
        </p:nvSpPr>
        <p:spPr/>
        <p:txBody>
          <a:bodyPr/>
          <a:lstStyle/>
          <a:p>
            <a:pPr marL="0" indent="0" algn="just">
              <a:buNone/>
            </a:pPr>
            <a:r>
              <a:rPr lang="es-ES" dirty="0">
                <a:highlight>
                  <a:srgbClr val="FFFF00"/>
                </a:highlight>
              </a:rPr>
              <a:t>Git ve cada archivo de tu copia de trabajo </a:t>
            </a:r>
            <a:r>
              <a:rPr lang="es-ES" dirty="0"/>
              <a:t>de una de las siguientes maneras:</a:t>
            </a:r>
          </a:p>
          <a:p>
            <a:pPr algn="just"/>
            <a:endParaRPr lang="es-ES" dirty="0"/>
          </a:p>
          <a:p>
            <a:pPr algn="just"/>
            <a:r>
              <a:rPr lang="es-ES" dirty="0">
                <a:highlight>
                  <a:srgbClr val="00FFFF"/>
                </a:highlight>
              </a:rPr>
              <a:t>Con seguimiento</a:t>
            </a:r>
            <a:r>
              <a:rPr lang="es-ES" dirty="0"/>
              <a:t>: Un archivo que se ha preparado o confirmado previamente.</a:t>
            </a:r>
          </a:p>
          <a:p>
            <a:pPr algn="just"/>
            <a:r>
              <a:rPr lang="es-ES" dirty="0">
                <a:highlight>
                  <a:srgbClr val="00FFFF"/>
                </a:highlight>
              </a:rPr>
              <a:t>Sin seguimiento</a:t>
            </a:r>
            <a:r>
              <a:rPr lang="es-ES" dirty="0"/>
              <a:t>: Un archivo que no se ha preparado o confirmado.</a:t>
            </a:r>
          </a:p>
          <a:p>
            <a:pPr algn="just"/>
            <a:r>
              <a:rPr lang="es-ES" dirty="0">
                <a:highlight>
                  <a:srgbClr val="00FFFF"/>
                </a:highlight>
              </a:rPr>
              <a:t>Ignorado</a:t>
            </a:r>
            <a:r>
              <a:rPr lang="es-ES" dirty="0"/>
              <a:t>: Un archivo que se le ha indicado explícitamente a Git que ignore.</a:t>
            </a:r>
          </a:p>
          <a:p>
            <a:pPr marL="0" indent="0">
              <a:buNone/>
            </a:pPr>
            <a:endParaRPr lang="es-ES" dirty="0"/>
          </a:p>
        </p:txBody>
      </p:sp>
    </p:spTree>
    <p:extLst>
      <p:ext uri="{BB962C8B-B14F-4D97-AF65-F5344CB8AC3E}">
        <p14:creationId xmlns:p14="http://schemas.microsoft.com/office/powerpoint/2010/main" val="7002577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740F-29F2-4DAE-85E9-90780F2671F5}"/>
              </a:ext>
            </a:extLst>
          </p:cNvPr>
          <p:cNvSpPr>
            <a:spLocks noGrp="1"/>
          </p:cNvSpPr>
          <p:nvPr>
            <p:ph type="title"/>
          </p:nvPr>
        </p:nvSpPr>
        <p:spPr/>
        <p:txBody>
          <a:bodyPr/>
          <a:lstStyle/>
          <a:p>
            <a:r>
              <a:rPr lang="es-ES" dirty="0" err="1"/>
              <a:t>GitIgnore</a:t>
            </a:r>
            <a:endParaRPr lang="es-ES" dirty="0"/>
          </a:p>
        </p:txBody>
      </p:sp>
      <p:sp>
        <p:nvSpPr>
          <p:cNvPr id="3" name="Marcador de contenido 2">
            <a:extLst>
              <a:ext uri="{FF2B5EF4-FFF2-40B4-BE49-F238E27FC236}">
                <a16:creationId xmlns:a16="http://schemas.microsoft.com/office/drawing/2014/main" id="{A9CC3E0B-2BAC-4487-B1B6-6C01A07E543A}"/>
              </a:ext>
            </a:extLst>
          </p:cNvPr>
          <p:cNvSpPr>
            <a:spLocks noGrp="1"/>
          </p:cNvSpPr>
          <p:nvPr>
            <p:ph idx="1"/>
          </p:nvPr>
        </p:nvSpPr>
        <p:spPr/>
        <p:txBody>
          <a:bodyPr>
            <a:normAutofit lnSpcReduction="10000"/>
          </a:bodyPr>
          <a:lstStyle/>
          <a:p>
            <a:pPr marL="0" indent="0" algn="just">
              <a:buNone/>
            </a:pPr>
            <a:r>
              <a:rPr lang="es-ES" dirty="0"/>
              <a:t>Los </a:t>
            </a:r>
            <a:r>
              <a:rPr lang="es-ES" dirty="0">
                <a:highlight>
                  <a:srgbClr val="FFFF00"/>
                </a:highlight>
              </a:rPr>
              <a:t>archivos ignorados suelen ser artefactos de compilación </a:t>
            </a:r>
            <a:r>
              <a:rPr lang="es-ES" dirty="0"/>
              <a:t>y </a:t>
            </a:r>
            <a:r>
              <a:rPr lang="es-ES" dirty="0">
                <a:highlight>
                  <a:srgbClr val="FFFF00"/>
                </a:highlight>
              </a:rPr>
              <a:t>archivos generados por el equipo o el IDE</a:t>
            </a:r>
            <a:r>
              <a:rPr lang="es-ES" dirty="0"/>
              <a:t> que pueden derivarse de tu fuente de repositorios o </a:t>
            </a:r>
            <a:r>
              <a:rPr lang="es-ES" dirty="0">
                <a:highlight>
                  <a:srgbClr val="FFFF00"/>
                </a:highlight>
              </a:rPr>
              <a:t>que no deberían confirmarse, hacer </a:t>
            </a:r>
            <a:r>
              <a:rPr lang="es-ES" dirty="0" err="1">
                <a:highlight>
                  <a:srgbClr val="FFFF00"/>
                </a:highlight>
              </a:rPr>
              <a:t>commit</a:t>
            </a:r>
            <a:r>
              <a:rPr lang="es-ES" dirty="0">
                <a:highlight>
                  <a:srgbClr val="FFFF00"/>
                </a:highlight>
              </a:rPr>
              <a:t>, </a:t>
            </a:r>
            <a:r>
              <a:rPr lang="es-ES" dirty="0"/>
              <a:t>por algún otro motivo. Estos son algunos ejemplos habituales:</a:t>
            </a:r>
          </a:p>
          <a:p>
            <a:pPr marL="0" indent="0" algn="just">
              <a:buNone/>
            </a:pPr>
            <a:endParaRPr lang="es-ES" dirty="0"/>
          </a:p>
          <a:p>
            <a:pPr algn="just"/>
            <a:r>
              <a:rPr lang="es-ES" dirty="0">
                <a:highlight>
                  <a:srgbClr val="00FFFF"/>
                </a:highlight>
              </a:rPr>
              <a:t>Cachés de dependencias</a:t>
            </a:r>
            <a:r>
              <a:rPr lang="es-ES" dirty="0"/>
              <a:t>, como es el caso del contenido de /</a:t>
            </a:r>
            <a:r>
              <a:rPr lang="es-ES" dirty="0" err="1"/>
              <a:t>node_modules</a:t>
            </a:r>
            <a:r>
              <a:rPr lang="es-ES" dirty="0"/>
              <a:t> o /</a:t>
            </a:r>
            <a:r>
              <a:rPr lang="es-ES" dirty="0" err="1"/>
              <a:t>packages</a:t>
            </a:r>
            <a:r>
              <a:rPr lang="es-ES" dirty="0"/>
              <a:t>.</a:t>
            </a:r>
          </a:p>
          <a:p>
            <a:pPr algn="just"/>
            <a:r>
              <a:rPr lang="es-ES" dirty="0">
                <a:highlight>
                  <a:srgbClr val="00FFFF"/>
                </a:highlight>
              </a:rPr>
              <a:t>Código compilado </a:t>
            </a:r>
            <a:r>
              <a:rPr lang="es-ES" dirty="0"/>
              <a:t>como, por ejemplo, los archivos .o, .</a:t>
            </a:r>
            <a:r>
              <a:rPr lang="es-ES" dirty="0" err="1">
                <a:highlight>
                  <a:srgbClr val="FFFF00"/>
                </a:highlight>
              </a:rPr>
              <a:t>pyc</a:t>
            </a:r>
            <a:r>
              <a:rPr lang="es-ES" dirty="0">
                <a:highlight>
                  <a:srgbClr val="FFFF00"/>
                </a:highlight>
              </a:rPr>
              <a:t> y .</a:t>
            </a:r>
            <a:r>
              <a:rPr lang="es-ES" dirty="0" err="1">
                <a:highlight>
                  <a:srgbClr val="FFFF00"/>
                </a:highlight>
              </a:rPr>
              <a:t>class</a:t>
            </a:r>
            <a:r>
              <a:rPr lang="es-ES" dirty="0">
                <a:highlight>
                  <a:srgbClr val="FFFF00"/>
                </a:highlight>
              </a:rPr>
              <a:t>.</a:t>
            </a:r>
          </a:p>
          <a:p>
            <a:pPr algn="just"/>
            <a:r>
              <a:rPr lang="es-ES" dirty="0">
                <a:highlight>
                  <a:srgbClr val="00FFFF"/>
                </a:highlight>
              </a:rPr>
              <a:t>Directorios de salida </a:t>
            </a:r>
            <a:r>
              <a:rPr lang="es-ES" dirty="0"/>
              <a:t>de compilación, como es el caso de </a:t>
            </a:r>
            <a:r>
              <a:rPr lang="es-ES" dirty="0">
                <a:highlight>
                  <a:srgbClr val="FFFF00"/>
                </a:highlight>
              </a:rPr>
              <a:t>/</a:t>
            </a:r>
            <a:r>
              <a:rPr lang="es-ES" dirty="0" err="1">
                <a:highlight>
                  <a:srgbClr val="FFFF00"/>
                </a:highlight>
              </a:rPr>
              <a:t>bin</a:t>
            </a:r>
            <a:r>
              <a:rPr lang="es-ES" dirty="0">
                <a:highlight>
                  <a:srgbClr val="FFFF00"/>
                </a:highlight>
              </a:rPr>
              <a:t>, /</a:t>
            </a:r>
            <a:r>
              <a:rPr lang="es-ES" dirty="0" err="1">
                <a:highlight>
                  <a:srgbClr val="FFFF00"/>
                </a:highlight>
              </a:rPr>
              <a:t>out</a:t>
            </a:r>
            <a:r>
              <a:rPr lang="es-ES" dirty="0">
                <a:highlight>
                  <a:srgbClr val="FFFF00"/>
                </a:highlight>
              </a:rPr>
              <a:t> o /target.</a:t>
            </a:r>
          </a:p>
        </p:txBody>
      </p:sp>
    </p:spTree>
    <p:extLst>
      <p:ext uri="{BB962C8B-B14F-4D97-AF65-F5344CB8AC3E}">
        <p14:creationId xmlns:p14="http://schemas.microsoft.com/office/powerpoint/2010/main" val="3610722551"/>
      </p:ext>
    </p:extLst>
  </p:cSld>
  <p:clrMapOvr>
    <a:masterClrMapping/>
  </p:clrMapOvr>
</p:sld>
</file>

<file path=ppt/theme/theme1.xml><?xml version="1.0" encoding="utf-8"?>
<a:theme xmlns:a="http://schemas.openxmlformats.org/drawingml/2006/main" name="Plantilla apunte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apuntes.potx" id="{669DDF4C-C41F-40BE-8198-FF59F2A2D4CA}" vid="{C9AC5742-D46E-4A64-B9F7-D14CFCCF2E29}"/>
    </a:ext>
  </a:extLst>
</a:theme>
</file>

<file path=docProps/app.xml><?xml version="1.0" encoding="utf-8"?>
<Properties xmlns="http://schemas.openxmlformats.org/officeDocument/2006/extended-properties" xmlns:vt="http://schemas.openxmlformats.org/officeDocument/2006/docPropsVTypes">
  <Template>Plantilla apuntes</Template>
  <TotalTime>1926</TotalTime>
  <Words>5750</Words>
  <Application>Microsoft Office PowerPoint</Application>
  <PresentationFormat>Panorámica</PresentationFormat>
  <Paragraphs>517</Paragraphs>
  <Slides>139</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139</vt:i4>
      </vt:variant>
    </vt:vector>
  </HeadingPairs>
  <TitlesOfParts>
    <vt:vector size="149" baseType="lpstr">
      <vt:lpstr>-apple-system</vt:lpstr>
      <vt:lpstr>Arial</vt:lpstr>
      <vt:lpstr>Calibri</vt:lpstr>
      <vt:lpstr>Calibri Light</vt:lpstr>
      <vt:lpstr>Consolas</vt:lpstr>
      <vt:lpstr>Open Sans</vt:lpstr>
      <vt:lpstr>SanchezSlab Semibold</vt:lpstr>
      <vt:lpstr>var(--heading-font)</vt:lpstr>
      <vt:lpstr>Wingdings</vt:lpstr>
      <vt:lpstr>Plantilla apuntes</vt:lpstr>
      <vt:lpstr>Uso de Git y Github</vt:lpstr>
      <vt:lpstr>Visual studio code</vt:lpstr>
      <vt:lpstr>Visual Studio Code</vt:lpstr>
      <vt:lpstr>Utilizado para desarrollo web</vt:lpstr>
      <vt:lpstr>Definiciones </vt:lpstr>
      <vt:lpstr>Control de versiones</vt:lpstr>
      <vt:lpstr>GIT</vt:lpstr>
      <vt:lpstr>GIT</vt:lpstr>
      <vt:lpstr>GitHub</vt:lpstr>
      <vt:lpstr>Más terminología</vt:lpstr>
      <vt:lpstr>Terminología</vt:lpstr>
      <vt:lpstr>Terminología</vt:lpstr>
      <vt:lpstr>Terminología</vt:lpstr>
      <vt:lpstr>Buenas prácticas</vt:lpstr>
      <vt:lpstr>Zonas de trabajo y Operaciones con GIT</vt:lpstr>
      <vt:lpstr>En Git distinguimos cuatro zonas.</vt:lpstr>
      <vt:lpstr>Areas de trabajo Git</vt:lpstr>
      <vt:lpstr>Commandos de transferencia de datos GIT</vt:lpstr>
      <vt:lpstr>Operaciones Push, Fetch, Merge y Pull, opciones.</vt:lpstr>
      <vt:lpstr>Operaciones Push, Fetch, Merge y Pull, opciones.</vt:lpstr>
      <vt:lpstr>Operaciones Push, Fetch, Merge y Pull, opciones.</vt:lpstr>
      <vt:lpstr>Operaciones</vt:lpstr>
      <vt:lpstr>Cuenta GitHub</vt:lpstr>
      <vt:lpstr>Crear cuenta de gitHub</vt:lpstr>
      <vt:lpstr>Presentación de PowerPoint</vt:lpstr>
      <vt:lpstr>Verificar cuenta de correo para github</vt:lpstr>
      <vt:lpstr>Presentación de PowerPoint</vt:lpstr>
      <vt:lpstr>Crear un repositorio GitHub de prueba</vt:lpstr>
      <vt:lpstr>Rellenamos los campos</vt:lpstr>
      <vt:lpstr>Repositorio creado. Pulsar en Initial commit</vt:lpstr>
      <vt:lpstr>Presentación de PowerPoint</vt:lpstr>
      <vt:lpstr>Configurar Git para Visual Studio Code</vt:lpstr>
      <vt:lpstr>Ordenes de consola</vt:lpstr>
      <vt:lpstr>Git desde la consola de comandos</vt:lpstr>
      <vt:lpstr>Consola Powershell</vt:lpstr>
      <vt:lpstr>Consola PowerShell de Visual Studio Code</vt:lpstr>
      <vt:lpstr>Terminal Visual Studio Code</vt:lpstr>
      <vt:lpstr>Powershell</vt:lpstr>
      <vt:lpstr>Ordenes básicas de manejo de PowerShell</vt:lpstr>
      <vt:lpstr>Moviendonos por nuestras carpetas</vt:lpstr>
      <vt:lpstr>Creando una carpeta nueva</vt:lpstr>
      <vt:lpstr>Creamos tres ficheros de prueba</vt:lpstr>
      <vt:lpstr>Creando ficheros en powershell</vt:lpstr>
      <vt:lpstr>Mostrando el fichero</vt:lpstr>
      <vt:lpstr>Powershell y git</vt:lpstr>
      <vt:lpstr>Cambiando a GitBash</vt:lpstr>
      <vt:lpstr>Trabajando con GitBash</vt:lpstr>
      <vt:lpstr>Configurando nuestro usuario Git y GitHub</vt:lpstr>
      <vt:lpstr>Seguimos el libro pagina 186</vt:lpstr>
      <vt:lpstr>Repositorio creado</vt:lpstr>
      <vt:lpstr>Creamos los ficheros esta vez con GitBash</vt:lpstr>
      <vt:lpstr>Añadimos ficheros a la carpeta de preparación</vt:lpstr>
      <vt:lpstr>Aprobando cambios</vt:lpstr>
      <vt:lpstr>Borrando elementos</vt:lpstr>
      <vt:lpstr>Borrando elementos</vt:lpstr>
      <vt:lpstr>Git y GitHub en Eclipse</vt:lpstr>
      <vt:lpstr>Añadiendo repositorio local</vt:lpstr>
      <vt:lpstr>Abriendo la perspectiva GIT</vt:lpstr>
      <vt:lpstr>Creamos un repositorio local</vt:lpstr>
      <vt:lpstr>Seleccionar el repositorio proyecto 1</vt:lpstr>
      <vt:lpstr>Creamos proyecto</vt:lpstr>
      <vt:lpstr>Proyecto en git</vt:lpstr>
      <vt:lpstr>Proyecto en git</vt:lpstr>
      <vt:lpstr>Iconos</vt:lpstr>
      <vt:lpstr>Versiones</vt:lpstr>
      <vt:lpstr>Commit</vt:lpstr>
      <vt:lpstr>Commit</vt:lpstr>
      <vt:lpstr>Commit</vt:lpstr>
      <vt:lpstr>Commit</vt:lpstr>
      <vt:lpstr>Commit</vt:lpstr>
      <vt:lpstr>Commit</vt:lpstr>
      <vt:lpstr>Repositorio remoto</vt:lpstr>
      <vt:lpstr>Crear repositorio remoto git</vt:lpstr>
      <vt:lpstr>Push</vt:lpstr>
      <vt:lpstr>Repositorio remoto</vt:lpstr>
      <vt:lpstr>Creando nuevas ramas</vt:lpstr>
      <vt:lpstr>Ramas</vt:lpstr>
      <vt:lpstr>Ramas</vt:lpstr>
      <vt:lpstr>Ramas</vt:lpstr>
      <vt:lpstr>Cambio1</vt:lpstr>
      <vt:lpstr>Principal1</vt:lpstr>
      <vt:lpstr>Proyecto cambiado</vt:lpstr>
      <vt:lpstr>Commit  and Push</vt:lpstr>
      <vt:lpstr>Commit and push</vt:lpstr>
      <vt:lpstr>Y hacemos el push</vt:lpstr>
      <vt:lpstr>Añadimos un cambio a Cambio1.java</vt:lpstr>
      <vt:lpstr>Comparando versiones</vt:lpstr>
      <vt:lpstr>Git diff</vt:lpstr>
      <vt:lpstr>Git diff</vt:lpstr>
      <vt:lpstr>Ventana de cambios</vt:lpstr>
      <vt:lpstr>Git Diff. Perspectiva Git</vt:lpstr>
      <vt:lpstr>Git Diff. Perspectiva Git.</vt:lpstr>
      <vt:lpstr>Git Diff. Rama repositorio</vt:lpstr>
      <vt:lpstr>Check out. Abriendo una rama diferente</vt:lpstr>
      <vt:lpstr>Checkout</vt:lpstr>
      <vt:lpstr>Checkout</vt:lpstr>
      <vt:lpstr>El fichero git ignore</vt:lpstr>
      <vt:lpstr>GitIgnore</vt:lpstr>
      <vt:lpstr>GitIgnore</vt:lpstr>
      <vt:lpstr>GitIgnore</vt:lpstr>
      <vt:lpstr>GitIgnore</vt:lpstr>
      <vt:lpstr>GitIgnore</vt:lpstr>
      <vt:lpstr>Patrones de gitignore</vt:lpstr>
      <vt:lpstr>Patrones de git ignore</vt:lpstr>
      <vt:lpstr>Patrones de git ignore</vt:lpstr>
      <vt:lpstr>Patrones de git ignore</vt:lpstr>
      <vt:lpstr>Patrones de git ignore</vt:lpstr>
      <vt:lpstr>Patrones de git ignore</vt:lpstr>
      <vt:lpstr>Patrones de git ignore</vt:lpstr>
      <vt:lpstr>Archivo .gitignore</vt:lpstr>
      <vt:lpstr>Archivo .gitignore</vt:lpstr>
      <vt:lpstr>Reglas globales de git ignore</vt:lpstr>
      <vt:lpstr>Crear el fichero .gitignore en Eclipse</vt:lpstr>
      <vt:lpstr>Añadid valores a .gitignore</vt:lpstr>
      <vt:lpstr>Diferencias entre merge y rebase</vt:lpstr>
      <vt:lpstr>Diferencias rebase merge</vt:lpstr>
      <vt:lpstr>Diferencias rebase merge</vt:lpstr>
      <vt:lpstr>Diferencias rebase merge</vt:lpstr>
      <vt:lpstr>Prueba de merge</vt:lpstr>
      <vt:lpstr>Prueba de merge</vt:lpstr>
      <vt:lpstr>Prueba de Rebase</vt:lpstr>
      <vt:lpstr>Prueba de Rebase</vt:lpstr>
      <vt:lpstr>Clonando repositorio remoto</vt:lpstr>
      <vt:lpstr>Crear un nuevo workspace</vt:lpstr>
      <vt:lpstr>Clonando repositorio remoto</vt:lpstr>
      <vt:lpstr>Clonando repositorio remoto</vt:lpstr>
      <vt:lpstr>Clonando de repositorio</vt:lpstr>
      <vt:lpstr>Clonando de repositorio remoto</vt:lpstr>
      <vt:lpstr>Clonando de repositorio remoto</vt:lpstr>
      <vt:lpstr>Clonando de repositorio remoto</vt:lpstr>
      <vt:lpstr>Clonando repositorio remoto</vt:lpstr>
      <vt:lpstr>Clonando repositorio remoto</vt:lpstr>
      <vt:lpstr>Proyecto clonado</vt:lpstr>
      <vt:lpstr>Autenticacion Github</vt:lpstr>
      <vt:lpstr>Autenticación por toke</vt:lpstr>
      <vt:lpstr>Autenticación por token</vt:lpstr>
      <vt:lpstr>Personal Access Token</vt:lpstr>
      <vt:lpstr>Personal Access Token</vt:lpstr>
      <vt:lpstr>Personal Access Token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desde la consola de comandos</dc:title>
  <dc:creator>Carlos Cano Ladera</dc:creator>
  <cp:lastModifiedBy>Carlos Cano Ladera</cp:lastModifiedBy>
  <cp:revision>2</cp:revision>
  <dcterms:created xsi:type="dcterms:W3CDTF">2021-01-31T16:06:34Z</dcterms:created>
  <dcterms:modified xsi:type="dcterms:W3CDTF">2022-04-15T21:32:54Z</dcterms:modified>
</cp:coreProperties>
</file>