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87" r:id="rId17"/>
    <p:sldId id="305" r:id="rId18"/>
    <p:sldId id="292" r:id="rId19"/>
    <p:sldId id="286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7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6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64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0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0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9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02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94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12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16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8B97-087B-4001-889A-FF5138A81E85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80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carrenov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Apache Airflow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Por: Carlos Carreño</a:t>
            </a:r>
          </a:p>
          <a:p>
            <a:r>
              <a:rPr lang="es-PE" dirty="0" smtClean="0">
                <a:hlinkClick r:id="rId2"/>
              </a:rPr>
              <a:t>ccarrenovi@Gmail.com</a:t>
            </a:r>
            <a:endParaRPr lang="es-PE" dirty="0" smtClean="0"/>
          </a:p>
          <a:p>
            <a:r>
              <a:rPr lang="es-PE" dirty="0" smtClean="0"/>
              <a:t>Enero, 2024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46" y="1212792"/>
            <a:ext cx="22101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Pausar el DAG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Puedes pausar y activar el DAG con el switch control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99" y="2411896"/>
            <a:ext cx="3817208" cy="40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Gatillando el DAG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 pueden gatillar la creación de una instancia del DAG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2" y="2446780"/>
            <a:ext cx="9299461" cy="441122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859617" y="3061252"/>
            <a:ext cx="618296" cy="331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117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 las Instancias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Monitoreando múltiples instancias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66" y="2317119"/>
            <a:ext cx="8442304" cy="39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6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Monitoreando las instancias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04" y="2544020"/>
            <a:ext cx="9044216" cy="36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 las Tareas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Mostrando el estado de las tareas de grafo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7" y="3031824"/>
            <a:ext cx="10411685" cy="31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Revisando el Log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Visualizando el log de una tarea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622"/>
            <a:ext cx="11008389" cy="37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Creando un DAG usando </a:t>
            </a:r>
            <a:r>
              <a:rPr lang="es-PE" dirty="0" smtClean="0"/>
              <a:t>BashOperator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2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Creando un DAG usando </a:t>
            </a:r>
            <a:r>
              <a:rPr lang="es-PE" dirty="0" smtClean="0"/>
              <a:t>BashOperator que ejecute un script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Programación y Planificación de Ejecuciones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ejecuciones se pueden programar de dos formas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1" y="2730193"/>
            <a:ext cx="9884238" cy="32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5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Expresión cron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2" y="2310361"/>
            <a:ext cx="6718852" cy="43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2: Administración y Configuración de Flujos de Trabajo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Creación y gestión de DAGs (Directed Acyclic Graphs).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Configuración </a:t>
            </a:r>
            <a:r>
              <a:rPr lang="es-MX" dirty="0"/>
              <a:t>de tareas y dependencias.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Programación </a:t>
            </a:r>
            <a:r>
              <a:rPr lang="es-MX" dirty="0"/>
              <a:t>y planificación de ejecuciones.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519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Expresiones cron build-in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7" y="2516336"/>
            <a:ext cx="6450895" cy="36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Creando un DAG usando </a:t>
            </a:r>
            <a:r>
              <a:rPr lang="es-PE" dirty="0" smtClean="0"/>
              <a:t>BashOperator, programa la ejecución para todos los Viernes a las 4 am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1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Creando un DAG usando </a:t>
            </a:r>
            <a:r>
              <a:rPr lang="es-PE" dirty="0" smtClean="0"/>
              <a:t>BashOperator, programa la ejecución de Lunes a Viernes  a las 2 am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Creación y Gestion de DAGs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DAG se crean en Python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45" y="2228548"/>
            <a:ext cx="6269403" cy="44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9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Sección de importaciones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53" y="2407078"/>
            <a:ext cx="472505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Argumentos por defecto del DAG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85" y="2627370"/>
            <a:ext cx="481079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Definición del DAG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44" y="2496134"/>
            <a:ext cx="613495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Configuración de Tareas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Definición de tareas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56" y="2543094"/>
            <a:ext cx="639216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Dependencias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10" y="2518092"/>
            <a:ext cx="343900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6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Airflow Console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Administración y monitoreo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3" y="2361337"/>
            <a:ext cx="9539065" cy="38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12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210</Words>
  <Application>Microsoft Office PowerPoint</Application>
  <PresentationFormat>Panorámica</PresentationFormat>
  <Paragraphs>48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Apache Airflow</vt:lpstr>
      <vt:lpstr>Módulo 2: Administración y Configuración de Flujos de Trabajo</vt:lpstr>
      <vt:lpstr>Creación y Gestion de DAGs</vt:lpstr>
      <vt:lpstr>continuación</vt:lpstr>
      <vt:lpstr>continuación</vt:lpstr>
      <vt:lpstr>continuación</vt:lpstr>
      <vt:lpstr>Configuración de Tareas</vt:lpstr>
      <vt:lpstr>continuación</vt:lpstr>
      <vt:lpstr>Airflow Console</vt:lpstr>
      <vt:lpstr>Pausar el DAG</vt:lpstr>
      <vt:lpstr>Gatillando el DAG</vt:lpstr>
      <vt:lpstr>Estado de las Instancias</vt:lpstr>
      <vt:lpstr>continuación</vt:lpstr>
      <vt:lpstr>Estado de las Tareas</vt:lpstr>
      <vt:lpstr>Revisando el Log</vt:lpstr>
      <vt:lpstr>Lab</vt:lpstr>
      <vt:lpstr>Ejercicio</vt:lpstr>
      <vt:lpstr>Programación y Planificación de Ejecuciones</vt:lpstr>
      <vt:lpstr>continuación</vt:lpstr>
      <vt:lpstr>continuación</vt:lpstr>
      <vt:lpstr>Lab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Daddy</dc:creator>
  <cp:lastModifiedBy>Daddy</cp:lastModifiedBy>
  <cp:revision>45</cp:revision>
  <dcterms:created xsi:type="dcterms:W3CDTF">2024-01-04T18:01:54Z</dcterms:created>
  <dcterms:modified xsi:type="dcterms:W3CDTF">2024-01-11T17:44:32Z</dcterms:modified>
</cp:coreProperties>
</file>