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64" r:id="rId17"/>
    <p:sldId id="265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90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5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2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5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2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0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4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5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6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7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FDE-7D26-4A69-83D0-43A9AB061EEC}" type="datetimeFigureOut">
              <a:rPr lang="es-PE" smtClean="0"/>
              <a:t>25/01/2024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carrenov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Apache Airflow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Presentado por: Carlos Carreño</a:t>
            </a:r>
          </a:p>
          <a:p>
            <a:r>
              <a:rPr lang="es-PE" dirty="0">
                <a:hlinkClick r:id="rId2"/>
              </a:rPr>
              <a:t>ccarrenovi@Gmail.com</a:t>
            </a:r>
            <a:endParaRPr lang="es-PE" dirty="0"/>
          </a:p>
          <a:p>
            <a:r>
              <a:rPr lang="es-PE" dirty="0"/>
              <a:t>Enero,2024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46" y="1212792"/>
            <a:ext cx="2210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Crear un DAG que permita personalizar el llamado de una función Python utilizando parámetros y compartiendo datos con </a:t>
            </a:r>
            <a:r>
              <a:rPr lang="es-PE" dirty="0" err="1"/>
              <a:t>xcom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CC3B41-43EB-1DFB-4F63-6ECD594D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Airflow API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Airflow permite usar decoradores para realizar la implementación de </a:t>
            </a:r>
            <a:r>
              <a:rPr lang="es-PE" dirty="0" err="1"/>
              <a:t>workflows</a:t>
            </a:r>
            <a:r>
              <a:rPr lang="es-PE" dirty="0"/>
              <a:t> usando Python</a:t>
            </a:r>
          </a:p>
          <a:p>
            <a:r>
              <a:rPr lang="es-PE" dirty="0"/>
              <a:t>@</a:t>
            </a:r>
            <a:r>
              <a:rPr lang="es-PE" dirty="0" err="1"/>
              <a:t>dag</a:t>
            </a:r>
            <a:endParaRPr lang="es-PE" dirty="0"/>
          </a:p>
          <a:p>
            <a:r>
              <a:rPr lang="es-PE" dirty="0"/>
              <a:t>@</a:t>
            </a:r>
            <a:r>
              <a:rPr lang="es-PE" dirty="0" err="1"/>
              <a:t>task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00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Decoradores: Importación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Importando los decoradores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29" y="2496134"/>
            <a:ext cx="568721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Definiendo el </a:t>
            </a:r>
            <a:r>
              <a:rPr lang="es-PE" dirty="0" err="1"/>
              <a:t>dag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@</a:t>
            </a:r>
            <a:r>
              <a:rPr lang="es-PE" dirty="0" err="1"/>
              <a:t>dag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78" y="2696187"/>
            <a:ext cx="577295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Tareas con decoradores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@</a:t>
            </a:r>
            <a:r>
              <a:rPr lang="es-PE" dirty="0" err="1"/>
              <a:t>task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50" y="2482316"/>
            <a:ext cx="717332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Dag</a:t>
            </a:r>
            <a:r>
              <a:rPr lang="es-PE" dirty="0"/>
              <a:t> y Consola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Grafo del workflow con decoradores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479"/>
            <a:ext cx="9187349" cy="40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Crear un </a:t>
            </a:r>
            <a:r>
              <a:rPr lang="es-PE" dirty="0" err="1"/>
              <a:t>dag</a:t>
            </a:r>
            <a:r>
              <a:rPr lang="es-PE" dirty="0"/>
              <a:t> usando decoradores que procese un mensaje de bienvenida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F8D68-60AE-D6F7-C12B-1DB369A8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y resolución de problemas comunes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Errores en el código del workflow, es muy común los errores de importación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210C69-7893-4823-9C59-F8556B6F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2" y="2736943"/>
            <a:ext cx="6339579" cy="39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00D4-6F72-6E9C-6A14-D4220997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de Escaneo de Dags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F968D-BA31-D388-E3F6-AD59A074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tiempo puede ser demasiado largo y esto demora la carga de nuevos dags.</a:t>
            </a:r>
          </a:p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AA1B90-EBEC-D923-6DE5-6C42911FB96D}"/>
              </a:ext>
            </a:extLst>
          </p:cNvPr>
          <p:cNvSpPr txBox="1"/>
          <p:nvPr/>
        </p:nvSpPr>
        <p:spPr>
          <a:xfrm>
            <a:off x="838200" y="6176963"/>
            <a:ext cx="94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https://airflow.apache.org/docs/apache-airflow/stable/configurations-ref.html#dag-dir-list-interval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9FCDCE-BEB1-AE6B-11E8-C4B0CFE7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9" y="2835643"/>
            <a:ext cx="7420762" cy="29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8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A1AE-796D-46D3-402C-E3D7FCA6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efectivas de troubleshooting.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88491-7EB2-E2F9-A436-DADE85E4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la extensión de Python localmente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818587-66A7-F046-81C9-688EB47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2" y="2328692"/>
            <a:ext cx="7887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3: Análisis de Incidentes y Troubleshooting en Proyectos Airflow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Compartir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Airflow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Identificación y resolución de problemas comunes.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Estrategias efectivas de troubleshooting.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72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62A56-9874-D316-57F6-3F3982D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el interprete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14803-115C-A4F6-02A1-9DB9E850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 de interprete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B3B207-518B-F491-6E5D-890C0DD3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8" y="2310082"/>
            <a:ext cx="7675305" cy="43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D9838-36E8-0056-3D3F-D53CD3B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Dags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648B5-161C-3B2B-2068-B09FB0C7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2AA3F1-FD78-E14B-37CB-66DFB9A9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07" y="2433359"/>
            <a:ext cx="10972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3D51-EE7E-48DF-D4F1-64CF026F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Ejecutando el Dag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31775-F65B-3EF7-AA48-4E861397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desde el contenedor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153E41-2CF8-6817-A7BC-11F63EB6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7" y="2435637"/>
            <a:ext cx="7355612" cy="37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23AC-F53C-20A0-7049-4DD8E29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Identificando Problemas de Importación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C2E22-74B3-B969-CFEE-C973A843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localmente o desde el contenedor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5729C-EF41-6824-342E-E24816FE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3" y="2286046"/>
            <a:ext cx="7000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A0408-6C12-F065-2541-F29F24BE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AB946-07B5-886D-AAB9-3FADD385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dag localmente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AE7CA-5838-1A31-F31C-367248E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655"/>
            <a:ext cx="1105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7048-7AE5-7FED-9F92-C26C7735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 el Tiempo de Escaneo del Directorio DAG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45DAF-0267-30F5-AA51-068BE45C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4410" cy="4351338"/>
          </a:xfrm>
        </p:spPr>
        <p:txBody>
          <a:bodyPr/>
          <a:lstStyle/>
          <a:p>
            <a:r>
              <a:rPr lang="es-ES" dirty="0"/>
              <a:t>Configura </a:t>
            </a:r>
            <a:r>
              <a:rPr lang="es-ES" dirty="0">
                <a:solidFill>
                  <a:srgbClr val="0070C0"/>
                </a:solidFill>
              </a:rPr>
              <a:t>AIRFLOW__SCHEDULER__DAG_DIR_LIST_INTERVAL</a:t>
            </a:r>
            <a:r>
              <a:rPr lang="es-ES" dirty="0"/>
              <a:t>: N segundos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663E36-2057-9367-691B-953A398D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31" y="2408222"/>
            <a:ext cx="7618964" cy="43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26569-BE7F-B281-E372-44AB7222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D99FC-FE22-9D46-56A7-89248079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debería ser más rápida la carga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3B9AFB-27B1-2CEF-2E63-64B920C0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9" y="2335977"/>
            <a:ext cx="6994679" cy="397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Identifica y corrige los errores del archivo </a:t>
            </a:r>
            <a:r>
              <a:rPr lang="es-PE" dirty="0" err="1"/>
              <a:t>dag</a:t>
            </a:r>
            <a:r>
              <a:rPr lang="es-PE" dirty="0"/>
              <a:t> </a:t>
            </a:r>
            <a:r>
              <a:rPr lang="es-PE" dirty="0">
                <a:solidFill>
                  <a:srgbClr val="0070C0"/>
                </a:solidFill>
              </a:rPr>
              <a:t>exercise0_bad_dag.py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9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AB617-D141-5274-DECC-49A627B4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Catch y Backfill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4BC34-0F30-91E2-B2CF-033AAA46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parámetro cátchup=True controla la creación de instancias previas al “start date”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702B20-8946-B276-B821-1E861E79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" y="2988676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1213-741B-9389-9A61-EC84A15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0138-F43D-2C61-D899-1F3BC131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instancias previas a “start date” automáticamente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26E64-F3FA-80F9-C4A0-B52CF282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83" y="2345982"/>
            <a:ext cx="7597041" cy="43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Compartir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XCOM</a:t>
            </a:r>
          </a:p>
          <a:p>
            <a:r>
              <a:rPr lang="es-PE" dirty="0"/>
              <a:t>Acceso a XCOM</a:t>
            </a:r>
          </a:p>
          <a:p>
            <a:r>
              <a:rPr lang="es-PE" dirty="0"/>
              <a:t>Compartiendo datos entre tareas</a:t>
            </a:r>
          </a:p>
        </p:txBody>
      </p:sp>
    </p:spTree>
    <p:extLst>
      <p:ext uri="{BB962C8B-B14F-4D97-AF65-F5344CB8AC3E}">
        <p14:creationId xmlns:p14="http://schemas.microsoft.com/office/powerpoint/2010/main" val="153012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A3E7-EBC6-F273-7D1D-654AA2D6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Desactivando el Catch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F1779-AD9C-981F-2C4B-F1BB3E71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 </a:t>
            </a:r>
            <a:r>
              <a:rPr lang="es-ES" dirty="0">
                <a:solidFill>
                  <a:srgbClr val="0070C0"/>
                </a:solidFill>
              </a:rPr>
              <a:t>catchup=False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0330D8-CADB-6E70-B5EE-B788D351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04" y="2409825"/>
            <a:ext cx="6334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4022-10A8-E351-1D48-DFE8ADC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D2B6-1232-6818-4ADF-E45FA749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debe visualizarse ejecuciones del dag a partir de la fecha actual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699E7-D260-A8DA-CA1F-43AE9A3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5" y="2356601"/>
            <a:ext cx="7110915" cy="41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Modifica el programa exercise0_dag.py para desactivar la ejecución automática de instancias previas y verifica en la consola.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2A1A3-B449-B6DC-1058-C77166F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los Dags en Docker Airflow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48CC-4EBC-B648-80A0-B74F42A8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Estado de los dags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FDB024-7566-E7EA-B0D4-634D5909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3735"/>
            <a:ext cx="9055223" cy="43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0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240FE-77F7-6E49-3A30-739FB714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17CA1-EC85-FFFD-E3AE-1EA1B9E4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BF8B8E-A8AB-01B6-53F9-85571775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2" y="2521998"/>
            <a:ext cx="8639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00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5D933-8529-FE99-BED6-064F66A5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067C5-2CF8-20FB-3322-ED82D915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consola monitorea las ejecuciones de días previos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AE2017-A4B4-4E51-A605-ADC7D045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55" y="2372142"/>
            <a:ext cx="6945604" cy="4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4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una sesión al contenedor Docker de Airflow ejecuta las instancias de días previos del dag </a:t>
            </a:r>
            <a:r>
              <a:rPr lang="es-PE" dirty="0">
                <a:solidFill>
                  <a:srgbClr val="0070C0"/>
                </a:solidFill>
              </a:rPr>
              <a:t>exercise7_dag.py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XCOM Es un cache manager usado por Airflow para compartir datos entre las tareas del workflow.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3200" y="5022574"/>
            <a:ext cx="5936974" cy="10469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5519531" y="2663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task2</a:t>
            </a:r>
          </a:p>
        </p:txBody>
      </p:sp>
      <p:sp>
        <p:nvSpPr>
          <p:cNvPr id="7" name="Elipse 6"/>
          <p:cNvSpPr/>
          <p:nvPr/>
        </p:nvSpPr>
        <p:spPr>
          <a:xfrm>
            <a:off x="3347831" y="33196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task1</a:t>
            </a:r>
          </a:p>
        </p:txBody>
      </p:sp>
      <p:sp>
        <p:nvSpPr>
          <p:cNvPr id="8" name="Elipse 7"/>
          <p:cNvSpPr/>
          <p:nvPr/>
        </p:nvSpPr>
        <p:spPr>
          <a:xfrm>
            <a:off x="6513445" y="37768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task3</a:t>
            </a:r>
          </a:p>
        </p:txBody>
      </p:sp>
      <p:cxnSp>
        <p:nvCxnSpPr>
          <p:cNvPr id="10" name="Conector recto de flecha 9"/>
          <p:cNvCxnSpPr>
            <a:stCxn id="7" idx="6"/>
          </p:cNvCxnSpPr>
          <p:nvPr/>
        </p:nvCxnSpPr>
        <p:spPr>
          <a:xfrm flipV="1">
            <a:off x="4262231" y="3120887"/>
            <a:ext cx="1257300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>
            <a:off x="4262231" y="3776870"/>
            <a:ext cx="225121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507395" y="5261200"/>
            <a:ext cx="13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Key1=value1</a:t>
            </a:r>
          </a:p>
          <a:p>
            <a:r>
              <a:rPr lang="es-PE" dirty="0"/>
              <a:t>Key2=value2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3805031" y="4234070"/>
            <a:ext cx="0" cy="7885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5976731" y="3578087"/>
            <a:ext cx="0" cy="144448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 </a:t>
            </a:r>
            <a:r>
              <a:rPr lang="es-PE" dirty="0" err="1"/>
              <a:t>Push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Insertando datos en XCOM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36" y="2724094"/>
            <a:ext cx="484890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XCOM </a:t>
            </a:r>
            <a:r>
              <a:rPr lang="es-PE" dirty="0" err="1"/>
              <a:t>Pull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Obteniendo datos desde </a:t>
            </a:r>
            <a:r>
              <a:rPr lang="es-PE" dirty="0" err="1"/>
              <a:t>xcom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7" y="2457357"/>
            <a:ext cx="74114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2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PythonOperator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PythonOperator permite realizar el llamado a una función en Python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29" y="2307687"/>
            <a:ext cx="596348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Consola y </a:t>
            </a:r>
            <a:r>
              <a:rPr lang="es-PE" dirty="0" err="1"/>
              <a:t>xcom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Examinando el cache de </a:t>
            </a:r>
            <a:r>
              <a:rPr lang="es-PE" dirty="0" err="1"/>
              <a:t>xcom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7" y="2373320"/>
            <a:ext cx="9485111" cy="41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Examinando el log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8" y="2362888"/>
            <a:ext cx="9322358" cy="40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464</Words>
  <Application>Microsoft Office PowerPoint</Application>
  <PresentationFormat>Panorámica</PresentationFormat>
  <Paragraphs>85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Apache Airflow</vt:lpstr>
      <vt:lpstr>Módulo 3: Análisis de Incidentes y Troubleshooting en Proyectos Airflow</vt:lpstr>
      <vt:lpstr>Compartir Datos</vt:lpstr>
      <vt:lpstr>XCOM</vt:lpstr>
      <vt:lpstr>XCOM Push</vt:lpstr>
      <vt:lpstr>XCOM Pull</vt:lpstr>
      <vt:lpstr>PythonOperator</vt:lpstr>
      <vt:lpstr>Consola y xcom</vt:lpstr>
      <vt:lpstr>Log</vt:lpstr>
      <vt:lpstr>Lab</vt:lpstr>
      <vt:lpstr>Airflow API</vt:lpstr>
      <vt:lpstr>Decoradores: Importación </vt:lpstr>
      <vt:lpstr>Definiendo el dag</vt:lpstr>
      <vt:lpstr>Tareas con decoradores</vt:lpstr>
      <vt:lpstr>Dag y Consola</vt:lpstr>
      <vt:lpstr>Lab</vt:lpstr>
      <vt:lpstr>Identificación y resolución de problemas comunes</vt:lpstr>
      <vt:lpstr>Tiempo de Escaneo de Dags</vt:lpstr>
      <vt:lpstr>Estrategias efectivas de troubleshooting.</vt:lpstr>
      <vt:lpstr>Seleccionar el interprete</vt:lpstr>
      <vt:lpstr>Lista de Dags</vt:lpstr>
      <vt:lpstr>Ejecutando el Dag</vt:lpstr>
      <vt:lpstr>Identificando Problemas de Importación</vt:lpstr>
      <vt:lpstr>continuación</vt:lpstr>
      <vt:lpstr>Modifica el Tiempo de Escaneo del Directorio DAG</vt:lpstr>
      <vt:lpstr>continuación</vt:lpstr>
      <vt:lpstr>Lab</vt:lpstr>
      <vt:lpstr>Catch y Backfill</vt:lpstr>
      <vt:lpstr>continuación</vt:lpstr>
      <vt:lpstr>Desactivando el Catch</vt:lpstr>
      <vt:lpstr>continuación</vt:lpstr>
      <vt:lpstr>Lab</vt:lpstr>
      <vt:lpstr>Estado de los Dags en Docker Airflow</vt:lpstr>
      <vt:lpstr>Presentación de PowerPoint</vt:lpstr>
      <vt:lpstr>continuación</vt:lpstr>
      <vt:lpstr>Lab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ambar millones</dc:creator>
  <cp:lastModifiedBy>CARLOS AUGUSTO CARREÑO VILLARREYES</cp:lastModifiedBy>
  <cp:revision>17</cp:revision>
  <dcterms:created xsi:type="dcterms:W3CDTF">2024-01-23T13:51:10Z</dcterms:created>
  <dcterms:modified xsi:type="dcterms:W3CDTF">2024-01-26T00:54:20Z</dcterms:modified>
</cp:coreProperties>
</file>