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6" r:id="rId5"/>
    <p:sldId id="273" r:id="rId6"/>
    <p:sldId id="277" r:id="rId7"/>
    <p:sldId id="278" r:id="rId8"/>
    <p:sldId id="279" r:id="rId9"/>
    <p:sldId id="280" r:id="rId10"/>
    <p:sldId id="274" r:id="rId11"/>
    <p:sldId id="275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B9C950-4E27-1F94-DA18-FCBCE6DE8F74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5A4998AF-B9C0-ED74-70CF-9C67C8F5D912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A11FDE-CBED-0A6C-2792-BED096994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57C0E5-153C-E680-E43E-D46B33306B42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5FD4EFC7-19EF-036E-54DB-F644C4D307F5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733EF7-A609-64A6-1100-331DD2B35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1EBE7D-2BA8-B977-FF7B-FB6C0399D522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DD57B971-A228-5569-D9C1-423B4C77F9F2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583A0B-4209-5922-1911-5B15DB38C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41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83320-090F-E11D-AC00-2D503768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Visualizar logs en Kibana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085BF-FDB3-711B-3EA3-98B4FE9A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Kibana es la herramienta que permite visualizar las entradas de logging de los servicios. </a:t>
            </a:r>
          </a:p>
        </p:txBody>
      </p:sp>
      <p:pic>
        <p:nvPicPr>
          <p:cNvPr id="4" name="Imagen 3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274217F0-A770-622D-A58F-BD3C7693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98" y="2654405"/>
            <a:ext cx="6807504" cy="38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8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BA623-2632-5017-311A-12925401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Trazabilidad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ABDA5-A31E-42CF-FADE-F4F77CA1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trazabilidad te permite </a:t>
            </a:r>
            <a:r>
              <a:rPr lang="es-ES" b="1" dirty="0"/>
              <a:t>rastrear una solicitud de extremo a extremo</a:t>
            </a:r>
            <a:r>
              <a:rPr lang="es-ES" dirty="0"/>
              <a:t> a través de múltiples microservicios, identificando cada paso que dio y cómo respondió cada servicio.</a:t>
            </a: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720A52-60E8-A3A2-F8A4-16B3C9F6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30702"/>
              </p:ext>
            </p:extLst>
          </p:nvPr>
        </p:nvGraphicFramePr>
        <p:xfrm>
          <a:off x="1270093" y="3227696"/>
          <a:ext cx="7246109" cy="2818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999">
                  <a:extLst>
                    <a:ext uri="{9D8B030D-6E8A-4147-A177-3AD203B41FA5}">
                      <a16:colId xmlns:a16="http://schemas.microsoft.com/office/drawing/2014/main" val="4203443640"/>
                    </a:ext>
                  </a:extLst>
                </a:gridCol>
                <a:gridCol w="4378110">
                  <a:extLst>
                    <a:ext uri="{9D8B030D-6E8A-4147-A177-3AD203B41FA5}">
                      <a16:colId xmlns:a16="http://schemas.microsoft.com/office/drawing/2014/main" val="3657447474"/>
                    </a:ext>
                  </a:extLst>
                </a:gridCol>
              </a:tblGrid>
              <a:tr h="51869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Herramienta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Propósito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39280"/>
                  </a:ext>
                </a:extLst>
              </a:tr>
              <a:tr h="63108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Spring Cloud Sleuth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Añade trazas, IDs de seguimiento, logs correlacionados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5638075"/>
                  </a:ext>
                </a:extLst>
              </a:tr>
              <a:tr h="51869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Zipkin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Visualiza trazas distribuidas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04503"/>
                  </a:ext>
                </a:extLst>
              </a:tr>
              <a:tr h="51869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OpenTelemetry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Estándar moderno de trazabilidad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953202"/>
                  </a:ext>
                </a:extLst>
              </a:tr>
              <a:tr h="63108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Elasticsearch + Kibana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Centraliza logs (útil en combinación con Sleuth)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2560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7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9778-8D62-643A-1D4C-00ABA1C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Boot + Sleuth + Zipkin (la más usada)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B2722-3A60-32C7-F498-DB2B149A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Agrega dependencias en pom.xml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C55057-8D3E-6B38-5ADC-373DE4F2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60" y="2516372"/>
            <a:ext cx="6157415" cy="15924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835FBC5-4D78-33F6-C724-3E376E3D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60" y="4341628"/>
            <a:ext cx="5776557" cy="2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ACDE-D42D-2D4A-5A9F-C3910CB2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5CF5B-E5FB-B9C4-57A4-B7360180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 el envío a Zipkin en application.yml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4DA668-6634-0987-1DA3-EA3BA282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4" y="2433637"/>
            <a:ext cx="8686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3850F-1873-62DA-E501-8D037D80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88D14-464E-CEF8-72C4-47B7860B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Levanta Zipkin (por Docker)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F13C15-6A38-8421-FE1C-C5CFACE75705}"/>
              </a:ext>
            </a:extLst>
          </p:cNvPr>
          <p:cNvSpPr txBox="1"/>
          <p:nvPr/>
        </p:nvSpPr>
        <p:spPr>
          <a:xfrm>
            <a:off x="1446662" y="2333767"/>
            <a:ext cx="4450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docker run -d -p 9411:9411 openzipkin/zipkin</a:t>
            </a:r>
          </a:p>
          <a:p>
            <a:r>
              <a:rPr lang="it-IT" dirty="0"/>
              <a:t>Accede a Zipkin: </a:t>
            </a:r>
            <a:r>
              <a:rPr lang="it-IT" dirty="0">
                <a:hlinkClick r:id="rId2"/>
              </a:rPr>
              <a:t>http://localhost:9411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042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DB36-B367-39FA-472F-FD18927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171CD2-45D2-F5E4-0598-8F08D0E9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Ver los logs y trazas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/>
              <a:t>Spring Sleuth automáticamente añade: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err="1"/>
              <a:t>traceId</a:t>
            </a:r>
            <a:r>
              <a:rPr lang="es-ES" dirty="0"/>
              <a:t>: ID de toda la solicitud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err="1"/>
              <a:t>spanId</a:t>
            </a:r>
            <a:r>
              <a:rPr lang="es-ES" dirty="0"/>
              <a:t>: ID de cada paso dentro del flujo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ES" dirty="0" err="1"/>
              <a:t>parentId</a:t>
            </a:r>
            <a:r>
              <a:rPr lang="es-ES" dirty="0"/>
              <a:t>: referencia al paso anterior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066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6600D-32BC-E0B2-652D-38DAC815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81967-051F-9A3A-1388-875F622B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Integración entre microservicios</a:t>
            </a:r>
          </a:p>
          <a:p>
            <a:pPr lvl="1"/>
            <a:r>
              <a:rPr lang="es-PE" dirty="0"/>
              <a:t>Spring Sleuth propaga automáticamente los headers (X-B3-TraceId, X-B3-SpanId) en las llamadas REST usando RestTemplate, WebClient, </a:t>
            </a:r>
            <a:r>
              <a:rPr lang="es-PE" dirty="0" err="1"/>
              <a:t>Feign</a:t>
            </a:r>
            <a:r>
              <a:rPr lang="es-PE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387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242" y="354842"/>
            <a:ext cx="9398758" cy="3155121"/>
          </a:xfrm>
        </p:spPr>
        <p:txBody>
          <a:bodyPr>
            <a:normAutofit/>
          </a:bodyPr>
          <a:lstStyle/>
          <a:p>
            <a:r>
              <a:rPr lang="es-ES" dirty="0"/>
              <a:t>Modulo 14. Log y Trazabilidad (Elasticsearch Logstash Kibana)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40" y="3599877"/>
            <a:ext cx="10490579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Implementar ELK Stack (Elasticsearch, Logstash, Kibana) para centralizar logs, facilitar la trazabilidad y monitorear microservicios en tiempo real.</a:t>
            </a:r>
            <a:endParaRPr lang="es-PE" dirty="0"/>
          </a:p>
          <a:p>
            <a:r>
              <a:rPr lang="es-PE" dirty="0"/>
              <a:t>Duración: 1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7276B-F812-197E-8BEA-802C70AC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logs en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6C75F-A8C6-3A83-9FE4-D318E243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Spring Boot usa por defecto </a:t>
            </a:r>
            <a:r>
              <a:rPr lang="sv-SE" b="1" dirty="0"/>
              <a:t>Spring Boot Logging</a:t>
            </a:r>
            <a:r>
              <a:rPr lang="sv-SE" dirty="0"/>
              <a:t> basado en </a:t>
            </a:r>
            <a:r>
              <a:rPr lang="sv-SE" b="1" dirty="0"/>
              <a:t>Logback</a:t>
            </a:r>
            <a:r>
              <a:rPr lang="sv-SE" dirty="0"/>
              <a:t>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69E360-08B7-6C08-2E08-FA09AAC5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92" y="2406650"/>
            <a:ext cx="8667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8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2C71-603A-77E4-820E-B391957C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487E0-B3E7-7F43-DC93-F96DE711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Configuración de log en application.yml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3DF8D4-7E2F-C1CE-A5AA-83C2BE34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8" y="2471737"/>
            <a:ext cx="7820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3087F-1AC5-CC9F-0721-7CD6642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logstash para procesar logs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B575F-EADE-27C7-F133-8F789825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Logstash</a:t>
            </a:r>
            <a:r>
              <a:rPr lang="es-PE" dirty="0"/>
              <a:t> </a:t>
            </a:r>
            <a:r>
              <a:rPr lang="es-ES" dirty="0"/>
              <a:t>es una herramienta de ingesta de datos. Recibe logs, los transforma (</a:t>
            </a:r>
            <a:r>
              <a:rPr lang="es-ES" dirty="0" err="1"/>
              <a:t>parsea</a:t>
            </a:r>
            <a:r>
              <a:rPr lang="es-ES" dirty="0"/>
              <a:t>, filtra, reestructura) y los envía a destinos como </a:t>
            </a:r>
            <a:r>
              <a:rPr lang="es-ES" b="1" dirty="0"/>
              <a:t>Elasticsearch</a:t>
            </a:r>
            <a:r>
              <a:rPr lang="es-ES" dirty="0"/>
              <a:t> para almacenarlos y luego visualizarlos en </a:t>
            </a:r>
            <a:r>
              <a:rPr lang="es-ES" b="1" dirty="0"/>
              <a:t>Kibana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BE055-A42B-3800-649F-BA8BBD5B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68" y="3193742"/>
            <a:ext cx="5213445" cy="32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27EE-278A-600F-E57C-6B07F4FF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1932B-FAF9-D2FC-8D6C-691DA0100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Dependencias en pom.xml (si usas Maven)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F8DE9E-2200-0471-DA1F-05DAE6D6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26" y="2647950"/>
            <a:ext cx="8153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881E-9531-A0AA-5CD4-AB939580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A87E4-A57D-A6A1-9FEE-0FDE8A4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AA5E8-8FC9-D1C3-F17B-B1F7E20C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Configura Logback en logback-spring.xml. </a:t>
            </a:r>
            <a:r>
              <a:rPr lang="es-ES" dirty="0"/>
              <a:t>Crea este archivo en </a:t>
            </a:r>
            <a:r>
              <a:rPr lang="es-ES" dirty="0" err="1"/>
              <a:t>src</a:t>
            </a:r>
            <a:r>
              <a:rPr lang="es-ES" dirty="0"/>
              <a:t>/</a:t>
            </a:r>
            <a:r>
              <a:rPr lang="es-ES" dirty="0" err="1"/>
              <a:t>main</a:t>
            </a:r>
            <a:r>
              <a:rPr lang="es-ES" dirty="0"/>
              <a:t>/</a:t>
            </a:r>
            <a:r>
              <a:rPr lang="es-ES" dirty="0" err="1"/>
              <a:t>resources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4472AC-511E-9656-ABB4-E23AB445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00" y="2838738"/>
            <a:ext cx="6409117" cy="33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4013-F616-2920-E73A-72362A68C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30836-F300-0675-41BC-B8175E71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CD5D4-6C38-F5AF-177F-44E2D0FF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configuración de Logstash (</a:t>
            </a:r>
            <a:r>
              <a:rPr lang="es-ES" b="1" dirty="0" err="1"/>
              <a:t>logstash.conf</a:t>
            </a:r>
            <a:r>
              <a:rPr lang="es-ES" dirty="0"/>
              <a:t>)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3109A-F337-A0D6-DCE7-BB9A38FE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7" y="2422427"/>
            <a:ext cx="5699434" cy="35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9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063A1-79DF-CCD9-189D-BD01AD095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DC36-DBA7-28C2-BFED-36FE10C8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5042D-3055-F851-83AB-A896F8D5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Prueba de log desde tu app y verifica en kibana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371F9B-B9DB-32C8-BDA1-B0607B61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14" y="2235200"/>
            <a:ext cx="8172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2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3373</TotalTime>
  <Words>367</Words>
  <Application>Microsoft Office PowerPoint</Application>
  <PresentationFormat>Panorámica</PresentationFormat>
  <Paragraphs>52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Calibri</vt:lpstr>
      <vt:lpstr>Calibri Light</vt:lpstr>
      <vt:lpstr>Wingdings</vt:lpstr>
      <vt:lpstr>Tema de Office</vt:lpstr>
      <vt:lpstr>Microservicios </vt:lpstr>
      <vt:lpstr>Modulo 14. Log y Trazabilidad (Elasticsearch Logstash Kibana)</vt:lpstr>
      <vt:lpstr>Configurar logs en Microservicios</vt:lpstr>
      <vt:lpstr>…</vt:lpstr>
      <vt:lpstr>Configurar logstash para procesar logs</vt:lpstr>
      <vt:lpstr>…</vt:lpstr>
      <vt:lpstr>…</vt:lpstr>
      <vt:lpstr>…</vt:lpstr>
      <vt:lpstr>…</vt:lpstr>
      <vt:lpstr>Visualizar logs en Kibana</vt:lpstr>
      <vt:lpstr>Trazabilidad de Microservicios</vt:lpstr>
      <vt:lpstr>Spring Boot + Sleuth + Zipkin (la más usada)</vt:lpstr>
      <vt:lpstr>…</vt:lpstr>
      <vt:lpstr>…</vt:lpstr>
      <vt:lpstr>…</vt:lpstr>
      <vt:lpstr>…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24</cp:revision>
  <dcterms:created xsi:type="dcterms:W3CDTF">2019-10-15T18:52:48Z</dcterms:created>
  <dcterms:modified xsi:type="dcterms:W3CDTF">2025-05-07T20:12:48Z</dcterms:modified>
</cp:coreProperties>
</file>