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6" r:id="rId6"/>
    <p:sldId id="280" r:id="rId7"/>
    <p:sldId id="277" r:id="rId8"/>
    <p:sldId id="278" r:id="rId9"/>
    <p:sldId id="279" r:id="rId10"/>
    <p:sldId id="274" r:id="rId11"/>
    <p:sldId id="275" r:id="rId12"/>
    <p:sldId id="281" r:id="rId13"/>
    <p:sldId id="283" r:id="rId14"/>
    <p:sldId id="282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5C86664-9036-62CE-9AA3-B49F536584F3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 13">
            <a:extLst>
              <a:ext uri="{FF2B5EF4-FFF2-40B4-BE49-F238E27FC236}">
                <a16:creationId xmlns:a16="http://schemas.microsoft.com/office/drawing/2014/main" id="{C7DDD6FF-418E-6288-22DB-FCAC01BA8AA9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EA90D342-5E07-E08D-3C6E-0BB10B6694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3307EF6-411A-8A97-58B0-81E714CF0653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D22AC3C5-B469-EB69-E5D8-F767AFC993BB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33D043A-C7B1-813E-760F-D2959D8075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2C51CE2-91F9-9E16-3767-F775FE4D19F2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96A60079-1317-5BF1-62C8-6AB1FA30D6BF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9C58482-D067-272D-E314-E02344CF5E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30/04/2025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usuarios-service/api/usuarios/%7bid%7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BA87C0-91FE-6736-6864-902AEA0F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Llamada al Componente Service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71E058-FA02-EFA6-454F-F4ADC5394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La llamada al servicio se realiza desde el controlador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1F75C2-E20C-43B8-9179-CBE062469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99541"/>
            <a:ext cx="8704287" cy="365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4679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2744D1-724F-5663-0099-1375C703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del Componente Service con otros Microservicios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FA2B6D-FE64-8ACD-EDAA-CE520EC24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La interacción entre un servicio local y un </a:t>
            </a:r>
            <a:r>
              <a:rPr lang="es-ES" b="1" i="1" dirty="0"/>
              <a:t>microservicio externo</a:t>
            </a:r>
            <a:r>
              <a:rPr lang="es-ES" dirty="0"/>
              <a:t> en Spring Boot, implica manejar las </a:t>
            </a:r>
            <a:r>
              <a:rPr lang="es-ES" b="1" dirty="0"/>
              <a:t>comunicaciones entre microservicios</a:t>
            </a:r>
            <a:r>
              <a:rPr lang="es-ES" dirty="0"/>
              <a:t>, generalmente vía HTTP, aunque también se puede hacer por mensajería (Kafka, RabbitMQ).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87721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8C4919-49F6-CDCA-8648-C0DA5279B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Ejemplo: Servicio Pedidos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6A8D2A-F8D6-7A9E-9EDC-1C11162EC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/>
              <a:t>Escenario:</a:t>
            </a:r>
          </a:p>
          <a:p>
            <a:r>
              <a:rPr lang="es-ES" dirty="0"/>
              <a:t>Un servicio de pedidos (</a:t>
            </a:r>
            <a:r>
              <a:rPr lang="es-ES" b="1" dirty="0"/>
              <a:t>PedidoService</a:t>
            </a:r>
            <a:r>
              <a:rPr lang="es-ES" dirty="0"/>
              <a:t>) en tu app actual.</a:t>
            </a:r>
          </a:p>
          <a:p>
            <a:r>
              <a:rPr lang="es-ES" dirty="0"/>
              <a:t>Un microservicio de usuarios, con una API REST disponible en:</a:t>
            </a:r>
          </a:p>
          <a:p>
            <a:pPr marL="0" indent="0">
              <a:buNone/>
            </a:pPr>
            <a:r>
              <a:rPr lang="es-ES" dirty="0">
                <a:hlinkClick r:id="rId2"/>
              </a:rPr>
              <a:t>http://usuarios-service/api/usuarios/{id}</a:t>
            </a:r>
            <a:endParaRPr lang="es-ES" dirty="0"/>
          </a:p>
          <a:p>
            <a:r>
              <a:rPr lang="es-ES" b="1" dirty="0"/>
              <a:t>PedidoService</a:t>
            </a:r>
            <a:r>
              <a:rPr lang="es-ES" dirty="0"/>
              <a:t> necesita obtener los datos del usuario antes de crear un pedido.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5999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43449-4A65-37E2-2EE7-03268FE35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30C595-1189-D8DF-625C-2980D5C8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Usar </a:t>
            </a:r>
            <a:r>
              <a:rPr lang="es-PE" b="1" dirty="0"/>
              <a:t>RestTemplate</a:t>
            </a:r>
            <a:r>
              <a:rPr lang="es-PE" dirty="0"/>
              <a:t> o </a:t>
            </a:r>
            <a:r>
              <a:rPr lang="es-PE" b="1" dirty="0"/>
              <a:t>WebClient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2B7280E-3119-3B93-DD61-3334D7ED7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17" y="2343591"/>
            <a:ext cx="8495803" cy="38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78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D7E5DA-D106-545B-9B95-9FFF80F2B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6E0BF8-12A1-7B20-4941-49CF95E60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Registra el RestTemplate como @Bean (si no usas Spring Boot 3):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943A5D6-2389-D0A5-1020-380EC6C31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5657"/>
            <a:ext cx="8782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645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E20E5-45DE-1490-D78D-1AE539A2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Usar WebClient (Es mas reactivo)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89DA48-77A1-B4D8-02B6-9C6435284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60798"/>
            <a:ext cx="98774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016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1B95F-4EF8-76F9-FCFC-F31019C9E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Interacción desde </a:t>
            </a:r>
            <a:r>
              <a:rPr lang="es-PE" b="1" dirty="0"/>
              <a:t>PedidoService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04BE97-A042-668A-2E61-0FF6D854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550509"/>
            <a:ext cx="6204045" cy="484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44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95526-1A01-C392-04D8-F739A699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Usando FeignClient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2139FC-1B4E-04C8-6121-A6DAF0243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Spring Cloud ofrece una alternativa muy elegante: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Luego se inyecta directamente como cualquier servicio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E00BFE-C975-3938-B1C3-4782F5C1E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50" y="2581275"/>
            <a:ext cx="9696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205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s-ES" dirty="0"/>
              <a:t>Modulo 6. Componente Service 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8"/>
            <a:ext cx="9530687" cy="1655762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Comprender el rol del componente Service en una arquitectura de microservicios, su implementación con Spring Boot y las mejores prácticas. </a:t>
            </a:r>
            <a:endParaRPr lang="es-PE" dirty="0"/>
          </a:p>
          <a:p>
            <a:r>
              <a:rPr lang="es-PE" dirty="0"/>
              <a:t>Duración: 1.5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DD9E1-FC7D-C9A9-759B-3D7D920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Responsabilidades del Componente Service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31654-95EA-B739-2B5F-0FC986BE8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una </a:t>
            </a:r>
            <a:r>
              <a:rPr lang="es-ES" b="1" dirty="0"/>
              <a:t>capa de servicio (Service Layer)</a:t>
            </a:r>
            <a:r>
              <a:rPr lang="es-ES" dirty="0"/>
              <a:t> en Spring Boot es una buena práctica para separar la </a:t>
            </a:r>
            <a:r>
              <a:rPr lang="es-ES" b="1" dirty="0"/>
              <a:t>lógica de negocio </a:t>
            </a:r>
            <a:r>
              <a:rPr lang="es-ES" dirty="0"/>
              <a:t>del </a:t>
            </a:r>
            <a:r>
              <a:rPr lang="es-ES" b="1" dirty="0"/>
              <a:t>controlador</a:t>
            </a:r>
            <a:r>
              <a:rPr lang="es-ES" dirty="0"/>
              <a:t> y del </a:t>
            </a:r>
            <a:r>
              <a:rPr lang="es-ES" b="1" dirty="0"/>
              <a:t>acceso a datos</a:t>
            </a:r>
            <a:r>
              <a:rPr lang="es-ES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24624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A20EC-C860-3BF0-F974-B5050A1FF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 del Componente Service en Spring Boot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464F1-DD4D-C1D0-82CD-CD75D033F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Estructura típica por capas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17DFEB-545B-6160-BD08-9CAF120EE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342" y="2463006"/>
            <a:ext cx="7105650" cy="30765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A34120E-46CA-B5F0-264D-358ED2B3A480}"/>
              </a:ext>
            </a:extLst>
          </p:cNvPr>
          <p:cNvSpPr/>
          <p:nvPr/>
        </p:nvSpPr>
        <p:spPr>
          <a:xfrm>
            <a:off x="1105469" y="3429000"/>
            <a:ext cx="4776716" cy="6107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54064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2CF88-CA90-5A3B-3E38-85405E776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6257C6-B0EE-A53E-35E4-E140F3CD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Entidad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2AEF6B-3FB4-FF30-4DD4-B954269D0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113" y="2482115"/>
            <a:ext cx="77914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4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4E2A6C-264B-8612-F067-0F9961E2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EB70E16-4B79-5BE5-E871-D628C3542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s-PE" dirty="0"/>
              <a:t>Repositorio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A3B065F-A1A6-17D2-E41C-FE163B59A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072" y="2409825"/>
            <a:ext cx="83343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736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8D5E91-204D-1C6D-6B07-0FC21551E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A3823-1804-3873-6BD2-3877D7891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PE" dirty="0"/>
              <a:t>Servicio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CFC14F3-071E-92BA-7045-40E8AF20F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344" y="2355589"/>
            <a:ext cx="8724900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25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737EF-D188-B18A-F9BF-6923571C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3FAE37-BDE9-37F0-7712-9A51DBA50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s-PE" dirty="0"/>
              <a:t>Implementación del servicio</a:t>
            </a:r>
          </a:p>
          <a:p>
            <a:pPr marL="0" indent="0">
              <a:buNone/>
            </a:pPr>
            <a:endParaRPr lang="es-PE" dirty="0"/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F56C8F-3BE9-E180-7B53-D9A6646EA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412" y="2388638"/>
            <a:ext cx="8017349" cy="378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642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FBE36-BC5C-296E-9C10-2DC0A7270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77BF0E-68F9-26F3-5DE6-1F5C50595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s-PE" dirty="0"/>
              <a:t>Controlador del servicio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D6C19E-CA69-CE90-FCBE-455BC8CDE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177" y="2430654"/>
            <a:ext cx="6471456" cy="350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5287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2176</TotalTime>
  <Words>261</Words>
  <Application>Microsoft Office PowerPoint</Application>
  <PresentationFormat>Panorámica</PresentationFormat>
  <Paragraphs>45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Tema de Office</vt:lpstr>
      <vt:lpstr>Microservicios </vt:lpstr>
      <vt:lpstr>Modulo 6. Componente Service </vt:lpstr>
      <vt:lpstr>Responsabilidades del Componente Service</vt:lpstr>
      <vt:lpstr>Implementación del Componente Service en Spring Boot</vt:lpstr>
      <vt:lpstr>…</vt:lpstr>
      <vt:lpstr>…</vt:lpstr>
      <vt:lpstr>…</vt:lpstr>
      <vt:lpstr>…</vt:lpstr>
      <vt:lpstr>…</vt:lpstr>
      <vt:lpstr>Llamada al Componente Service</vt:lpstr>
      <vt:lpstr>Integración del Componente Service con otros Microservicios</vt:lpstr>
      <vt:lpstr>Ejemplo: Servicio Pedidos</vt:lpstr>
      <vt:lpstr>…</vt:lpstr>
      <vt:lpstr>…</vt:lpstr>
      <vt:lpstr>Usar WebClient (Es mas reactivo)</vt:lpstr>
      <vt:lpstr>Interacción desde PedidoService</vt:lpstr>
      <vt:lpstr>Usando FeignClient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13</cp:revision>
  <dcterms:created xsi:type="dcterms:W3CDTF">2019-10-15T18:52:48Z</dcterms:created>
  <dcterms:modified xsi:type="dcterms:W3CDTF">2025-05-02T12:39:31Z</dcterms:modified>
</cp:coreProperties>
</file>