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9" r:id="rId5"/>
    <p:sldId id="273" r:id="rId6"/>
    <p:sldId id="277" r:id="rId7"/>
    <p:sldId id="286" r:id="rId8"/>
    <p:sldId id="274" r:id="rId9"/>
    <p:sldId id="278" r:id="rId10"/>
    <p:sldId id="275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64C1-E9DC-40A1-9E43-E4028820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1547C-89C4-4BDE-857A-7D680201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21849-24A2-4D82-8981-B9971C8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35ADE-C639-4AC4-BF6E-F5156ACE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82696-8614-4C68-98CA-4DDC4BCC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CCC4683-41CD-7C50-F679-6998E2151283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CCCF38FF-CE27-3722-C783-FA85B034FC3E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88904E2-79A8-B6AD-9B9E-61BAC1A7AA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3C8C-16AD-45D0-A8DE-59F6CAD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D20C8-4D10-47D7-BDDC-28E9F8D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2DC31-3689-44F9-A7DE-4144014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EC45-F22A-4A04-B5CA-8FA702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24BE4-7116-4BF0-8B13-E0F4B42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8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A5AB3-6266-4CC1-8242-D8B75D32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0CF08-FB9B-4D6A-9B8A-8D4CC736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EBA2-9B66-4E58-B8BF-E173039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F5F9B-983A-4DAF-89FC-48D9D167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C8A4F-2B66-4F7F-B1A5-8F12B65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3D4F-6018-414A-BDA7-2882B8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FD6A8-B904-48D0-9837-E8E1C332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29892-ADC7-47C1-9BC7-262A402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AB593-867F-4582-A566-2DA051E5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E8EDE-1376-4DF1-8A48-0811D9E7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728ECC1-C5A0-E0C7-23EA-A21B3CE5D1B0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89512B9C-3FA5-C498-8A8A-F860AD52279E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218315B-8F56-C9E0-4217-83B70292C7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AFE3-A25E-4B6C-A67E-FBDE80B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85656-B908-4CE7-BC3A-98E63C88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2E746-781F-408E-BEFF-FACF7AE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E84A9-1732-478C-9A0A-8D73A22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22AC0-7646-47D3-81D1-7D6CC56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283EEE8-3519-E9C4-5D84-99996F0CA370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9D3D6EFA-87CE-83A2-3584-4000FAA6E169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6550BDC-E594-75F4-4921-44DE41E509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9C69-B078-42B6-AA22-C48FCD41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809CA-070B-42AC-9C47-E94B3B85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65D72-EC3D-4190-8795-5F90C22E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39672-7B7B-4D61-BD1A-FCA3C68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74C06-611F-4B65-B6B5-0ED90CA4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DE48-FFA2-447E-81AD-3EAB0730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BA0F-E6F9-49C0-8023-E2889A2B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A8325-C8F8-40BE-A002-E534CB43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4B417-A567-459A-830D-65F0D529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2F1713-BD32-4492-8F39-FF7827EA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B2E9BA-4403-4546-A662-33B3FEF4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32CE6-F185-4B82-B50D-173950F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F30A91-A228-4CD4-ACA8-8C3AB00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C7AE7C-D480-46AE-8767-F3720225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1C4A-F40E-4396-9B99-3D2BE9E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69318-BA39-4E76-9479-64254BC9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1ACBD0-5A80-40A2-A288-FF3C626C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3A2C7D-795A-4DBD-8BFA-36F0667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7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CA4BC1-3BA6-478F-9214-A9A625A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07F3-9477-48E4-A33E-5D7BDDA2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AB6C25-D795-4287-9818-65C0DC7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5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DA46-909D-4B7C-9FBB-A0FFC18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4ED7E-3389-4BFD-8616-D96B561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044A0-5AE2-43DE-AB6F-0B715A84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89856-3F9B-4844-B4A5-3C482BE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795B6-9BF4-4C4D-9E65-A272C63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02C5E-BBE9-4B5A-9F45-7422680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5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B469-8D83-4D8C-9CBE-ED5CD612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88EE4-DFD1-4AD2-9DEE-2F9F46F20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7D3D8-A985-4B72-9A6F-8F774B1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3D449-41C5-4F2A-BD31-BD111BB9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F623C3-8E21-4D81-AD64-50AC6B8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67A2D-8380-4B18-8809-372940B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366F34-43F1-4DD1-AD04-F6B7790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F8C42-5999-4530-8914-FDF76D4B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28502-5F13-461E-89FC-B301C857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2B12-910E-418B-BC20-65475ADC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B8871-77AF-450A-A57C-36C757F5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7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3F55F-6B10-FEF2-B536-CDD15FB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Microservicios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57EA7-1609-B90A-0F8E-B8AF3CF0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Nivel Básico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B35DED-40CB-4618-624F-8960D11877D7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2">
            <a:extLst>
              <a:ext uri="{FF2B5EF4-FFF2-40B4-BE49-F238E27FC236}">
                <a16:creationId xmlns:a16="http://schemas.microsoft.com/office/drawing/2014/main" id="{4CF26D6C-B61F-EC45-1A5B-167F5A47A62E}"/>
              </a:ext>
            </a:extLst>
          </p:cNvPr>
          <p:cNvSpPr/>
          <p:nvPr/>
        </p:nvSpPr>
        <p:spPr>
          <a:xfrm>
            <a:off x="0" y="6679095"/>
            <a:ext cx="10283687" cy="92765"/>
          </a:xfrm>
          <a:custGeom>
            <a:avLst/>
            <a:gdLst>
              <a:gd name="connsiteX0" fmla="*/ 0 w 10283687"/>
              <a:gd name="connsiteY0" fmla="*/ 0 h 92765"/>
              <a:gd name="connsiteX1" fmla="*/ 10283687 w 10283687"/>
              <a:gd name="connsiteY1" fmla="*/ 0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  <a:gd name="connsiteX0" fmla="*/ 0 w 10283687"/>
              <a:gd name="connsiteY0" fmla="*/ 0 h 92765"/>
              <a:gd name="connsiteX1" fmla="*/ 9899374 w 10283687"/>
              <a:gd name="connsiteY1" fmla="*/ 26504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687" h="92765">
                <a:moveTo>
                  <a:pt x="0" y="0"/>
                </a:moveTo>
                <a:lnTo>
                  <a:pt x="9899374" y="26504"/>
                </a:lnTo>
                <a:lnTo>
                  <a:pt x="10283687" y="92765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97A3-8364-E121-2F08-7E2A3E0A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E890BE9-2B89-9220-4410-7BF0219529DA}"/>
              </a:ext>
            </a:extLst>
          </p:cNvPr>
          <p:cNvGrpSpPr/>
          <p:nvPr/>
        </p:nvGrpSpPr>
        <p:grpSpPr>
          <a:xfrm>
            <a:off x="831850" y="542606"/>
            <a:ext cx="9491026" cy="2462672"/>
            <a:chOff x="1146412" y="387350"/>
            <a:chExt cx="9015484" cy="25935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218FACC-FC45-EFDF-975B-41239B46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2496" y="387350"/>
              <a:ext cx="2819400" cy="25908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B59B3B9-4751-D88D-7369-BEEEBD29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6412" y="409717"/>
              <a:ext cx="6196084" cy="2571134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76DF4-AF00-64C8-E2CE-73B140A27B22}"/>
              </a:ext>
            </a:extLst>
          </p:cNvPr>
          <p:cNvSpPr txBox="1"/>
          <p:nvPr/>
        </p:nvSpPr>
        <p:spPr>
          <a:xfrm>
            <a:off x="968991" y="5459104"/>
            <a:ext cx="260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Instructor: Carlos Carreño</a:t>
            </a:r>
          </a:p>
          <a:p>
            <a:r>
              <a:rPr lang="es-PE" dirty="0"/>
              <a:t>ccarrenovi@gmail.com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330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A588-F98D-D3F0-D88A-9A9F6BAA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/>
          <a:lstStyle/>
          <a:p>
            <a:r>
              <a:rPr lang="es-PE" dirty="0"/>
              <a:t>Configurar Spring Cloud Config Server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790DC1-454E-17C3-768A-0A009D9C7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1583140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Spring Cloud Config Server </a:t>
            </a:r>
            <a:r>
              <a:rPr lang="es-ES" dirty="0"/>
              <a:t>es una herramienta que permite centralizar la configuración externa de tus aplicaciones Spring Boot. En vez de tener archivos </a:t>
            </a:r>
            <a:r>
              <a:rPr lang="es-ES" b="1" dirty="0"/>
              <a:t>application.yml </a:t>
            </a:r>
            <a:r>
              <a:rPr lang="es-ES" dirty="0"/>
              <a:t>o </a:t>
            </a:r>
            <a:r>
              <a:rPr lang="es-ES" b="1" dirty="0"/>
              <a:t>application.properties </a:t>
            </a:r>
            <a:r>
              <a:rPr lang="es-ES" dirty="0"/>
              <a:t>en cada microservicio, puedes tener un solo lugar desde donde todos los servicios obtienen su configuración (</a:t>
            </a:r>
            <a:r>
              <a:rPr lang="es-ES" dirty="0" err="1"/>
              <a:t>Github</a:t>
            </a:r>
            <a:r>
              <a:rPr lang="es-ES" dirty="0"/>
              <a:t>).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8E46279-3488-597C-5E73-B73DA116A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35" y="3002507"/>
            <a:ext cx="6548509" cy="328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7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4D26B-612E-EA2E-5F9E-1930CBDF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1E01F8-86C8-54E4-CAFB-ECE2186A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Dependencias del Config server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9B6B47-C1C2-9FA9-39BA-91BAA6684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29" y="2328081"/>
            <a:ext cx="8658225" cy="1219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7288338-EB36-7F01-1E00-8ABB47BAA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29" y="3802893"/>
            <a:ext cx="6967680" cy="2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1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17838-07E3-B82E-96F8-2FC9453F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7CF47D-7C2B-038F-6B6A-F50C34BA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Activación del Config Server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8E0C04-6B5B-0EFA-9346-6C3559E5E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59" y="2405062"/>
            <a:ext cx="89820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C382D-3B3F-F5A7-8930-BD2855BD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5DE610-D3AB-8B16-5F30-7AA7A6A8A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Archivo Application.yml del Config Server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92767B-14DF-0606-EF27-A5CEBBBDE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49" y="2472531"/>
            <a:ext cx="86963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9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FE92E-547F-7DF8-9354-345F9D5B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Configurar un Microservicio como Spring Cloud Config Client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F40E34-26C6-9BC0-0E10-B94ED2DD3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Dependencias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8C2087-EC07-5502-D6DE-677725E34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64" y="2433140"/>
            <a:ext cx="88582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0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C223A-2964-77D8-D7EE-43EC4EAA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09BA12-7AC8-0112-F001-12BE23BF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Archivo application.yml del cliente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ADF763-899E-2385-EE23-0E203FC60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40" y="2429669"/>
            <a:ext cx="87820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30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1ADF7-98A0-B61F-BBD6-E3195512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Archivos de Configuración en el repositorio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50C45-1296-9E7F-8984-449DBA55E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mi-servicio.yml</a:t>
            </a:r>
          </a:p>
          <a:p>
            <a:r>
              <a:rPr lang="it-IT" dirty="0"/>
              <a:t>mi-servicio-dev.yml</a:t>
            </a:r>
          </a:p>
          <a:p>
            <a:r>
              <a:rPr lang="it-IT" dirty="0"/>
              <a:t>mi-servicio-prod.yml</a:t>
            </a:r>
          </a:p>
          <a:p>
            <a:pPr marL="0" indent="0">
              <a:buNone/>
            </a:pPr>
            <a:r>
              <a:rPr lang="es-ES" dirty="0"/>
              <a:t>Y puedes acceder a ellos así:</a:t>
            </a:r>
            <a:endParaRPr lang="it-IT" dirty="0"/>
          </a:p>
          <a:p>
            <a:r>
              <a:rPr lang="es-PE" dirty="0"/>
              <a:t>http://localhost:8888/mi-servicio/default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509DC2-1948-696D-D22A-56419B7B8F95}"/>
              </a:ext>
            </a:extLst>
          </p:cNvPr>
          <p:cNvSpPr txBox="1"/>
          <p:nvPr/>
        </p:nvSpPr>
        <p:spPr>
          <a:xfrm>
            <a:off x="838200" y="4476466"/>
            <a:ext cx="8297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 pueden activar mediante:</a:t>
            </a:r>
          </a:p>
          <a:p>
            <a:r>
              <a:rPr lang="es-PE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spring.profiles.active</a:t>
            </a:r>
            <a:r>
              <a:rPr lang="es-PE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PE" sz="2400" u="sng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dev</a:t>
            </a:r>
            <a:endParaRPr lang="es-P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9749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D2DA-B256-A568-4224-5B336AB1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3155121"/>
          </a:xfrm>
        </p:spPr>
        <p:txBody>
          <a:bodyPr>
            <a:normAutofit fontScale="90000"/>
          </a:bodyPr>
          <a:lstStyle/>
          <a:p>
            <a:r>
              <a:rPr lang="en-US" dirty="0"/>
              <a:t>Modulo 10. Registrando Microservicios (Registry con Eureka y Spring Cloud Config)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909F8-DE74-E598-1C6F-D385241D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Comprender cómo Eureka y Spring Cloud Config permiten gestionar el descubrimiento de servicios y la configuración centralizada en una arquitectura de microservicios.</a:t>
            </a:r>
            <a:endParaRPr lang="es-PE" dirty="0"/>
          </a:p>
          <a:p>
            <a:r>
              <a:rPr lang="es-PE" dirty="0"/>
              <a:t>Duración: 1.5 h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D3B39-F491-06B9-A34A-6D10BC4D975A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53F72539-26AD-4D94-5A0D-E7AD8E3F8F07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6AF2A7-4AC9-6598-CC8B-0FC14954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FBBD2-DFE0-C0C6-F29C-6B397CF9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registro de servicios con Eureka.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7D94F1-54E6-2DD6-B8F7-0C14E874B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Eureka</a:t>
            </a:r>
            <a:r>
              <a:rPr lang="es-ES" dirty="0"/>
              <a:t> es un </a:t>
            </a:r>
            <a:r>
              <a:rPr lang="es-ES" b="1" dirty="0"/>
              <a:t>servicio de descubrimiento</a:t>
            </a:r>
            <a:r>
              <a:rPr lang="es-ES" dirty="0"/>
              <a:t> desarrollado por Netflix y ampliamente utilizado con Spring Cloud. Su objetivo principal es permitir que los microservicios </a:t>
            </a:r>
            <a:r>
              <a:rPr lang="es-ES" b="1" dirty="0"/>
              <a:t>se registren</a:t>
            </a:r>
            <a:r>
              <a:rPr lang="es-ES" dirty="0"/>
              <a:t> a sí mismos y </a:t>
            </a:r>
            <a:r>
              <a:rPr lang="es-ES" b="1" dirty="0"/>
              <a:t>descubran</a:t>
            </a:r>
            <a:r>
              <a:rPr lang="es-ES" dirty="0"/>
              <a:t> otros servicios sin necesidad de conocer sus direcciones IP concretas.</a:t>
            </a:r>
            <a:endParaRPr lang="es-PE" dirty="0"/>
          </a:p>
        </p:txBody>
      </p:sp>
      <p:pic>
        <p:nvPicPr>
          <p:cNvPr id="1026" name="Picture 2" descr="What is Eureka Server and Client in Spring boot Microservices?? | by Pratik  Patel | Medium">
            <a:extLst>
              <a:ext uri="{FF2B5EF4-FFF2-40B4-BE49-F238E27FC236}">
                <a16:creationId xmlns:a16="http://schemas.microsoft.com/office/drawing/2014/main" id="{EAD3B822-21DA-8234-44ED-27E3370E4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46" y="3429000"/>
            <a:ext cx="4070350" cy="298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1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C6818-C0EC-D516-89C0-170B7434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Dependencias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9C7C5-4BD0-E12F-681D-B8F172215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Archivo pom.xml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4B8B79-43B5-EED9-D437-0B70D130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31" y="4477040"/>
            <a:ext cx="5630024" cy="20158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E4DE238-331B-3DB9-D9F7-78C7285D8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131" y="2380960"/>
            <a:ext cx="6342158" cy="20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0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2BAA5-F833-3C19-3D19-E2A4D441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Configurar Eureka Server en Spring Boot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205E1-7093-395B-A186-F184B57CC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Eureka Server</a:t>
            </a:r>
          </a:p>
          <a:p>
            <a:r>
              <a:rPr lang="es-ES" dirty="0"/>
              <a:t>Es el </a:t>
            </a:r>
            <a:r>
              <a:rPr lang="es-ES" b="1" dirty="0"/>
              <a:t>registro de servicios</a:t>
            </a:r>
            <a:r>
              <a:rPr lang="es-ES" dirty="0"/>
              <a:t>. Es donde los microservicios cliente se registran y consultan otros servicios.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0197EE-FC03-62EA-BD04-FBDCE34B2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29" y="3429000"/>
            <a:ext cx="9058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3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A91C6-F047-0E01-7971-A166D9C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8F2309-80BE-0464-AFE3-AE5D3A37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>
                <a:solidFill>
                  <a:srgbClr val="00B050"/>
                </a:solidFill>
              </a:rPr>
              <a:t>application.yml </a:t>
            </a:r>
            <a:r>
              <a:rPr lang="es-PE" dirty="0"/>
              <a:t>del server: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F675E3A-D43C-2AED-5838-7D56C1E7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89" y="2517087"/>
            <a:ext cx="8943975" cy="212407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5373ECF-971F-E209-0EF0-F2DE1F241ACA}"/>
              </a:ext>
            </a:extLst>
          </p:cNvPr>
          <p:cNvSpPr txBox="1"/>
          <p:nvPr/>
        </p:nvSpPr>
        <p:spPr>
          <a:xfrm>
            <a:off x="838200" y="5186149"/>
            <a:ext cx="774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Abre tu navegador </a:t>
            </a:r>
            <a:r>
              <a:rPr lang="es-ES" b="1" dirty="0"/>
              <a:t>en http://localhost:8761/</a:t>
            </a:r>
            <a:r>
              <a:rPr lang="es-ES" dirty="0"/>
              <a:t> y verás los servicios registrados.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6126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2421E-F4DE-FE98-74AD-B3C3BD14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E7CDA-BABC-F788-6388-20268E4F7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Servicios registrados</a:t>
            </a:r>
          </a:p>
        </p:txBody>
      </p:sp>
      <p:pic>
        <p:nvPicPr>
          <p:cNvPr id="4" name="Imagen 3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745346A2-7066-5272-D28E-3A5A7340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36" y="2315051"/>
            <a:ext cx="7450781" cy="399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1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67718-70CF-D487-23B7-C0822686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el Eureka Client en Microservicios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3DE71F-43EB-B106-E458-D8DE2BE8C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Eureka Client</a:t>
            </a:r>
          </a:p>
          <a:p>
            <a:r>
              <a:rPr lang="es-ES" dirty="0"/>
              <a:t>Cualquier microservicio que se </a:t>
            </a:r>
            <a:r>
              <a:rPr lang="es-ES" b="1" dirty="0"/>
              <a:t>registra en Eureka</a:t>
            </a:r>
            <a:r>
              <a:rPr lang="es-ES" dirty="0"/>
              <a:t> y puede usar el cliente para buscar otros servicios.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B1989C-D03E-66A3-4D55-4232837AC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54" y="3293730"/>
            <a:ext cx="90487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5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7B8E5-9813-AABF-7BB2-3CAF38918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A70D5-0AB7-FBBF-747A-339AC96C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0677DC-7515-7828-38B9-E5D0A2B42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>
                <a:solidFill>
                  <a:srgbClr val="00B050"/>
                </a:solidFill>
              </a:rPr>
              <a:t>application.yml </a:t>
            </a:r>
            <a:r>
              <a:rPr lang="es-PE" dirty="0"/>
              <a:t>del cliente: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040093-EF79-EE62-087E-23860265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40" y="2523699"/>
            <a:ext cx="90201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62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31105012-C85B-48FE-A9B5-1073A4F8510F}" vid="{0A218172-2346-46E6-9EEE-B3155904D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Igp</Template>
  <TotalTime>53</TotalTime>
  <Words>329</Words>
  <Application>Microsoft Office PowerPoint</Application>
  <PresentationFormat>Panorámica</PresentationFormat>
  <Paragraphs>46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Tema de Office</vt:lpstr>
      <vt:lpstr>Microservicios </vt:lpstr>
      <vt:lpstr>Modulo 10. Registrando Microservicios (Registry con Eureka y Spring Cloud Config)</vt:lpstr>
      <vt:lpstr>Introducción al registro de servicios con Eureka.</vt:lpstr>
      <vt:lpstr>Dependencias</vt:lpstr>
      <vt:lpstr>Configurar Eureka Server en Spring Boot</vt:lpstr>
      <vt:lpstr>…</vt:lpstr>
      <vt:lpstr>…</vt:lpstr>
      <vt:lpstr>Configurar el Eureka Client en Microservicios</vt:lpstr>
      <vt:lpstr>…</vt:lpstr>
      <vt:lpstr>Configurar Spring Cloud Config Server</vt:lpstr>
      <vt:lpstr>…</vt:lpstr>
      <vt:lpstr>…</vt:lpstr>
      <vt:lpstr>…</vt:lpstr>
      <vt:lpstr>Configurar un Microservicio como Spring Cloud Config Client</vt:lpstr>
      <vt:lpstr>…</vt:lpstr>
      <vt:lpstr>Archivos de Configuración en el repositorio Git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ccarrenovi.pe@outlook.es</cp:lastModifiedBy>
  <cp:revision>24</cp:revision>
  <dcterms:created xsi:type="dcterms:W3CDTF">2019-10-15T18:52:48Z</dcterms:created>
  <dcterms:modified xsi:type="dcterms:W3CDTF">2025-04-21T01:42:40Z</dcterms:modified>
</cp:coreProperties>
</file>