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72" r:id="rId4"/>
    <p:sldId id="277" r:id="rId5"/>
    <p:sldId id="273" r:id="rId6"/>
    <p:sldId id="274" r:id="rId7"/>
    <p:sldId id="278" r:id="rId8"/>
    <p:sldId id="279" r:id="rId9"/>
    <p:sldId id="280" r:id="rId10"/>
    <p:sldId id="281" r:id="rId11"/>
    <p:sldId id="275" r:id="rId12"/>
    <p:sldId id="276" r:id="rId13"/>
    <p:sldId id="282" r:id="rId14"/>
    <p:sldId id="283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3B709-FE87-496A-A76C-48881EECB15E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DD982-FF8B-475E-AE3C-AC27621943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94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jakarta.persistence.Entity</a:t>
            </a:r>
            <a:r>
              <a:rPr lang="es-PE" dirty="0"/>
              <a:t>;</a:t>
            </a:r>
          </a:p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jakarta.persistence.Id</a:t>
            </a:r>
            <a:r>
              <a:rPr lang="es-PE" dirty="0"/>
              <a:t>;</a:t>
            </a:r>
          </a:p>
          <a:p>
            <a:r>
              <a:rPr lang="es-PE" dirty="0" err="1"/>
              <a:t>import</a:t>
            </a:r>
            <a:r>
              <a:rPr lang="es-PE" dirty="0"/>
              <a:t> </a:t>
            </a:r>
            <a:r>
              <a:rPr lang="es-PE" dirty="0" err="1"/>
              <a:t>jakarta.persistence.GeneratedValue</a:t>
            </a:r>
            <a:r>
              <a:rPr lang="es-PE" dirty="0"/>
              <a:t>;</a:t>
            </a:r>
          </a:p>
          <a:p>
            <a:endParaRPr lang="es-PE" dirty="0"/>
          </a:p>
          <a:p>
            <a:r>
              <a:rPr lang="es-PE" dirty="0"/>
              <a:t>@Entity</a:t>
            </a:r>
          </a:p>
          <a:p>
            <a:r>
              <a:rPr lang="es-PE" dirty="0"/>
              <a:t>public </a:t>
            </a:r>
            <a:r>
              <a:rPr lang="es-PE" dirty="0" err="1"/>
              <a:t>class</a:t>
            </a:r>
            <a:r>
              <a:rPr lang="es-PE" dirty="0"/>
              <a:t> Producto {</a:t>
            </a:r>
          </a:p>
          <a:p>
            <a:endParaRPr lang="es-PE" dirty="0"/>
          </a:p>
          <a:p>
            <a:r>
              <a:rPr lang="es-PE" dirty="0"/>
              <a:t>    @Id</a:t>
            </a:r>
          </a:p>
          <a:p>
            <a:r>
              <a:rPr lang="es-PE" dirty="0"/>
              <a:t>    @GeneratedValue</a:t>
            </a:r>
          </a:p>
          <a:p>
            <a:r>
              <a:rPr lang="es-PE" dirty="0"/>
              <a:t>    private Long id;</a:t>
            </a:r>
          </a:p>
          <a:p>
            <a:endParaRPr lang="es-PE" dirty="0"/>
          </a:p>
          <a:p>
            <a:r>
              <a:rPr lang="es-PE" dirty="0"/>
              <a:t>    private </a:t>
            </a:r>
            <a:r>
              <a:rPr lang="es-PE" dirty="0" err="1"/>
              <a:t>String</a:t>
            </a:r>
            <a:r>
              <a:rPr lang="es-PE" dirty="0"/>
              <a:t> nombre;</a:t>
            </a:r>
          </a:p>
          <a:p>
            <a:r>
              <a:rPr lang="es-PE" dirty="0"/>
              <a:t>    private </a:t>
            </a:r>
            <a:r>
              <a:rPr lang="es-PE" dirty="0" err="1"/>
              <a:t>double</a:t>
            </a:r>
            <a:r>
              <a:rPr lang="es-PE" dirty="0"/>
              <a:t> precio;</a:t>
            </a:r>
          </a:p>
          <a:p>
            <a:endParaRPr lang="es-PE" dirty="0"/>
          </a:p>
          <a:p>
            <a:r>
              <a:rPr lang="es-PE" dirty="0"/>
              <a:t>    // </a:t>
            </a:r>
            <a:r>
              <a:rPr lang="es-PE" dirty="0" err="1"/>
              <a:t>Getters</a:t>
            </a:r>
            <a:r>
              <a:rPr lang="es-PE" dirty="0"/>
              <a:t> y </a:t>
            </a:r>
            <a:r>
              <a:rPr lang="es-PE" dirty="0" err="1"/>
              <a:t>setters</a:t>
            </a:r>
            <a:endParaRPr lang="es-PE" dirty="0"/>
          </a:p>
          <a:p>
            <a:endParaRPr lang="es-PE" dirty="0"/>
          </a:p>
          <a:p>
            <a:r>
              <a:rPr lang="es-PE" dirty="0"/>
              <a:t>    public Long </a:t>
            </a:r>
            <a:r>
              <a:rPr lang="es-PE" dirty="0" err="1"/>
              <a:t>getId</a:t>
            </a:r>
            <a:r>
              <a:rPr lang="es-PE" dirty="0"/>
              <a:t>() {</a:t>
            </a:r>
          </a:p>
          <a:p>
            <a:r>
              <a:rPr lang="es-PE" dirty="0"/>
              <a:t>        </a:t>
            </a:r>
            <a:r>
              <a:rPr lang="es-PE" dirty="0" err="1"/>
              <a:t>return</a:t>
            </a:r>
            <a:r>
              <a:rPr lang="es-PE" dirty="0"/>
              <a:t> id;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public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setId</a:t>
            </a:r>
            <a:r>
              <a:rPr lang="es-PE" dirty="0"/>
              <a:t>(Long id) {</a:t>
            </a:r>
          </a:p>
          <a:p>
            <a:r>
              <a:rPr lang="es-PE" dirty="0"/>
              <a:t>        </a:t>
            </a:r>
            <a:r>
              <a:rPr lang="es-PE" dirty="0" err="1"/>
              <a:t>this.id</a:t>
            </a:r>
            <a:r>
              <a:rPr lang="es-PE" dirty="0"/>
              <a:t> = id;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public 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 err="1"/>
              <a:t>getNombre</a:t>
            </a:r>
            <a:r>
              <a:rPr lang="es-PE" dirty="0"/>
              <a:t>() {</a:t>
            </a:r>
          </a:p>
          <a:p>
            <a:r>
              <a:rPr lang="es-PE" dirty="0"/>
              <a:t>        </a:t>
            </a:r>
            <a:r>
              <a:rPr lang="es-PE" dirty="0" err="1"/>
              <a:t>return</a:t>
            </a:r>
            <a:r>
              <a:rPr lang="es-PE" dirty="0"/>
              <a:t> nombre;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public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setNombre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 nombre) {</a:t>
            </a:r>
          </a:p>
          <a:p>
            <a:r>
              <a:rPr lang="es-PE" dirty="0"/>
              <a:t>        </a:t>
            </a:r>
            <a:r>
              <a:rPr lang="es-PE" dirty="0" err="1"/>
              <a:t>this.nombre</a:t>
            </a:r>
            <a:r>
              <a:rPr lang="es-PE" dirty="0"/>
              <a:t> = nombre;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public </a:t>
            </a:r>
            <a:r>
              <a:rPr lang="es-PE" dirty="0" err="1"/>
              <a:t>double</a:t>
            </a:r>
            <a:r>
              <a:rPr lang="es-PE" dirty="0"/>
              <a:t> </a:t>
            </a:r>
            <a:r>
              <a:rPr lang="es-PE" dirty="0" err="1"/>
              <a:t>getPrecio</a:t>
            </a:r>
            <a:r>
              <a:rPr lang="es-PE" dirty="0"/>
              <a:t>() {</a:t>
            </a:r>
          </a:p>
          <a:p>
            <a:r>
              <a:rPr lang="es-PE" dirty="0"/>
              <a:t>        </a:t>
            </a:r>
            <a:r>
              <a:rPr lang="es-PE" dirty="0" err="1"/>
              <a:t>return</a:t>
            </a:r>
            <a:r>
              <a:rPr lang="es-PE" dirty="0"/>
              <a:t> precio;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/>
              <a:t>    public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setPrecio</a:t>
            </a:r>
            <a:r>
              <a:rPr lang="es-PE" dirty="0"/>
              <a:t>(</a:t>
            </a:r>
            <a:r>
              <a:rPr lang="es-PE" dirty="0" err="1"/>
              <a:t>double</a:t>
            </a:r>
            <a:r>
              <a:rPr lang="es-PE" dirty="0"/>
              <a:t> precio) {</a:t>
            </a:r>
          </a:p>
          <a:p>
            <a:r>
              <a:rPr lang="es-PE" dirty="0"/>
              <a:t>        </a:t>
            </a:r>
            <a:r>
              <a:rPr lang="es-PE" dirty="0" err="1"/>
              <a:t>this.precio</a:t>
            </a:r>
            <a:r>
              <a:rPr lang="es-PE" dirty="0"/>
              <a:t> = precio;</a:t>
            </a:r>
          </a:p>
          <a:p>
            <a:r>
              <a:rPr lang="es-PE" dirty="0"/>
              <a:t>    }</a:t>
            </a:r>
          </a:p>
          <a:p>
            <a:r>
              <a:rPr lang="es-PE" dirty="0"/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D982-FF8B-475E-AE3C-AC276219433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768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Estrategias:</a:t>
            </a:r>
          </a:p>
          <a:p>
            <a:endParaRPr lang="es-ES" dirty="0"/>
          </a:p>
          <a:p>
            <a:r>
              <a:rPr lang="es-ES" dirty="0"/>
              <a:t>AUTO JPA elige automáticamente la estrategia adecuada según el proveedor y DB. Todos</a:t>
            </a:r>
          </a:p>
          <a:p>
            <a:r>
              <a:rPr lang="es-ES" dirty="0"/>
              <a:t>IDENTITY Usa una columna </a:t>
            </a:r>
            <a:r>
              <a:rPr lang="es-ES" dirty="0" err="1"/>
              <a:t>auto-incrementable</a:t>
            </a:r>
            <a:r>
              <a:rPr lang="es-ES" dirty="0"/>
              <a:t> en la base de datos. MySQL, SQL Server</a:t>
            </a:r>
          </a:p>
          <a:p>
            <a:r>
              <a:rPr lang="es-ES" dirty="0"/>
              <a:t>SEQUENCE Usa una </a:t>
            </a:r>
            <a:r>
              <a:rPr lang="es-ES" b="1" dirty="0"/>
              <a:t>secuencia</a:t>
            </a:r>
            <a:r>
              <a:rPr lang="es-ES" dirty="0"/>
              <a:t> de base de datos para generar el ID. PostgreSQL, Oracle</a:t>
            </a:r>
          </a:p>
          <a:p>
            <a:r>
              <a:rPr lang="es-ES" dirty="0"/>
              <a:t>TABLE Usa una tabla auxiliar para generar los  </a:t>
            </a:r>
            <a:r>
              <a:rPr lang="es-ES" dirty="0" err="1"/>
              <a:t>IDs.Universal</a:t>
            </a:r>
            <a:r>
              <a:rPr lang="es-ES" dirty="0"/>
              <a:t> (menos eficiente)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2DD982-FF8B-475E-AE3C-AC2762194334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06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6C4AD7-C999-745D-189E-E51257217CD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8B846F4-0511-5E2C-B24D-429AD1A92F6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A135FB3-7196-B9CB-8395-8936267498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605098-91A6-6656-A8E1-1DFCE402838B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8575B63E-D1CF-1A89-8E9F-BA077791D7B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FE0377-3586-C4DA-0671-F2CBBA6F54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13297E-9595-B495-22A7-92EC5A5A380A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0847A9A3-5537-CF78-83CE-D33A22966CCA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387218-4885-3484-0E4F-FC26FF8FDC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01420-3FDB-746E-3855-45B34E81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Base de datos y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5508BA-68D6-BD18-2B63-8EA815C6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SEQUENCE si estás en PostgreSQL o Oracle.</a:t>
            </a:r>
          </a:p>
          <a:p>
            <a:r>
              <a:rPr lang="es-ES" dirty="0"/>
              <a:t>Usa IDENTITY si estás en MySQL o SQL Server.</a:t>
            </a:r>
          </a:p>
          <a:p>
            <a:r>
              <a:rPr lang="es-ES" dirty="0"/>
              <a:t>Evita TABLE salvo que necesites portabilidad extrema.</a:t>
            </a:r>
          </a:p>
          <a:p>
            <a:r>
              <a:rPr lang="es-ES" dirty="0"/>
              <a:t>Usa AUTO si quieres delegar la decisión al proveedor (útil en entornos variables).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18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C279F-9F55-C86D-9761-0AF1E597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Relaciones entre 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8D190-76E0-C901-5D38-661A2C89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b="1" dirty="0"/>
              <a:t>@ManyToOne, @OneToMany, @OneToOne, @ManyToMany</a:t>
            </a:r>
            <a:r>
              <a:rPr lang="es-PE" dirty="0"/>
              <a:t>: para definir relaciones entre entidades.</a:t>
            </a:r>
          </a:p>
          <a:p>
            <a:r>
              <a:rPr lang="es-PE" b="1" dirty="0"/>
              <a:t>@Embedded, @Embeddable:</a:t>
            </a:r>
            <a:r>
              <a:rPr lang="es-PE" dirty="0"/>
              <a:t> para componer objetos dentro de entidades.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743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F645-A71D-09E7-E713-D43FA141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10F75-30F6-F64D-67D3-3FE94B85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JPQL es el lenguaje de consultas orientado a objetos de JPA, similar a SQL pero trabajando con entidades, no con tablas directamente.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2E6879-BD77-3122-5B4C-5AA677C56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73" y="2823394"/>
            <a:ext cx="78581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D289-AB6B-1AA8-DE9E-0E51C3C3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Consultas 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F7D284-4D20-40F5-32D7-F14678D0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Para casos donde necesitas SQL directamente: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E77EE0-4CCE-55C0-6DEA-10D52199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66" y="2360510"/>
            <a:ext cx="8134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4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C2D8D-7500-4312-CAF5-08320357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Consultas Predefinidas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30078-2E9D-42B1-CB5F-742143DA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definen en la clase entidad: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465971-BFC6-5E75-A5EC-E3E5891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56" y="2327787"/>
            <a:ext cx="7734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4. Añadiendo Entities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el concepto de entidades en JPA, cómo definirlas y gestionarlas en aplicaciones Java con persistencia en bases de datos.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E94CD-7D7C-6BAC-34F1-FE59B3D5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Definición de una entidad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77BEB-2820-3E85-2B49-2B33DC21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</a:t>
            </a:r>
            <a:r>
              <a:rPr lang="es-ES" b="1" dirty="0"/>
              <a:t>entidad JPA</a:t>
            </a:r>
            <a:r>
              <a:rPr lang="es-ES" dirty="0"/>
              <a:t> (Java Persistence API) es una clase Java que representa una </a:t>
            </a:r>
            <a:r>
              <a:rPr lang="es-ES" b="1" dirty="0"/>
              <a:t>tabla en una base de datos relacional</a:t>
            </a:r>
            <a:r>
              <a:rPr lang="es-ES" dirty="0"/>
              <a:t>. Es la piedra angular del modelo de persistencia en aplicaciones Java que usan frameworks como </a:t>
            </a:r>
            <a:r>
              <a:rPr lang="es-ES" b="1" dirty="0"/>
              <a:t>Hibernate</a:t>
            </a:r>
            <a:r>
              <a:rPr lang="es-ES" dirty="0"/>
              <a:t>, </a:t>
            </a:r>
            <a:r>
              <a:rPr lang="es-ES" b="1" dirty="0"/>
              <a:t>Jakarta EE</a:t>
            </a:r>
            <a:r>
              <a:rPr lang="es-ES" dirty="0"/>
              <a:t>, o </a:t>
            </a:r>
            <a:r>
              <a:rPr lang="es-ES" b="1" dirty="0"/>
              <a:t>Spring Data JPA</a:t>
            </a:r>
            <a:r>
              <a:rPr lang="es-ES" dirty="0"/>
              <a:t>.</a:t>
            </a:r>
          </a:p>
          <a:p>
            <a:r>
              <a:rPr lang="es-ES" dirty="0"/>
              <a:t>Una entidad JPA es una clase anotada con </a:t>
            </a:r>
            <a:r>
              <a:rPr lang="es-ES" b="1" dirty="0"/>
              <a:t>@Entity </a:t>
            </a:r>
            <a:r>
              <a:rPr lang="es-ES" dirty="0"/>
              <a:t>que está mapeada a una </a:t>
            </a:r>
            <a:r>
              <a:rPr lang="es-ES" b="1" dirty="0"/>
              <a:t>tabla</a:t>
            </a:r>
            <a:r>
              <a:rPr lang="es-ES" dirty="0"/>
              <a:t> en una </a:t>
            </a:r>
            <a:r>
              <a:rPr lang="es-ES" b="1" dirty="0"/>
              <a:t>base de datos</a:t>
            </a:r>
            <a:r>
              <a:rPr lang="es-ES" dirty="0"/>
              <a:t>. Cada </a:t>
            </a:r>
            <a:r>
              <a:rPr lang="es-ES" b="1" dirty="0"/>
              <a:t>instancia</a:t>
            </a:r>
            <a:r>
              <a:rPr lang="es-ES" dirty="0"/>
              <a:t> de esa clase representa una </a:t>
            </a:r>
            <a:r>
              <a:rPr lang="es-ES" b="1" dirty="0"/>
              <a:t>fila</a:t>
            </a:r>
            <a:r>
              <a:rPr lang="es-ES" dirty="0"/>
              <a:t> en la </a:t>
            </a:r>
            <a:r>
              <a:rPr lang="es-ES" b="1" dirty="0"/>
              <a:t>tabla</a:t>
            </a:r>
            <a:r>
              <a:rPr lang="es-ES" dirty="0"/>
              <a:t> correspondiente.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595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4230-616A-E33C-7CA5-7EFD0CF4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Entidad: 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2FC9F-2CA3-18E3-10A7-234CC16C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la anotación @Entity.</a:t>
            </a:r>
          </a:p>
          <a:p>
            <a:r>
              <a:rPr lang="es-ES" dirty="0"/>
              <a:t>Debe tener un identificador único (@Id) que represente la clave primaria.</a:t>
            </a:r>
          </a:p>
          <a:p>
            <a:r>
              <a:rPr lang="es-ES" dirty="0"/>
              <a:t>Sus atributos pueden estar mapeados a columnas de la tabla.</a:t>
            </a:r>
          </a:p>
          <a:p>
            <a:r>
              <a:rPr lang="es-ES" dirty="0"/>
              <a:t>Puede incluir relaciones con otras entidades (@OneToMany, @ManyToOne, etc.).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675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FD6F7-2E14-5595-AD90-91C61F5F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Anotaciones de entidad @Entity, @Table, @Column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3B3DE-7644-FF28-F9AF-7B2FD00D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@Table(name = "productos"): </a:t>
            </a:r>
            <a:r>
              <a:rPr lang="es-ES" dirty="0"/>
              <a:t>para especificar el nombre exacto de la tabla.</a:t>
            </a:r>
          </a:p>
          <a:p>
            <a:r>
              <a:rPr lang="es-ES" b="1" dirty="0"/>
              <a:t>@Column(name = "</a:t>
            </a:r>
            <a:r>
              <a:rPr lang="es-ES" b="1" dirty="0" err="1"/>
              <a:t>nombre_producto</a:t>
            </a:r>
            <a:r>
              <a:rPr lang="es-ES" b="1" dirty="0"/>
              <a:t>"): </a:t>
            </a:r>
            <a:r>
              <a:rPr lang="es-ES" dirty="0"/>
              <a:t>para personalizar el nombre de la columna.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6385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396ED-E9CC-30C5-1C6D-EC92AB3A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Estrategia de claves primarias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B035AA-5CE8-3D6E-E818-BBF451EC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JPA, la estrategia de claves primarias se refiere a cómo se generan los valores del campo anotado con </a:t>
            </a:r>
            <a:r>
              <a:rPr lang="es-ES" b="1" dirty="0"/>
              <a:t>@Id</a:t>
            </a:r>
            <a:r>
              <a:rPr lang="es-ES" dirty="0"/>
              <a:t>, que identifica de forma única cada entidad en la base de datos.</a:t>
            </a:r>
          </a:p>
          <a:p>
            <a:r>
              <a:rPr lang="es-ES" dirty="0"/>
              <a:t>Para esto, se usa la anotación </a:t>
            </a:r>
            <a:r>
              <a:rPr lang="es-ES" b="1" dirty="0"/>
              <a:t>@GeneratedValue </a:t>
            </a:r>
            <a:r>
              <a:rPr lang="es-ES" dirty="0"/>
              <a:t>junto con la estrategia que prefieras mediante el atributo </a:t>
            </a:r>
            <a:r>
              <a:rPr lang="es-ES" b="1" dirty="0"/>
              <a:t>strategy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305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9F4F1-1B5E-EE38-A69F-2A9DD51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Opciones de la estrategia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1E9B7-6CEB-24D5-E9CF-37710869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AUTO</a:t>
            </a:r>
          </a:p>
          <a:p>
            <a:r>
              <a:rPr lang="es-PE" dirty="0"/>
              <a:t>IDENTITY</a:t>
            </a:r>
          </a:p>
          <a:p>
            <a:r>
              <a:rPr lang="es-PE" dirty="0"/>
              <a:t>SEQUENCE</a:t>
            </a:r>
          </a:p>
          <a:p>
            <a:r>
              <a:rPr lang="es-PE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12228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FB652-DE15-3EB6-88B2-48C976E8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012E3-C941-B7C5-6E03-998B0C18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GenerationType.AUTO (automático)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GenerationType.IDENTITY (auto-incremento DB)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34F5C9-CDE7-C4BE-CF9F-0CEF04CB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56" y="2371725"/>
            <a:ext cx="6391275" cy="1057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A1EF9F-D6A7-34EF-EE4D-B6589BE9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56" y="3910934"/>
            <a:ext cx="56483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5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D7F30-B95E-AC8F-29A4-C18797F0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373D7-1F1C-A3A1-A606-ABDE1257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/>
              <a:t>GenerationType.SEQUENCE (secuencia de base de datos)</a:t>
            </a:r>
          </a:p>
          <a:p>
            <a:pPr marL="514350" indent="-514350">
              <a:buFont typeface="+mj-lt"/>
              <a:buAutoNum type="arabicPeriod" startAt="3"/>
            </a:pPr>
            <a:endParaRPr lang="es-PE" dirty="0"/>
          </a:p>
          <a:p>
            <a:pPr marL="514350" indent="-514350">
              <a:buFont typeface="+mj-lt"/>
              <a:buAutoNum type="arabicPeriod" startAt="3"/>
            </a:pPr>
            <a:endParaRPr lang="es-PE" dirty="0"/>
          </a:p>
          <a:p>
            <a:pPr marL="514350" indent="-514350">
              <a:buFont typeface="+mj-lt"/>
              <a:buAutoNum type="arabicPeriod" startAt="3"/>
            </a:pPr>
            <a:endParaRPr lang="es-PE" dirty="0"/>
          </a:p>
          <a:p>
            <a:pPr marL="514350" indent="-514350">
              <a:buFont typeface="+mj-lt"/>
              <a:buAutoNum type="arabicPeriod" startAt="3"/>
            </a:pPr>
            <a:r>
              <a:rPr lang="es-PE" dirty="0"/>
              <a:t>GenerationType.TABLE (tabla de secuencias)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CF5552-8E66-9089-2A7D-95013542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45" y="2308890"/>
            <a:ext cx="8791575" cy="12668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ECB3A75-5FF3-EE95-2C55-35CD3F72C3FE}"/>
              </a:ext>
            </a:extLst>
          </p:cNvPr>
          <p:cNvSpPr txBox="1"/>
          <p:nvPr/>
        </p:nvSpPr>
        <p:spPr>
          <a:xfrm>
            <a:off x="1405245" y="4557251"/>
            <a:ext cx="99844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200" dirty="0">
                <a:solidFill>
                  <a:schemeClr val="accent5"/>
                </a:solidFill>
              </a:rPr>
              <a:t>@Id</a:t>
            </a:r>
          </a:p>
          <a:p>
            <a:r>
              <a:rPr lang="es-PE" sz="1200" dirty="0">
                <a:solidFill>
                  <a:schemeClr val="accent5"/>
                </a:solidFill>
              </a:rPr>
              <a:t>@GeneratedValue(strategy = GenerationType.TABLE, generator = "producto_gen")</a:t>
            </a:r>
          </a:p>
          <a:p>
            <a:r>
              <a:rPr lang="es-PE" sz="1200" dirty="0">
                <a:solidFill>
                  <a:schemeClr val="accent5"/>
                </a:solidFill>
              </a:rPr>
              <a:t>@TableGenerator(name = "producto_gen", table = "secuencias", pkColumnName = "nombre", valueColumnName = "valor", pkColumnValue = "producto_id")</a:t>
            </a:r>
          </a:p>
          <a:p>
            <a:r>
              <a:rPr lang="es-PE" sz="1200" dirty="0">
                <a:solidFill>
                  <a:srgbClr val="7030A0"/>
                </a:solidFill>
              </a:rPr>
              <a:t>private</a:t>
            </a:r>
            <a:r>
              <a:rPr lang="es-PE" sz="1200" dirty="0"/>
              <a:t> Long id;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87043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109</TotalTime>
  <Words>714</Words>
  <Application>Microsoft Office PowerPoint</Application>
  <PresentationFormat>Panorámica</PresentationFormat>
  <Paragraphs>103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Tema de Office</vt:lpstr>
      <vt:lpstr>Microservicios </vt:lpstr>
      <vt:lpstr>Modulo 4. Añadiendo Entities </vt:lpstr>
      <vt:lpstr>Definición de una entidad</vt:lpstr>
      <vt:lpstr>Entidad: Características</vt:lpstr>
      <vt:lpstr>Anotaciones de entidad @Entity, @Table, @Column</vt:lpstr>
      <vt:lpstr>Estrategia de claves primarias</vt:lpstr>
      <vt:lpstr>Opciones de la estrategia</vt:lpstr>
      <vt:lpstr>…</vt:lpstr>
      <vt:lpstr>…</vt:lpstr>
      <vt:lpstr>Base de datos y Estrategia</vt:lpstr>
      <vt:lpstr>Relaciones entre entidades</vt:lpstr>
      <vt:lpstr>Consultas</vt:lpstr>
      <vt:lpstr>Consultas Nativas</vt:lpstr>
      <vt:lpstr>Consultas Predefinidas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15</cp:revision>
  <dcterms:created xsi:type="dcterms:W3CDTF">2019-10-15T18:52:48Z</dcterms:created>
  <dcterms:modified xsi:type="dcterms:W3CDTF">2025-04-20T22:08:30Z</dcterms:modified>
</cp:coreProperties>
</file>