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6" r:id="rId6"/>
    <p:sldId id="280" r:id="rId7"/>
    <p:sldId id="277" r:id="rId8"/>
    <p:sldId id="278" r:id="rId9"/>
    <p:sldId id="279" r:id="rId10"/>
    <p:sldId id="274" r:id="rId11"/>
    <p:sldId id="275" r:id="rId12"/>
    <p:sldId id="281" r:id="rId13"/>
    <p:sldId id="283" r:id="rId14"/>
    <p:sldId id="28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C86664-9036-62CE-9AA3-B49F536584F3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C7DDD6FF-418E-6288-22DB-FCAC01BA8AA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90D342-5E07-E08D-3C6E-0BB10B669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307EF6-411A-8A97-58B0-81E714CF0653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D22AC3C5-B469-EB69-E5D8-F767AFC993BB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3D043A-C7B1-813E-760F-D2959D807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C51CE2-91F9-9E16-3767-F775FE4D19F2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96A60079-1317-5BF1-62C8-6AB1FA30D6B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C58482-D067-272D-E314-E02344CF5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suarios-service/api/usuarios/%7bid%7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A87C0-91FE-6736-6864-902AEA0F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Llamada al Componente Service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1E058-FA02-EFA6-454F-F4ADC539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llamada al servicio se realiza desde el controlador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1F75C2-E20C-43B8-9179-CBE06246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541"/>
            <a:ext cx="8704287" cy="36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44D1-724F-5663-0099-1375C703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del Componente Service con otros Microservicios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A2B6D-FE64-8ACD-EDAA-CE520EC2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La interacción entre un servicio local y un </a:t>
            </a:r>
            <a:r>
              <a:rPr lang="es-ES" b="1" i="1" dirty="0"/>
              <a:t>microservicio externo</a:t>
            </a:r>
            <a:r>
              <a:rPr lang="es-ES" dirty="0"/>
              <a:t> en Spring Boot, implica manejar las </a:t>
            </a:r>
            <a:r>
              <a:rPr lang="es-ES" b="1" dirty="0"/>
              <a:t>comunicaciones entre microservicios</a:t>
            </a:r>
            <a:r>
              <a:rPr lang="es-ES" dirty="0"/>
              <a:t>, generalmente vía HTTP, aunque también se puede hacer por mensajería (Kafka, RabbitMQ).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772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4919-49F6-CDCA-8648-C0DA5279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Ejemplo: Servicio Pedidos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A8D2A-F8D6-7A9E-9EDC-1C11162E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Escenario:</a:t>
            </a:r>
          </a:p>
          <a:p>
            <a:r>
              <a:rPr lang="es-ES" dirty="0"/>
              <a:t>Un servicio de pedidos (</a:t>
            </a:r>
            <a:r>
              <a:rPr lang="es-ES" b="1" dirty="0"/>
              <a:t>PedidoService</a:t>
            </a:r>
            <a:r>
              <a:rPr lang="es-ES" dirty="0"/>
              <a:t>) en tu app actual.</a:t>
            </a:r>
          </a:p>
          <a:p>
            <a:r>
              <a:rPr lang="es-ES" dirty="0"/>
              <a:t>Un microservicio de usuarios, con una API REST disponible en: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http://usuarios-service/api/usuarios/{id}</a:t>
            </a:r>
            <a:endParaRPr lang="es-ES" dirty="0"/>
          </a:p>
          <a:p>
            <a:r>
              <a:rPr lang="es-ES" b="1" dirty="0"/>
              <a:t>PedidoService</a:t>
            </a:r>
            <a:r>
              <a:rPr lang="es-ES" dirty="0"/>
              <a:t> necesita obtener los datos del usuario antes de crear un pedido.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99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3449-4A65-37E2-2EE7-03268FE3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0C595-1189-D8DF-625C-2980D5C8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Usar </a:t>
            </a:r>
            <a:r>
              <a:rPr lang="es-PE" b="1" dirty="0"/>
              <a:t>RestTemplate</a:t>
            </a:r>
            <a:r>
              <a:rPr lang="es-PE" dirty="0"/>
              <a:t> o </a:t>
            </a:r>
            <a:r>
              <a:rPr lang="es-PE" b="1" dirty="0"/>
              <a:t>WebClient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B7280E-3119-3B93-DD61-3334D7ED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17" y="2343591"/>
            <a:ext cx="8495803" cy="38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7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7E5DA-D106-545B-9B95-9FFF80F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E0BF8-12A1-7B20-4941-49CF95E6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Registra el RestTemplate como @Bean (si no usas Spring Boot 3):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43A5D6-2389-D0A5-1020-380EC6C3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657"/>
            <a:ext cx="8782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20E5-45DE-1490-D78D-1AE539A2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Usar WebClient (Es mas reactivo)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89DA48-77A1-B4D8-02B6-9C643528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798"/>
            <a:ext cx="9877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B95F-4EF8-76F9-FCFC-F31019C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Interacción desde </a:t>
            </a:r>
            <a:r>
              <a:rPr lang="es-PE" b="1" dirty="0"/>
              <a:t>PedidoService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4BE97-A042-668A-2E61-0FF6D854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0509"/>
            <a:ext cx="6204045" cy="4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95526-1A01-C392-04D8-F739A69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Usando FeignClient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139FC-1B4E-04C8-6121-A6DAF024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Cloud ofrece una alternativa muy elegante: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Luego se inyecta directamente como cualquier servicio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E00BFE-C975-3938-B1C3-4782F5C1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50" y="2581275"/>
            <a:ext cx="9696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6. Componente Service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30687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el rol del componente Service en una arquitectura de microservicios, su implementación con Spring Boot y las mejores prácticas. 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D9E1-FC7D-C9A9-759B-3D7D920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Responsabilidades del Componente Service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31654-95EA-B739-2B5F-0FC986BE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</a:t>
            </a:r>
            <a:r>
              <a:rPr lang="es-ES" b="1" dirty="0"/>
              <a:t>capa de servicio (Service Layer)</a:t>
            </a:r>
            <a:r>
              <a:rPr lang="es-ES" dirty="0"/>
              <a:t> en Spring Boot es una buena práctica para separar la </a:t>
            </a:r>
            <a:r>
              <a:rPr lang="es-ES" b="1" dirty="0"/>
              <a:t>lógica de negocio </a:t>
            </a:r>
            <a:r>
              <a:rPr lang="es-ES" dirty="0"/>
              <a:t>del </a:t>
            </a:r>
            <a:r>
              <a:rPr lang="es-ES" b="1" dirty="0"/>
              <a:t>controlador</a:t>
            </a:r>
            <a:r>
              <a:rPr lang="es-ES" dirty="0"/>
              <a:t> y del </a:t>
            </a:r>
            <a:r>
              <a:rPr lang="es-ES" b="1" dirty="0"/>
              <a:t>acceso a datos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462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20EC-C860-3BF0-F974-B5050A1F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Componente Service en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464F1-DD4D-C1D0-82CD-CD75D033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Estructura típica por capas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17DFEB-545B-6160-BD08-9CAF120E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42" y="2463006"/>
            <a:ext cx="7105650" cy="30765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A34120E-46CA-B5F0-264D-358ED2B3A480}"/>
              </a:ext>
            </a:extLst>
          </p:cNvPr>
          <p:cNvSpPr/>
          <p:nvPr/>
        </p:nvSpPr>
        <p:spPr>
          <a:xfrm>
            <a:off x="1105469" y="3429000"/>
            <a:ext cx="4776716" cy="6107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0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CF88-CA90-5A3B-3E38-85405E77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257C6-B0EE-A53E-35E4-E140F3CD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Entidad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AEF6B-3FB4-FF30-4DD4-B954269D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13" y="2482115"/>
            <a:ext cx="7791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2A6C-264B-8612-F067-0F9961E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B70E16-4B79-5BE5-E871-D628C354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/>
              <a:t>Repositorio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3B065F-A1A6-17D2-E41C-FE163B59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72" y="2409825"/>
            <a:ext cx="8334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D5E91-204D-1C6D-6B07-0FC2155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A3823-1804-3873-6BD2-3877D789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/>
              <a:t>Servicio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FC14F3-071E-92BA-7045-40E8AF20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44" y="2355589"/>
            <a:ext cx="8724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737EF-D188-B18A-F9BF-6923571C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FAE37-BDE9-37F0-7712-9A51DBA5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s-PE" dirty="0"/>
              <a:t>Implementación del servicio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F56C8F-3BE9-E180-7B53-D9A6646E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2" y="2388638"/>
            <a:ext cx="8017349" cy="37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BE36-BC5C-296E-9C10-2DC0A72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7BF0E-68F9-26F3-5DE6-1F5C5059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PE" dirty="0"/>
              <a:t>Controlador del servicio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D6C19E-CA69-CE90-FCBE-455BC8CD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77" y="2430654"/>
            <a:ext cx="6471456" cy="35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63</TotalTime>
  <Words>261</Words>
  <Application>Microsoft Office PowerPoint</Application>
  <PresentationFormat>Panorámica</PresentationFormat>
  <Paragraphs>45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Microservicios </vt:lpstr>
      <vt:lpstr>Modulo 6. Componente Service </vt:lpstr>
      <vt:lpstr>Responsabilidades del Componente Service</vt:lpstr>
      <vt:lpstr>Implementación del Componente Service en Spring Boot</vt:lpstr>
      <vt:lpstr>…</vt:lpstr>
      <vt:lpstr>…</vt:lpstr>
      <vt:lpstr>…</vt:lpstr>
      <vt:lpstr>…</vt:lpstr>
      <vt:lpstr>…</vt:lpstr>
      <vt:lpstr>Llamada al Componente Service</vt:lpstr>
      <vt:lpstr>Integración del Componente Service con otros Microservicios</vt:lpstr>
      <vt:lpstr>Ejemplo: Servicio Pedidos</vt:lpstr>
      <vt:lpstr>…</vt:lpstr>
      <vt:lpstr>…</vt:lpstr>
      <vt:lpstr>Usar WebClient (Es mas reactivo)</vt:lpstr>
      <vt:lpstr>Interacción desde PedidoService</vt:lpstr>
      <vt:lpstr>Usando FeignClient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13</cp:revision>
  <dcterms:created xsi:type="dcterms:W3CDTF">2019-10-15T18:52:48Z</dcterms:created>
  <dcterms:modified xsi:type="dcterms:W3CDTF">2025-04-21T05:31:29Z</dcterms:modified>
</cp:coreProperties>
</file>