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71" r:id="rId3"/>
    <p:sldId id="272" r:id="rId4"/>
    <p:sldId id="276" r:id="rId5"/>
    <p:sldId id="273" r:id="rId6"/>
    <p:sldId id="274" r:id="rId7"/>
    <p:sldId id="279" r:id="rId8"/>
    <p:sldId id="277" r:id="rId9"/>
    <p:sldId id="278" r:id="rId10"/>
    <p:sldId id="275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2912" autoAdjust="0"/>
  </p:normalViewPr>
  <p:slideViewPr>
    <p:cSldViewPr snapToGrid="0">
      <p:cViewPr varScale="1">
        <p:scale>
          <a:sx n="65" d="100"/>
          <a:sy n="65" d="100"/>
        </p:scale>
        <p:origin x="9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883973-34F4-45B3-AE98-C712C5DCC499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B2C6D-1F25-4201-88C9-DAA829B81BB9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20104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b="1" dirty="0"/>
              <a:t>Componentes:</a:t>
            </a:r>
          </a:p>
          <a:p>
            <a:endParaRPr lang="es-PE" b="1" dirty="0"/>
          </a:p>
          <a:p>
            <a:r>
              <a:rPr lang="es-PE" b="1" dirty="0"/>
              <a:t>Swagger UI </a:t>
            </a:r>
            <a:r>
              <a:rPr lang="es-PE" dirty="0"/>
              <a:t>Interfaz web interactiva para explorar y probar endpoints REST.</a:t>
            </a:r>
          </a:p>
          <a:p>
            <a:r>
              <a:rPr lang="es-PE" b="1" dirty="0"/>
              <a:t>Swagger Editor </a:t>
            </a:r>
            <a:r>
              <a:rPr lang="es-PE" dirty="0" err="1"/>
              <a:t>Editor</a:t>
            </a:r>
            <a:r>
              <a:rPr lang="es-PE" dirty="0"/>
              <a:t> web para diseñar archivos </a:t>
            </a:r>
            <a:r>
              <a:rPr lang="es-PE" dirty="0" err="1"/>
              <a:t>OpenAPI</a:t>
            </a:r>
            <a:r>
              <a:rPr lang="es-PE" dirty="0"/>
              <a:t>/Swagger.</a:t>
            </a:r>
          </a:p>
          <a:p>
            <a:r>
              <a:rPr lang="es-PE" b="1" dirty="0"/>
              <a:t>Swagger Codegen </a:t>
            </a:r>
            <a:r>
              <a:rPr lang="es-PE" dirty="0"/>
              <a:t>Generador de código cliente o servidor a partir de especificaciones </a:t>
            </a:r>
            <a:r>
              <a:rPr lang="es-PE" dirty="0" err="1"/>
              <a:t>OpenAPI</a:t>
            </a:r>
            <a:r>
              <a:rPr lang="es-PE" dirty="0"/>
              <a:t>.</a:t>
            </a:r>
          </a:p>
          <a:p>
            <a:r>
              <a:rPr lang="es-PE" b="1" dirty="0" err="1"/>
              <a:t>OpenAPI</a:t>
            </a:r>
            <a:r>
              <a:rPr lang="es-PE" b="1" dirty="0"/>
              <a:t> </a:t>
            </a:r>
            <a:r>
              <a:rPr lang="es-PE" dirty="0"/>
              <a:t>Especificación que describe los endpoints, parámetros, respuestas, etc. (antes se llamaba Swagger </a:t>
            </a:r>
            <a:r>
              <a:rPr lang="es-PE" dirty="0" err="1"/>
              <a:t>Specification</a:t>
            </a:r>
            <a:r>
              <a:rPr lang="es-PE" dirty="0"/>
              <a:t>).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AB2C6D-1F25-4201-88C9-DAA829B81BB9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5251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F9D1C18-764E-C4A0-1BFC-F410698EE28E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B80E07FA-EFF4-44C6-9FE2-ECD58CE4F7C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A8A6571-631E-9874-238A-FDF77B8828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AB24A3A-2CA6-28FB-FC93-BFDDC38A619D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44074B7B-555E-819D-4872-D19A36BF8306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8735A47-1F86-8BC3-17D0-FF35E3F88A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7B0CF04-79CD-FF1B-3FA2-28C434C129F5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51A9F532-DEA4-1884-6C96-179CAD2DF72E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0A7C4BDF-BB09-C2D1-AAD7-11D6FF6E88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EABCD0-A437-974B-5A3D-5E60D16F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Probando la API Rest con Swagger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7AFAC6-F54A-BB10-3AC0-6358961DB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Acceder a Swagger UI</a:t>
            </a:r>
          </a:p>
          <a:p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2B4DBCC-1FD0-6593-04A7-8E0C1F25B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49" y="2445774"/>
            <a:ext cx="7957985" cy="98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532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/>
          </a:bodyPr>
          <a:lstStyle/>
          <a:p>
            <a:r>
              <a:rPr lang="it-IT" dirty="0"/>
              <a:t>Modulo 8. </a:t>
            </a:r>
            <a:r>
              <a:rPr lang="it-IT"/>
              <a:t>Probando la </a:t>
            </a:r>
            <a:r>
              <a:rPr lang="it-IT" dirty="0"/>
              <a:t>API con Swagger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33909" y="3679275"/>
            <a:ext cx="7924181" cy="1655762"/>
          </a:xfrm>
        </p:spPr>
        <p:txBody>
          <a:bodyPr>
            <a:normAutofit/>
          </a:bodyPr>
          <a:lstStyle/>
          <a:p>
            <a:r>
              <a:rPr lang="es-ES" b="1" dirty="0"/>
              <a:t>Objetivo</a:t>
            </a:r>
            <a:r>
              <a:rPr lang="es-ES" dirty="0"/>
              <a:t>: Entender cómo documentar y probar APIs REST con Swagger usando Spring Boot.</a:t>
            </a:r>
            <a:endParaRPr lang="es-PE" dirty="0"/>
          </a:p>
          <a:p>
            <a:r>
              <a:rPr lang="es-PE" dirty="0"/>
              <a:t>Duración: 1 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09C00-F230-C270-D385-9F2CD2AF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 Swagger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B88D463-84C0-C0A2-72CF-D115B838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Swagger</a:t>
            </a:r>
            <a:r>
              <a:rPr lang="es-ES" dirty="0"/>
              <a:t> es un conjunto de herramientas que te permite: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Documentar tu API REST automáticamente.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Probar los endpoints directamente desde un navegador.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Generar clientes HTTP en distintos lenguajes (Java, Python, JS, etc.).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Generar documentación </a:t>
            </a:r>
            <a:r>
              <a:rPr lang="es-ES" dirty="0" err="1"/>
              <a:t>OpenAPI</a:t>
            </a:r>
            <a:r>
              <a:rPr lang="es-ES" dirty="0"/>
              <a:t> compatible (es un estándar).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63448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F6B1A1-C054-A9B3-4FC7-0268A5A33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Componentes de Swagger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C3F54D6-A0E6-7BBE-CC84-5C0609B6C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Swagger UI</a:t>
            </a:r>
          </a:p>
          <a:p>
            <a:r>
              <a:rPr lang="es-PE" dirty="0"/>
              <a:t>Swagger Editor</a:t>
            </a:r>
          </a:p>
          <a:p>
            <a:r>
              <a:rPr lang="es-PE" dirty="0"/>
              <a:t>Swagger Codegen</a:t>
            </a:r>
          </a:p>
          <a:p>
            <a:r>
              <a:rPr lang="es-PE" dirty="0" err="1"/>
              <a:t>OpenAPI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25557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B50ABC-5415-2DAD-A2E6-B06E34A7F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Configurar Swagger en Spring Boot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197F9B-09EA-1EB8-EF5D-A45A57EBB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s-PE" dirty="0"/>
              <a:t>Dependencia Maven (</a:t>
            </a:r>
            <a:r>
              <a:rPr lang="es-PE" dirty="0" err="1"/>
              <a:t>Springdoc</a:t>
            </a:r>
            <a:r>
              <a:rPr lang="es-PE" dirty="0"/>
              <a:t> </a:t>
            </a:r>
            <a:r>
              <a:rPr lang="es-PE" dirty="0" err="1"/>
              <a:t>OpenAPI</a:t>
            </a:r>
            <a:r>
              <a:rPr lang="es-P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  <a:p>
            <a:pPr marL="514350" indent="-514350">
              <a:buFont typeface="+mj-lt"/>
              <a:buAutoNum type="arabicPeriod"/>
            </a:pP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7D48473-44F0-D470-C354-67330D7B5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09" y="2337377"/>
            <a:ext cx="7629372" cy="1571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104DCF-1450-D15B-6C71-181637FA1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Documentando una API Rest con Swagger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399A31-9D18-763C-BDBC-B32E16D0A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Anotaciones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CB5E85B5-E585-75FF-FB42-D9E7C7D6B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853511"/>
              </p:ext>
            </p:extLst>
          </p:nvPr>
        </p:nvGraphicFramePr>
        <p:xfrm>
          <a:off x="1444932" y="2400300"/>
          <a:ext cx="6474951" cy="33733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37920">
                  <a:extLst>
                    <a:ext uri="{9D8B030D-6E8A-4147-A177-3AD203B41FA5}">
                      <a16:colId xmlns:a16="http://schemas.microsoft.com/office/drawing/2014/main" val="3994982064"/>
                    </a:ext>
                  </a:extLst>
                </a:gridCol>
                <a:gridCol w="3937031">
                  <a:extLst>
                    <a:ext uri="{9D8B030D-6E8A-4147-A177-3AD203B41FA5}">
                      <a16:colId xmlns:a16="http://schemas.microsoft.com/office/drawing/2014/main" val="649621588"/>
                    </a:ext>
                  </a:extLst>
                </a:gridCol>
              </a:tblGrid>
              <a:tr h="551221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Anotación</a:t>
                      </a:r>
                      <a:endParaRPr lang="es-PE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2000" u="none" strike="noStrike" dirty="0">
                          <a:solidFill>
                            <a:schemeClr val="bg1"/>
                          </a:solidFill>
                          <a:effectLst/>
                        </a:rPr>
                        <a:t>Uso</a:t>
                      </a:r>
                      <a:endParaRPr lang="es-PE" sz="20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073192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@OpenAPIDefinition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2000" u="none" strike="noStrike">
                          <a:effectLst/>
                        </a:rPr>
                        <a:t>Personaliza info general de la API.</a:t>
                      </a:r>
                      <a:endParaRPr lang="es-ES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865864763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@Operation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Describe un endpoint específico.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534933521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@ApiResponse, @ApiResponses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Define posibles respuestas HTTP.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145067375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>
                          <a:effectLst/>
                        </a:rPr>
                        <a:t>@Parameter</a:t>
                      </a:r>
                      <a:endParaRPr lang="es-PE" sz="2000" b="1" i="0" u="none" strike="noStrike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>
                          <a:effectLst/>
                        </a:rPr>
                        <a:t>Documenta un parámetro individual.</a:t>
                      </a:r>
                      <a:endParaRPr lang="es-PE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894934749"/>
                  </a:ext>
                </a:extLst>
              </a:tr>
              <a:tr h="551221"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b="1" u="none" strike="noStrike" dirty="0">
                          <a:effectLst/>
                        </a:rPr>
                        <a:t>@Schema</a:t>
                      </a:r>
                      <a:endParaRPr lang="es-PE" sz="2000" b="1" i="0" u="none" strike="noStrike" dirty="0">
                        <a:solidFill>
                          <a:srgbClr val="000000"/>
                        </a:solidFill>
                        <a:effectLst/>
                        <a:latin typeface="Arial Unicode MS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2000" u="none" strike="noStrike" dirty="0">
                          <a:effectLst/>
                        </a:rPr>
                        <a:t>Describe un modelo (DTO).</a:t>
                      </a:r>
                      <a:endParaRPr lang="es-PE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303588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784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BF91F-4621-8DE5-8C9C-17C6B5035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Swagger: Titulo de la documentación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749CDE-2BD8-7026-53AE-36386949E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dirty="0"/>
              <a:t>Agrega un archivo </a:t>
            </a:r>
            <a:r>
              <a:rPr lang="es-ES" b="1" dirty="0"/>
              <a:t>application.yml </a:t>
            </a:r>
            <a:r>
              <a:rPr lang="es-ES" dirty="0"/>
              <a:t>para definir el título de la documentación: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Si usas seguridad con JWT, puedes configurarlo para probar endpoints protegidos desde Swagger.</a:t>
            </a:r>
          </a:p>
          <a:p>
            <a:r>
              <a:rPr lang="es-ES" dirty="0"/>
              <a:t>Puedes exportar la definición </a:t>
            </a:r>
            <a:r>
              <a:rPr lang="es-ES" dirty="0" err="1"/>
              <a:t>OpenAPI</a:t>
            </a:r>
            <a:r>
              <a:rPr lang="es-ES" dirty="0"/>
              <a:t> </a:t>
            </a:r>
            <a:r>
              <a:rPr lang="es-ES" b="1" dirty="0"/>
              <a:t>(/v3/api-</a:t>
            </a:r>
            <a:r>
              <a:rPr lang="es-ES" b="1" dirty="0" err="1"/>
              <a:t>docs</a:t>
            </a:r>
            <a:r>
              <a:rPr lang="es-ES" dirty="0"/>
              <a:t>) para usarla con Swagger Codegen.</a:t>
            </a:r>
            <a:endParaRPr lang="es-P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60D77E-5B3F-7972-8565-85C018FA5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855" y="2547937"/>
            <a:ext cx="8905875" cy="176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948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3C543-6A2F-74C1-2762-7E8F5A90C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Ejemplo: Swagger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B9A33F-728D-B2DA-24BA-1ED632570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A0E73CF-3C2B-5FB4-98C8-A2D962C13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278"/>
            <a:ext cx="6755990" cy="477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263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560179-8CC0-9FB7-33A0-6A949F284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Ejemplo: Swagger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30D2A9-E7D8-1E27-6B09-BE15C6984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esquema  @Schema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266F4F9-BF6E-F51D-BF32-EDDD371D8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935" y="2666538"/>
            <a:ext cx="9039225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671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32</TotalTime>
  <Words>292</Words>
  <Application>Microsoft Office PowerPoint</Application>
  <PresentationFormat>Panorámica</PresentationFormat>
  <Paragraphs>57</Paragraphs>
  <Slides>10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Narrow</vt:lpstr>
      <vt:lpstr>Arial</vt:lpstr>
      <vt:lpstr>Arial Unicode MS</vt:lpstr>
      <vt:lpstr>Calibri</vt:lpstr>
      <vt:lpstr>Calibri Light</vt:lpstr>
      <vt:lpstr>Tema de Office</vt:lpstr>
      <vt:lpstr>Microservicios </vt:lpstr>
      <vt:lpstr>Modulo 8. Probando la API con Swagger</vt:lpstr>
      <vt:lpstr>Introducción a Swagger</vt:lpstr>
      <vt:lpstr>Componentes de Swagger</vt:lpstr>
      <vt:lpstr>Configurar Swagger en Spring Boot</vt:lpstr>
      <vt:lpstr>Documentando una API Rest con Swagger</vt:lpstr>
      <vt:lpstr>Swagger: Titulo de la documentación</vt:lpstr>
      <vt:lpstr>Ejemplo: Swagger</vt:lpstr>
      <vt:lpstr>Ejemplo: Swagger</vt:lpstr>
      <vt:lpstr>Probando la API Rest con Swagger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17</cp:revision>
  <dcterms:created xsi:type="dcterms:W3CDTF">2019-10-15T18:52:48Z</dcterms:created>
  <dcterms:modified xsi:type="dcterms:W3CDTF">2025-04-21T00:05:46Z</dcterms:modified>
</cp:coreProperties>
</file>