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8" r:id="rId5"/>
    <p:sldId id="282" r:id="rId6"/>
    <p:sldId id="279" r:id="rId7"/>
    <p:sldId id="273" r:id="rId8"/>
    <p:sldId id="280" r:id="rId9"/>
    <p:sldId id="274" r:id="rId10"/>
    <p:sldId id="275" r:id="rId11"/>
    <p:sldId id="276" r:id="rId12"/>
    <p:sldId id="277" r:id="rId13"/>
    <p:sldId id="281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88DEEE-360F-7939-27DF-F940AF0EE189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D251A88-AF79-9261-9723-9EC1B5FD01F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C8946F-E962-C368-635D-3DE0DEAFA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F5FE59-26BC-E3F0-CF51-66EFBA888DCF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3DA3A1E4-46F5-3B00-C084-74764970AFA3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19D849-4E5E-39DB-2E06-54B8FB6483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BDDE76-7773-D5E6-45F2-682B7002B686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72884556-F068-130D-87F9-FE77C78E949A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12EFB4-C0E1-717C-C21D-346626D0F2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EF02F-D855-6EC9-FB64-D3D5AA9C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Filtros para interceptar peticiones en JWT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FD3A2-D52F-1C41-9C74-6502045B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9C4871-7002-DF9E-FDCE-E4ACD1C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63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0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5FEFF-3300-DDC4-F9F7-1D8F61D6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seguridad con Spring Security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07BD0-2EDF-DB6C-8AEC-80C359BB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A5665-CD4F-0803-CBDB-6539BAEF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46999" cy="43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8F166-C52C-F998-41D0-D0FB730A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Endpoint de Autenticación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F1F86-B314-FDC5-4806-98E6F84D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Endpoint es: </a:t>
            </a:r>
            <a:r>
              <a:rPr lang="es-PE" b="1" dirty="0"/>
              <a:t>/auth/login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DF39BF-44AE-34E3-93EA-CA9F3108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69" y="2644216"/>
            <a:ext cx="5813734" cy="36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7132-3B7F-F2C0-CDBF-4D62EE5E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Endpoint de autenticación: Flujo Completo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44B1-AA7D-D5D7-6F38-BE64C0FC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POST a </a:t>
            </a:r>
            <a:r>
              <a:rPr lang="es-PE" b="1" dirty="0"/>
              <a:t>/auth/login </a:t>
            </a:r>
            <a:r>
              <a:rPr lang="es-PE" dirty="0"/>
              <a:t>con JSON de usuario/contraseña.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Si es válido, se devuelve un </a:t>
            </a:r>
            <a:r>
              <a:rPr lang="es-PE" b="1" dirty="0"/>
              <a:t>JWT</a:t>
            </a:r>
            <a:r>
              <a:rPr lang="es-P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El cliente usa ese </a:t>
            </a:r>
            <a:r>
              <a:rPr lang="es-PE" b="1" dirty="0"/>
              <a:t>JWT</a:t>
            </a:r>
            <a:r>
              <a:rPr lang="es-PE" dirty="0"/>
              <a:t> en cada request con header:</a:t>
            </a:r>
          </a:p>
          <a:p>
            <a:pPr marL="0" indent="0">
              <a:buNone/>
            </a:pPr>
            <a:r>
              <a:rPr lang="es-PE" dirty="0"/>
              <a:t>      </a:t>
            </a:r>
            <a:r>
              <a:rPr lang="es-PE" dirty="0">
                <a:solidFill>
                  <a:schemeClr val="accent6"/>
                </a:solidFill>
              </a:rPr>
              <a:t>Authorization: Bearer </a:t>
            </a:r>
            <a:r>
              <a:rPr lang="es-PE" dirty="0" err="1">
                <a:solidFill>
                  <a:schemeClr val="accent6"/>
                </a:solidFill>
              </a:rPr>
              <a:t>eyJhbGciOi</a:t>
            </a:r>
            <a:r>
              <a:rPr lang="es-PE" dirty="0">
                <a:solidFill>
                  <a:schemeClr val="accent6"/>
                </a:solidFill>
              </a:rPr>
              <a:t>...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PE" dirty="0"/>
              <a:t>Spring valida el </a:t>
            </a:r>
            <a:r>
              <a:rPr lang="es-PE" b="1" dirty="0"/>
              <a:t>token</a:t>
            </a:r>
            <a:r>
              <a:rPr lang="es-PE" dirty="0"/>
              <a:t> y permite o deniega acceso.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014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n-US" dirty="0"/>
              <a:t>Modulo 9. </a:t>
            </a:r>
            <a:r>
              <a:rPr lang="en-US"/>
              <a:t>Spring Security (JSON Web Tokens)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cómo implementar autenticación con JWT (JSON Web Token) en Spring Boot y proteger APIs REST.</a:t>
            </a:r>
            <a:endParaRPr lang="es-PE" dirty="0"/>
          </a:p>
          <a:p>
            <a:r>
              <a:rPr lang="es-PE" dirty="0"/>
              <a:t>Duración: 1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592A9-A095-3C98-885A-45C967F4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Json Web Tokens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74DB9-F6CF-938E-1B91-48BB7607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b="1" dirty="0"/>
              <a:t>JSON Web Token (JWT)</a:t>
            </a:r>
            <a:r>
              <a:rPr lang="es-ES" dirty="0"/>
              <a:t> es un </a:t>
            </a:r>
            <a:r>
              <a:rPr lang="es-ES" b="1" dirty="0"/>
              <a:t>token compacto, seguro y autocontenido</a:t>
            </a:r>
            <a:r>
              <a:rPr lang="es-ES" dirty="0"/>
              <a:t> que se utiliza para intercambiar información entre dos partes (cliente y servidor).</a:t>
            </a:r>
          </a:p>
          <a:p>
            <a:r>
              <a:rPr lang="es-ES" dirty="0"/>
              <a:t>Un JWT tiene tres partes separadas por puntos (.):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578E32-C41D-3976-FBA4-7632C786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20" y="3676934"/>
            <a:ext cx="8210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AEB3-5F56-6179-274F-631EC1AD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797"/>
          </a:xfrm>
        </p:spPr>
        <p:txBody>
          <a:bodyPr>
            <a:normAutofit fontScale="90000"/>
          </a:bodyPr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04DE9-A7DE-5812-5ACE-5A374EF1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048"/>
            <a:ext cx="10515600" cy="52489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b="1" dirty="0"/>
              <a:t>Header</a:t>
            </a:r>
          </a:p>
          <a:p>
            <a:pPr lvl="1"/>
            <a:r>
              <a:rPr lang="es-ES" dirty="0"/>
              <a:t>Indica el tipo de token y el algoritmo de firma.</a:t>
            </a:r>
          </a:p>
          <a:p>
            <a:pPr lvl="1"/>
            <a:endParaRPr lang="es-ES" dirty="0"/>
          </a:p>
          <a:p>
            <a:pPr lvl="1"/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Payload</a:t>
            </a:r>
          </a:p>
          <a:p>
            <a:pPr lvl="1"/>
            <a:r>
              <a:rPr lang="es-ES" dirty="0"/>
              <a:t>Contiene los </a:t>
            </a:r>
            <a:r>
              <a:rPr lang="es-ES" b="1" dirty="0"/>
              <a:t>datos</a:t>
            </a:r>
            <a:r>
              <a:rPr lang="es-ES" dirty="0"/>
              <a:t> (llamados </a:t>
            </a:r>
            <a:r>
              <a:rPr lang="es-ES" i="1" dirty="0" err="1"/>
              <a:t>claims</a:t>
            </a:r>
            <a:r>
              <a:rPr lang="es-ES" dirty="0"/>
              <a:t>), por ejemplo:</a:t>
            </a:r>
          </a:p>
          <a:p>
            <a:pPr lvl="1"/>
            <a:endParaRPr lang="es-ES" dirty="0"/>
          </a:p>
          <a:p>
            <a:pPr lvl="1"/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b="1" dirty="0"/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Signature</a:t>
            </a:r>
          </a:p>
          <a:p>
            <a:pPr lvl="1"/>
            <a:r>
              <a:rPr lang="es-ES" dirty="0"/>
              <a:t>Es la firma del token para garantizar su integridad.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096565-B9CB-1776-0C37-6FE53F9D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65" y="1786580"/>
            <a:ext cx="4268764" cy="920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0AFA14-FC82-FD94-5A1A-75C72E58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901446" y="3384717"/>
            <a:ext cx="7081044" cy="1419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B1E510-E493-66AB-C66C-9805715B0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446" y="5576466"/>
            <a:ext cx="7210804" cy="9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FBCB-2020-5485-BE99-D63C9652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jwt.io</a:t>
            </a:r>
            <a:b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3145B-E00E-9F78-70EB-FC73B02C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018"/>
            <a:ext cx="7685801" cy="40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4E5-0C60-F528-2E65-9C9FA820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8A56B-D0B6-B9D5-88B4-7EC1A8B0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>
            <a:normAutofit/>
          </a:bodyPr>
          <a:lstStyle/>
          <a:p>
            <a:r>
              <a:rPr lang="es-PE" dirty="0"/>
              <a:t>Ciclo de vida de JWT: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🔐 Login → El usuario se autentica con su usuario y contraseña.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🎫 Token emitido → El servidor genera un JWT y lo entrega al cliente.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📤 El cliente lo guarda (en localStorage o sessionStorage).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📥 Peticiones posteriores → El cliente envía el JWT en cada request:</a:t>
            </a:r>
          </a:p>
          <a:p>
            <a:pPr marL="0" indent="0">
              <a:buNone/>
            </a:pPr>
            <a:r>
              <a:rPr lang="es-PE" dirty="0">
                <a:solidFill>
                  <a:schemeClr val="accent6"/>
                </a:solidFill>
              </a:rPr>
              <a:t>        Authorization: Bearer eyJhbGciOiJIUzI1NiIsInR5cCI6...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🔍 Validación → El servidor valida el JWT antes de responder.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28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23EE2-CFFE-35FC-8E8C-E31AB60E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Configurar JWT con con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D8759-9001-C9CE-FB54-60985293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Agregar dependencias en pom.xml</a:t>
            </a:r>
          </a:p>
          <a:p>
            <a:r>
              <a:rPr lang="es-PE" dirty="0"/>
              <a:t>Integrar con Spring Security</a:t>
            </a:r>
          </a:p>
          <a:p>
            <a:r>
              <a:rPr lang="es-PE" dirty="0"/>
              <a:t>Implementar Filtros de Seguridad (</a:t>
            </a:r>
            <a:r>
              <a:rPr lang="es-PE" b="1" dirty="0" err="1"/>
              <a:t>OnceperRequestFilter</a:t>
            </a: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3670-1DD4-7F38-337E-0E12EDF3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Agregar 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2067-8A76-388D-2DA2-1C3EB00E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88833" cy="42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6907-4F41-A425-ADA4-5426322C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de 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0CBE2-0CC2-C896-2B22-2E0239D7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7F5B8-1454-6C09-EED8-2EB0B0CD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01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5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57</TotalTime>
  <Words>312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Microservicios </vt:lpstr>
      <vt:lpstr>Modulo 9. Spring Security (JSON Web Tokens)</vt:lpstr>
      <vt:lpstr>Introducción a Json Web Tokens </vt:lpstr>
      <vt:lpstr>…</vt:lpstr>
      <vt:lpstr>… jwt.io </vt:lpstr>
      <vt:lpstr>…</vt:lpstr>
      <vt:lpstr>Configurar JWT con con Spring Boot</vt:lpstr>
      <vt:lpstr>Agregar dependencias</vt:lpstr>
      <vt:lpstr>Implementación de JWT</vt:lpstr>
      <vt:lpstr>Filtros para interceptar peticiones en JWT</vt:lpstr>
      <vt:lpstr>Configurar seguridad con Spring Security</vt:lpstr>
      <vt:lpstr>Endpoint de Autenticación</vt:lpstr>
      <vt:lpstr>Endpoint de autenticación: Flujo Completo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21</cp:revision>
  <dcterms:created xsi:type="dcterms:W3CDTF">2019-10-15T18:52:48Z</dcterms:created>
  <dcterms:modified xsi:type="dcterms:W3CDTF">2025-04-21T05:06:03Z</dcterms:modified>
</cp:coreProperties>
</file>