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7" r:id="rId32"/>
    <p:sldId id="288" r:id="rId33"/>
    <p:sldId id="284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E9FC7-F879-AC2D-F13D-F20817977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08946C-2F2B-3B65-7307-C9B151F44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CA27FF-6558-D935-7940-984F960C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1BBD-A4A4-48D1-90ED-A2EC87BFEC9F}" type="datetimeFigureOut">
              <a:rPr lang="es-PE" smtClean="0"/>
              <a:t>18/06/2024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15744A-CD54-2241-C1B8-EDE2ED915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B49FC0-7549-9D19-C77F-5F8F7F9A2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F7C7-C58C-44FB-B732-CF091A075CCC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66347E3-CD9D-7D11-4DC2-9BD11903ABE2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5326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5D5DFA-3507-E984-D6E3-0EFB3187D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43AF9E5-FA7D-F991-9BA1-293A626B1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BEAEA7-97D0-C21E-F27E-05A4522C0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1BBD-A4A4-48D1-90ED-A2EC87BFEC9F}" type="datetimeFigureOut">
              <a:rPr lang="es-PE" smtClean="0"/>
              <a:t>18/06/2024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05DBCC-A6D4-E3B9-1207-139884209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9C8098-DD81-9492-3593-6126E10FC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F7C7-C58C-44FB-B732-CF091A075CC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275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5C86996-4FA4-3C85-F444-9B2C4A2263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4B8628-F42E-522E-CF8A-022432025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33D9F-5604-40D0-2233-040394B28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1BBD-A4A4-48D1-90ED-A2EC87BFEC9F}" type="datetimeFigureOut">
              <a:rPr lang="es-PE" smtClean="0"/>
              <a:t>18/06/2024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E5447A-FB66-CFC8-3560-C28FCB1A2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0F74C8-C122-0AEF-6F11-DE8E537A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F7C7-C58C-44FB-B732-CF091A075CC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2766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1703B-2371-717F-DF3C-B5A4EF9F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9F9E63-2D24-DB8B-8600-9DAF83E8E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1169BD-FD78-7F9C-4576-49B9C2FDB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1BBD-A4A4-48D1-90ED-A2EC87BFEC9F}" type="datetimeFigureOut">
              <a:rPr lang="es-PE" smtClean="0"/>
              <a:t>18/06/2024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9BA5B3-56C8-ACCA-5D03-FFB1A90F9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1E453E-B4B5-04DE-FAE2-4E299BC7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F7C7-C58C-44FB-B732-CF091A075CCC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869A57D-FC9D-2E18-B992-D90AB1420F84}"/>
              </a:ext>
            </a:extLst>
          </p:cNvPr>
          <p:cNvSpPr/>
          <p:nvPr userDrawn="1"/>
        </p:nvSpPr>
        <p:spPr>
          <a:xfrm>
            <a:off x="0" y="6356350"/>
            <a:ext cx="12192000" cy="36512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851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09E15-B071-5E71-F1F8-8AAA0140F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1904EA-2D47-3F5A-B623-9FED3E472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AE6ABA-1007-4B85-F929-15087C647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1BBD-A4A4-48D1-90ED-A2EC87BFEC9F}" type="datetimeFigureOut">
              <a:rPr lang="es-PE" smtClean="0"/>
              <a:t>18/06/2024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D6B7BB-D38F-0280-36CA-570F8A86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338C1F-36E9-D92D-9F1E-34495CF7B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F7C7-C58C-44FB-B732-CF091A075CC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73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9E5E8-E43B-FE16-9B07-836494A5F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9DFA84-110F-49C5-7135-983BCA4297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2DAA60-B107-3637-568F-C00DEE48E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B43DC0-5A12-99FD-D82D-1C01ECD84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1BBD-A4A4-48D1-90ED-A2EC87BFEC9F}" type="datetimeFigureOut">
              <a:rPr lang="es-PE" smtClean="0"/>
              <a:t>18/06/2024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5B9C8E-3498-053F-7FC8-43911D324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4DD78E-DE8A-AB8E-E846-AFD97A098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F7C7-C58C-44FB-B732-CF091A075CC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0562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CCD69-3336-6098-150E-F004FFE3A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47B3B2-7345-3A65-D2E8-2A575A3EE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B35B96E-0708-E3BE-DCA6-A67F3B1B6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548CAC1-1AE7-CF22-6F8F-165D4B50DF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FEAC9FA-7AF9-D378-F766-D4D6EF37A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E280F9B-39A0-87B3-B7CB-8667EBBCE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1BBD-A4A4-48D1-90ED-A2EC87BFEC9F}" type="datetimeFigureOut">
              <a:rPr lang="es-PE" smtClean="0"/>
              <a:t>18/06/2024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5C3B75B-5DB1-323F-E9AD-51D7F8DA3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4CEF5F2-077A-E092-6B6C-7F5B0052F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F7C7-C58C-44FB-B732-CF091A075CC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967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B23B5-91C0-4C2C-CF23-BF5FD4175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17E4DCC-68DF-68C2-DA30-42EA7B74B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1BBD-A4A4-48D1-90ED-A2EC87BFEC9F}" type="datetimeFigureOut">
              <a:rPr lang="es-PE" smtClean="0"/>
              <a:t>18/06/2024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FC4927-DCE9-E823-D4F5-68ECB140A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07A1EF5-80E3-6F32-1A50-92A0D3A1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F7C7-C58C-44FB-B732-CF091A075CC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690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68426FC-4110-5D2A-0C20-9BA8462CB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1BBD-A4A4-48D1-90ED-A2EC87BFEC9F}" type="datetimeFigureOut">
              <a:rPr lang="es-PE" smtClean="0"/>
              <a:t>18/06/2024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CF8B4C2-EA1D-310C-1C2E-A4260069E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6E12362-57C2-FA0F-AF8B-9FEF4D88E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F7C7-C58C-44FB-B732-CF091A075CC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456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88071F-135E-84D0-AD49-3E74D5CB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04B3FD-7A6F-97F4-FEA3-38DB3D218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E9F21B-894F-ED3D-430C-D137F711C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BDC391-44A0-F058-5F92-DE412F373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1BBD-A4A4-48D1-90ED-A2EC87BFEC9F}" type="datetimeFigureOut">
              <a:rPr lang="es-PE" smtClean="0"/>
              <a:t>18/06/2024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B7B18D-AC9A-F02B-9671-74F2A94D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44ACE0-77FA-1BC2-BF1E-88B88F0FA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F7C7-C58C-44FB-B732-CF091A075CC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98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8AB77-DAE4-E5AD-0AEA-167A81D4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942C501-29BB-0BBB-0261-5F0F1CDC7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4BCC5E-4985-5AD3-894E-AA022C4A5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B036A6-1BC2-DB57-6ACE-9C6B571A1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1BBD-A4A4-48D1-90ED-A2EC87BFEC9F}" type="datetimeFigureOut">
              <a:rPr lang="es-PE" smtClean="0"/>
              <a:t>18/06/2024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CC34BA-EDFE-5381-01BD-164975AC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836D32-C7CC-3F8B-4F0D-210AEE945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F7C7-C58C-44FB-B732-CF091A075CC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007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FAF5C8C-3E87-56EF-E609-1FDC8FCAF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C35B0D-1318-C9EF-97F6-BE3F7135F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815233-38D8-966D-524C-A949BBD0EC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91BBD-A4A4-48D1-90ED-A2EC87BFEC9F}" type="datetimeFigureOut">
              <a:rPr lang="es-PE" smtClean="0"/>
              <a:t>18/06/2024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7FEB97-7586-4B6B-FBF5-06FBE320F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6C3863-F8A0-C3AD-19FF-91D418E88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1F7C7-C58C-44FB-B732-CF091A075CC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8224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" y="0"/>
            <a:ext cx="12168188" cy="687144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10036629" cy="2387600"/>
          </a:xfrm>
        </p:spPr>
        <p:txBody>
          <a:bodyPr>
            <a:noAutofit/>
          </a:bodyPr>
          <a:lstStyle/>
          <a:p>
            <a:br>
              <a:rPr lang="es-PE" dirty="0"/>
            </a:br>
            <a:r>
              <a:rPr lang="es-MX" b="1" dirty="0">
                <a:solidFill>
                  <a:schemeClr val="bg1"/>
                </a:solidFill>
              </a:rPr>
              <a:t>Modelado de Datos para Business </a:t>
            </a:r>
            <a:r>
              <a:rPr lang="es-MX" b="1" dirty="0" err="1">
                <a:solidFill>
                  <a:schemeClr val="bg1"/>
                </a:solidFill>
              </a:rPr>
              <a:t>Intelligence</a:t>
            </a:r>
            <a:endParaRPr lang="es-PE" sz="48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4281448"/>
            <a:ext cx="9144000" cy="1655762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Instructor: Ing. Carlos </a:t>
            </a:r>
            <a:r>
              <a:rPr lang="es-MX" b="1" dirty="0" err="1">
                <a:solidFill>
                  <a:schemeClr val="bg1"/>
                </a:solidFill>
              </a:rPr>
              <a:t>Carreno</a:t>
            </a:r>
            <a:endParaRPr lang="es-MX" b="1" dirty="0">
              <a:solidFill>
                <a:schemeClr val="bg1"/>
              </a:solidFill>
            </a:endParaRPr>
          </a:p>
          <a:p>
            <a:r>
              <a:rPr lang="es-MX" b="1" dirty="0">
                <a:solidFill>
                  <a:schemeClr val="bg1"/>
                </a:solidFill>
              </a:rPr>
              <a:t>ccarrenovi@Gmail.com</a:t>
            </a:r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788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99EC5-8B16-0887-C529-DD0D602C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Hechos o medidas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DF31F5-EE00-0CE1-2539-A6E497076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6D88681-8A00-D98D-734E-DAFC42160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230484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43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951CC-52C0-69BF-EC47-1767C765F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Hechos o medidas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2C1475-8B49-A9BB-A0C6-BDAA9F215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37E4F83-73BD-B0B1-C4BF-B3C0B9FB9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154273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67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D18EEA-A488-7B95-ED84-C2859D96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Dimensiones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B80BC9-95BA-8C75-D896-1B68FB0E6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C7448E6-58C4-49E9-80C9-3CFC61381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059010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186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436EF-320E-69F6-35A6-A58993F7D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Dimensiones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A68057-4076-F96E-E450-A3947E38C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8F7876F-CB8E-3A6D-1E10-DE2DE1A68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106642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53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B5229-B7EC-0467-B8FA-0331B1BB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Diseñando Tablas Resumen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BCE5FA-6213-5C28-548E-E49254349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E7018D2-21AC-BC00-458E-94FA94755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0588"/>
            <a:ext cx="6754168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2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EC9679-DC61-4330-2F24-870C8669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Tablas </a:t>
            </a:r>
            <a:r>
              <a:rPr lang="es-ES" dirty="0" err="1"/>
              <a:t>Resumen:Ejemplo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DDC567-9B3D-4C4C-567E-4589CC88F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95615F1-5422-BA31-74CA-75A1F2562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554115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880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E4643-E0EA-10C0-21A6-9083F361F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…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6BD82C-222C-85EE-AAD5-C8FD73455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0252B36-B2C9-4A1D-2312-17DAE2B9A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50" y="1850243"/>
            <a:ext cx="6325483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55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9FE20-F515-9A7C-8369-A7901D07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Dimensión Tiempo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69C564-CD44-D595-05D1-10D55B68A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9A711C8-B846-394B-E6D8-1D8F72B7E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716062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95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BDB41-6565-E3D2-2ED9-3A5F1EBDF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Jerarquía de las Dimensiones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187B4F-5CA8-B274-D52B-C48A8B929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163D45B-1A3D-7AB5-2BFF-A0D5303E8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957" y="1825625"/>
            <a:ext cx="7201905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36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5C2E3-FA94-FE28-E674-19055280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…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0F34AD-F168-E037-0316-A7EA25DAE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0B7A49F-12EC-CF80-F98C-DE5A32871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8432"/>
            <a:ext cx="7430537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32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B4B4B-B928-DDDF-A932-1DA5EC225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ER vs Dimensional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A3DAAC-6E65-5CBE-83A7-F99DB5B97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83DA4DA-1354-E956-3CE2-0D251B1EA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744286" cy="458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23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F022A-C4C2-1FFA-0B77-FB26CA4C2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Origen de las </a:t>
            </a:r>
            <a:r>
              <a:rPr lang="es-ES" dirty="0" err="1"/>
              <a:t>Jerarquias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C4B345-F19C-AB55-E86C-07121CB22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A9515EC-5E3B-437C-F46D-6EDB6C135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068536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312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0C074-360D-DB88-A6DF-483E5F14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Granularidad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59D4B9-E7BA-8A33-E372-AA17817BF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B0162B8-1C3A-8527-4712-60FCEA3E3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497221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67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0AAAB-1BAB-4E67-4654-74B4818A7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Tabla de Hechos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C380D6-ACA9-6244-2413-EC813D94C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3B5C4E-7ED4-F2ED-F0AA-75FD590F5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582958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11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81D4A-573C-F7FE-F03F-F9B5CD687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Tabla de Dimensiones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32D289-4D7D-7801-5CA1-80CBE9511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C2116B4-1968-20C9-E58B-BD35596F2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20" y="1825625"/>
            <a:ext cx="7049484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77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9FA2C6-3B98-EE3B-7254-9CD902E20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Construcción de un Modelo Dimensional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2290D3-6805-7495-A4DA-7AF649DB0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9F4EB80-15A7-BC53-337E-0047F5C2D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1577"/>
            <a:ext cx="7020905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197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0D72C-3490-653F-6B8B-8B9769596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Requerimientos de Usuario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6AC06-5C03-002E-25F1-BB2DCF284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674C429-4103-B7FF-AD82-75ECC2F27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8544951" cy="472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078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34623-42A6-C83A-1D3B-8F68408C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Decidir la Granularidad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0351B9-5767-A3E2-4EE2-E2277F7D2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F55675B-7D0C-F89F-2A50-5EAEFEC71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3973"/>
            <a:ext cx="7125694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27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79D36-77A1-49AD-4F4E-15C785B7C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…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CDA083-6DBA-6F1C-21BF-C302ED38F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C511F87-7056-7329-7B84-0D0A515FB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2605"/>
            <a:ext cx="7297168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8991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58760-9FF0-948A-588E-1C0050E90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Construcción de las Dimensiones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2BA682-05A7-084D-B297-FDF869913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A0B362B-E7AF-BF6C-6243-5135ED238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087589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602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817AA-D967-5293-DBE3-096164A93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…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F7CF9E-5E16-A05F-F182-AA50266EF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41D9908-3A14-3F2D-A16B-C89BEED45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26" y="365125"/>
            <a:ext cx="7899682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2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C003F-D99C-5002-6135-B521577C2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Dimensional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05C128-5690-6855-15A2-13E72C01B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7856240-0518-1893-5360-C43B8BD87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28" y="1551990"/>
            <a:ext cx="6523902" cy="473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316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04A5F-308C-97A8-2E71-61ACB751E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EFE7D2-9D9F-0637-3A45-3EBF8A9AA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583240-FF8B-246E-CD12-6B5ABE75A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65" y="783447"/>
            <a:ext cx="7325747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95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1AC712-49B5-A6BB-EF12-D500BEF8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86DD57-BB05-443D-1648-890191256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D180AAD-B81B-9E7F-BC3E-1FDC599C5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70" y="478500"/>
            <a:ext cx="7478169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8486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1844C-CFE6-32DD-238F-1F3BE51D5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Definición de las Medidas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B3737E-373A-A458-9D20-70349FD3B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5C19233-31EA-DC11-063C-CEE4D8EE8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573167" cy="410584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B5228BE-804D-F0E2-C3FE-B3ADF6C1F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261" y="1825625"/>
            <a:ext cx="438211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292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BE35B-8360-2CE8-36AE-93B8BF5A5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772C16-B43E-BCD7-4613-02D342B04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F858EDE-1EB7-44CE-A65E-467983A2D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08631"/>
            <a:ext cx="7516274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323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DB049-AC92-9349-AA60-E25DF700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OLAP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14D454-E3A2-AA4C-CC02-595DCB053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0917410-4AB7-3579-2439-1790093A0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02" y="1825625"/>
            <a:ext cx="4401164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714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3CBE4-60EA-8B3F-5D91-A05052A8F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Físico (Esquema Físico)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B7870B-23B9-8381-5478-4D7839D39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E6F7BB-F990-5FB9-7228-AC174C697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497221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665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C4903-753D-27C6-C347-CCC7396D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Molap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D1D7A5-616F-D99B-1AEC-032FDB715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4824048-9126-AF79-B3BE-59D53AF06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182852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1678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399AD-FC16-1211-A4B7-04711CB5E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Rolap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3E53AB-C745-ED1D-C5C0-46FA050B5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22DA539-1A53-6E15-4BB1-9AF62CF15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5028"/>
            <a:ext cx="7201905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498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7B17F-05A3-2DD3-9F2D-3CAFD7522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Holap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846A3F-44F5-B2D8-E4EB-CC6314478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01A6B5-CFF7-E71C-4498-C69EB5CF0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306695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7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B0507-F085-3853-43BA-52F7C6B31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Estrella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D41FDF-D7F5-985C-0A38-C23ADC6FE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A104162-C1BD-7D34-E631-4B0265480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37" y="1690688"/>
            <a:ext cx="10515601" cy="47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61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1CC94-F083-4722-BC97-245BBA7DA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Copo de Nieve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1BC79E-EFFE-B32E-3D7E-7EACB351A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6196331-FE0E-7503-7E7E-F353BB26D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14" y="1825625"/>
            <a:ext cx="7801769" cy="441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38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7FE0E-2AA8-77CF-A060-8B096793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Modelado Dimensional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182370-78BC-3519-2690-FAC20C51B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899E305-8825-C02C-98DB-52D1A56DE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7817"/>
            <a:ext cx="7211431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506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FE474-8BE0-7CFC-C2D9-6097F0430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 Básicos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9E1B95-494E-4C56-56B3-662D69F4B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9F21F65-775A-7C66-A283-DCBC50444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135221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475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C3869-9F69-9D48-CC02-26D8F9274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Hechos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59252D-A754-8894-D1A5-F87844738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5BBDC31-017B-8D86-0628-2981F3A85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392432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00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824592-F623-ED4A-8D00-2ADF8C10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Medidas-</a:t>
            </a:r>
            <a:r>
              <a:rPr lang="es-ES" dirty="0" err="1"/>
              <a:t>Metricas</a:t>
            </a:r>
            <a:r>
              <a:rPr lang="es-ES" dirty="0"/>
              <a:t>-Hechos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DC628F-9E54-32C0-F1DF-D287D6C08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823083C-4D2F-FFFF-8808-EF159845B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41" y="1690688"/>
            <a:ext cx="7363853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894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104</Words>
  <Application>Microsoft Office PowerPoint</Application>
  <PresentationFormat>Panorámica</PresentationFormat>
  <Paragraphs>37</Paragraphs>
  <Slides>38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Tema de Office</vt:lpstr>
      <vt:lpstr> Modelado de Datos para Business Intelligence</vt:lpstr>
      <vt:lpstr>Modelo ER vs Dimensional</vt:lpstr>
      <vt:lpstr>Modelo Dimensional</vt:lpstr>
      <vt:lpstr>Modelo Estrella</vt:lpstr>
      <vt:lpstr>Modelo Copo de Nieve</vt:lpstr>
      <vt:lpstr>Modelado Dimensional</vt:lpstr>
      <vt:lpstr>Conceptos Básicos</vt:lpstr>
      <vt:lpstr>Hechos</vt:lpstr>
      <vt:lpstr>Medidas-Metricas-Hechos</vt:lpstr>
      <vt:lpstr>Hechos o medidas</vt:lpstr>
      <vt:lpstr>Hechos o medidas</vt:lpstr>
      <vt:lpstr>Dimensiones</vt:lpstr>
      <vt:lpstr>Dimensiones</vt:lpstr>
      <vt:lpstr>Diseñando Tablas Resumen</vt:lpstr>
      <vt:lpstr>Tablas Resumen:Ejemplo</vt:lpstr>
      <vt:lpstr>…</vt:lpstr>
      <vt:lpstr>La Dimensión Tiempo</vt:lpstr>
      <vt:lpstr>Jerarquía de las Dimensiones</vt:lpstr>
      <vt:lpstr>…</vt:lpstr>
      <vt:lpstr>Origen de las Jerarquias</vt:lpstr>
      <vt:lpstr>Granularidad</vt:lpstr>
      <vt:lpstr>Tabla de Hechos</vt:lpstr>
      <vt:lpstr>Tabla de Dimensiones</vt:lpstr>
      <vt:lpstr>Construcción de un Modelo Dimensional</vt:lpstr>
      <vt:lpstr>Requerimientos de Usuario</vt:lpstr>
      <vt:lpstr>Decidir la Granularidad</vt:lpstr>
      <vt:lpstr>…</vt:lpstr>
      <vt:lpstr>Construcción de las Dimensiones</vt:lpstr>
      <vt:lpstr>…</vt:lpstr>
      <vt:lpstr>Presentación de PowerPoint</vt:lpstr>
      <vt:lpstr>Presentación de PowerPoint</vt:lpstr>
      <vt:lpstr>Definición de las Medidas</vt:lpstr>
      <vt:lpstr>Presentación de PowerPoint</vt:lpstr>
      <vt:lpstr>Tipos de OLAP</vt:lpstr>
      <vt:lpstr>Modelo Físico (Esquema Físico)</vt:lpstr>
      <vt:lpstr>Molap</vt:lpstr>
      <vt:lpstr>Rolap</vt:lpstr>
      <vt:lpstr>Holap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Modelado Dimensional</dc:title>
  <dc:creator>Carlos Augusto Carreño Villarreyes</dc:creator>
  <cp:lastModifiedBy>Carlos Augusto Carreño Villarreyes</cp:lastModifiedBy>
  <cp:revision>5</cp:revision>
  <dcterms:created xsi:type="dcterms:W3CDTF">2024-06-18T21:09:22Z</dcterms:created>
  <dcterms:modified xsi:type="dcterms:W3CDTF">2024-06-18T21:28:05Z</dcterms:modified>
</cp:coreProperties>
</file>