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 id="2147483713" r:id="rId6"/>
    <p:sldMasterId id="2147483734" r:id="rId7"/>
  </p:sldMasterIdLst>
  <p:notesMasterIdLst>
    <p:notesMasterId r:id="rId29"/>
  </p:notesMasterIdLst>
  <p:sldIdLst>
    <p:sldId id="257" r:id="rId8"/>
    <p:sldId id="259" r:id="rId9"/>
    <p:sldId id="258" r:id="rId10"/>
    <p:sldId id="344" r:id="rId11"/>
    <p:sldId id="260" r:id="rId12"/>
    <p:sldId id="317" r:id="rId13"/>
    <p:sldId id="345" r:id="rId14"/>
    <p:sldId id="360" r:id="rId15"/>
    <p:sldId id="361" r:id="rId16"/>
    <p:sldId id="353" r:id="rId17"/>
    <p:sldId id="362" r:id="rId18"/>
    <p:sldId id="363" r:id="rId19"/>
    <p:sldId id="364" r:id="rId20"/>
    <p:sldId id="354" r:id="rId21"/>
    <p:sldId id="365" r:id="rId22"/>
    <p:sldId id="366" r:id="rId23"/>
    <p:sldId id="367" r:id="rId24"/>
    <p:sldId id="368" r:id="rId25"/>
    <p:sldId id="358" r:id="rId26"/>
    <p:sldId id="350" r:id="rId27"/>
    <p:sldId id="31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0315" autoAdjust="0"/>
  </p:normalViewPr>
  <p:slideViewPr>
    <p:cSldViewPr snapToGrid="0">
      <p:cViewPr varScale="1">
        <p:scale>
          <a:sx n="40" d="100"/>
          <a:sy n="4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F825E-0908-4274-ACAA-6DEEB31DB407}" type="datetimeFigureOut">
              <a:rPr lang="en-US" smtClean="0"/>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B9BD1-FB16-4E58-9FAE-BCB7FE179BF5}" type="slidenum">
              <a:rPr lang="en-US" smtClean="0"/>
              <a:t>‹Nº›</a:t>
            </a:fld>
            <a:endParaRPr lang="en-US"/>
          </a:p>
        </p:txBody>
      </p:sp>
    </p:spTree>
    <p:extLst>
      <p:ext uri="{BB962C8B-B14F-4D97-AF65-F5344CB8AC3E}">
        <p14:creationId xmlns:p14="http://schemas.microsoft.com/office/powerpoint/2010/main" val="3193363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a:t>Virtualizing your Datacenter with Windows Server 2012 R2 &amp; System Center 2012 R2</a:t>
            </a:r>
            <a:endParaRPr lang="en-US" sz="1200" dirty="0"/>
          </a:p>
          <a:p>
            <a:endParaRPr lang="en-US" dirty="0"/>
          </a:p>
          <a:p>
            <a:pPr marL="0" marR="0">
              <a:spcBef>
                <a:spcPts val="0"/>
              </a:spcBef>
              <a:spcAft>
                <a:spcPts val="0"/>
              </a:spcAft>
            </a:pPr>
            <a:r>
              <a:rPr lang="en-US" sz="1200" kern="1200" dirty="0">
                <a:solidFill>
                  <a:srgbClr val="000000"/>
                </a:solidFill>
                <a:effectLst/>
                <a:latin typeface="+mn-lt"/>
                <a:ea typeface="Times New Roman" panose="02020603050405020304" pitchFamily="18" charset="0"/>
                <a:cs typeface="Times New Roman" panose="02020603050405020304" pitchFamily="18" charset="0"/>
              </a:rPr>
              <a:t>Attend this IT Camp, Virtualizing your Datacenter with Windows Server 2012 R2 &amp; System Center 2012 R2, to gain a deep understanding of the strides made in helping businesses consolidate workloads and improve server utilization while reducing costs through comprehensive management using System Center. </a:t>
            </a:r>
          </a:p>
          <a:p>
            <a:pPr marL="0" marR="0">
              <a:spcBef>
                <a:spcPts val="0"/>
              </a:spcBef>
              <a:spcAft>
                <a:spcPts val="0"/>
              </a:spcAft>
            </a:pPr>
            <a:endParaRPr lang="en-US" sz="1200" kern="1200" dirty="0">
              <a:solidFill>
                <a:srgbClr val="000000"/>
              </a:solidFill>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200" kern="1200" dirty="0">
                <a:solidFill>
                  <a:srgbClr val="000000"/>
                </a:solidFill>
                <a:effectLst/>
                <a:latin typeface="+mn-lt"/>
                <a:ea typeface="Times New Roman" panose="02020603050405020304" pitchFamily="18" charset="0"/>
                <a:cs typeface="Times New Roman" panose="02020603050405020304" pitchFamily="18" charset="0"/>
              </a:rPr>
              <a:t>At this event, you will get hands-on experience on how System Center helps you realize the most value from Hyper-V infrastructure. You will learn how System Center Virtual Machine Manager provides powerful management capabilities for a VMware environment through virtual machine management, monitoring, and automation. Finally, the camp will walk you through some of the options for migrating virtual machines from VMware to Microsoft.</a:t>
            </a:r>
          </a:p>
          <a:p>
            <a:endParaRPr lang="en-US" dirty="0"/>
          </a:p>
        </p:txBody>
      </p:sp>
      <p:sp>
        <p:nvSpPr>
          <p:cNvPr id="4" name="Slide Number Placeholder 3"/>
          <p:cNvSpPr>
            <a:spLocks noGrp="1"/>
          </p:cNvSpPr>
          <p:nvPr>
            <p:ph type="sldNum" sz="quarter" idx="10"/>
          </p:nvPr>
        </p:nvSpPr>
        <p:spPr/>
        <p:txBody>
          <a:bodyPr/>
          <a:lstStyle/>
          <a:p>
            <a:fld id="{3C1AD1F8-85C8-4BEF-8FD3-D9F35D614EDB}"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32849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GB" sz="1000" dirty="0"/>
          </a:p>
        </p:txBody>
      </p:sp>
      <p:sp>
        <p:nvSpPr>
          <p:cNvPr id="5" name="Date Placeholder 7"/>
          <p:cNvSpPr>
            <a:spLocks noGrp="1"/>
          </p:cNvSpPr>
          <p:nvPr>
            <p:ph type="dt" idx="1"/>
          </p:nvPr>
        </p:nvSpPr>
        <p:spPr>
          <a:xfrm>
            <a:off x="0" y="0"/>
            <a:ext cx="3043238" cy="465138"/>
          </a:xfrm>
        </p:spPr>
        <p:txBody>
          <a:bodyPr/>
          <a:lstStyle/>
          <a:p>
            <a:pPr algn="l"/>
            <a:fld id="{FB5A6EE3-CD2A-48FC-8368-FDAF2CAA060B}" type="datetime1">
              <a:rPr lang="en-US" sz="1000" smtClean="0">
                <a:solidFill>
                  <a:prstClr val="black"/>
                </a:solidFill>
              </a:rPr>
              <a:pPr algn="l"/>
              <a:t>8/29/2024</a:t>
            </a:fld>
            <a:endParaRPr lang="en-US" sz="1000" dirty="0">
              <a:solidFill>
                <a:prstClr val="black"/>
              </a:solidFill>
            </a:endParaRPr>
          </a:p>
        </p:txBody>
      </p:sp>
      <p:sp>
        <p:nvSpPr>
          <p:cNvPr id="6" name="Rectangle 7"/>
          <p:cNvSpPr>
            <a:spLocks noGrp="1" noChangeArrowheads="1"/>
          </p:cNvSpPr>
          <p:nvPr>
            <p:ph type="sldNum" sz="quarter" idx="5"/>
          </p:nvPr>
        </p:nvSpPr>
        <p:spPr bwMode="auto">
          <a:xfrm>
            <a:off x="3978133" y="8842029"/>
            <a:ext cx="3043343" cy="465455"/>
          </a:xfrm>
          <a:prstGeom prst="rect">
            <a:avLst/>
          </a:prstGeom>
          <a:noFill/>
          <a:ln w="9525">
            <a:noFill/>
            <a:miter lim="800000"/>
            <a:headEnd/>
            <a:tailEnd/>
          </a:ln>
          <a:effectLst/>
        </p:spPr>
        <p:txBody>
          <a:bodyPr vert="horz" wrap="square" lIns="93313" tIns="46657" rIns="93313" bIns="46657" numCol="1" anchor="b" anchorCtr="0" compatLnSpc="1">
            <a:prstTxWarp prst="textNoShape">
              <a:avLst/>
            </a:prstTxWarp>
          </a:bodyPr>
          <a:lstStyle>
            <a:lvl1pPr algn="r">
              <a:defRPr sz="1000">
                <a:latin typeface="Segoe UI" pitchFamily="34" charset="0"/>
                <a:ea typeface="Segoe UI" pitchFamily="34" charset="0"/>
                <a:cs typeface="Segoe UI" pitchFamily="34" charset="0"/>
              </a:defRPr>
            </a:lvl1pPr>
          </a:lstStyle>
          <a:p>
            <a:pPr>
              <a:defRPr/>
            </a:pPr>
            <a:r>
              <a:rPr lang="en-US" dirty="0">
                <a:solidFill>
                  <a:prstClr val="black"/>
                </a:solidFill>
              </a:rPr>
              <a:t>Page </a:t>
            </a:r>
            <a:fld id="{EDC14EA9-1EFE-41E1-9A14-102AE98DBB77}" type="slidenum">
              <a:rPr lang="en-US" b="1" smtClean="0">
                <a:solidFill>
                  <a:prstClr val="black"/>
                </a:solidFill>
              </a:rPr>
              <a:pPr>
                <a:defRPr/>
              </a:pPr>
              <a:t>2</a:t>
            </a:fld>
            <a:endParaRPr lang="en-US" b="1" dirty="0">
              <a:solidFill>
                <a:prstClr val="black"/>
              </a:solidFill>
            </a:endParaRPr>
          </a:p>
        </p:txBody>
      </p:sp>
    </p:spTree>
    <p:extLst>
      <p:ext uri="{BB962C8B-B14F-4D97-AF65-F5344CB8AC3E}">
        <p14:creationId xmlns:p14="http://schemas.microsoft.com/office/powerpoint/2010/main" val="2075057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Let me just introduce myself briefly here. I am a Technical Evangelist working with Microsoft.</a:t>
            </a:r>
            <a:r>
              <a:rPr lang="en-US" baseline="0" dirty="0"/>
              <a:t>  I have been with Microsoft almost 6 years now, spending 4 years working on the product engineering group at Windows Server high availability , so building clusters and designing virtual machines to run on those clusters.  In my current role I am a Technical Evangelist covering all of our private cloud technologies which includes virtualization, Systems Center Suite and several pieces of Windows Server and I am joined by Matt today, why don’t you introduce yourself?</a:t>
            </a:r>
            <a:endParaRPr lang="en-US" dirty="0"/>
          </a:p>
        </p:txBody>
      </p:sp>
      <p:sp>
        <p:nvSpPr>
          <p:cNvPr id="4" name="Slide Number Placeholder 3"/>
          <p:cNvSpPr>
            <a:spLocks noGrp="1"/>
          </p:cNvSpPr>
          <p:nvPr>
            <p:ph type="sldNum" sz="quarter" idx="10"/>
          </p:nvPr>
        </p:nvSpPr>
        <p:spPr/>
        <p:txBody>
          <a:bodyPr/>
          <a:lstStyle/>
          <a:p>
            <a:fld id="{81DC36A6-A909-4762-91DC-585C37095970}"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520530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EAB9BD1-FB16-4E58-9FAE-BCB7FE179BF5}" type="slidenum">
              <a:rPr lang="en-US" smtClean="0"/>
              <a:t>6</a:t>
            </a:fld>
            <a:endParaRPr lang="en-US"/>
          </a:p>
        </p:txBody>
      </p:sp>
    </p:spTree>
    <p:extLst>
      <p:ext uri="{BB962C8B-B14F-4D97-AF65-F5344CB8AC3E}">
        <p14:creationId xmlns:p14="http://schemas.microsoft.com/office/powerpoint/2010/main" val="3677614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28600"/>
            <a:ext cx="11151918" cy="757131"/>
          </a:xfrm>
        </p:spPr>
        <p:txBody>
          <a:bodyPr/>
          <a:lstStyle/>
          <a:p>
            <a:r>
              <a:rPr lang="en-US" dirty="0"/>
              <a:t>Click to edit master title style</a:t>
            </a:r>
          </a:p>
        </p:txBody>
      </p:sp>
      <p:sp>
        <p:nvSpPr>
          <p:cNvPr id="5" name="Text Placeholder 4"/>
          <p:cNvSpPr>
            <a:spLocks noGrp="1"/>
          </p:cNvSpPr>
          <p:nvPr>
            <p:ph type="body" sz="quarter" idx="10" hasCustomPrompt="1"/>
          </p:nvPr>
        </p:nvSpPr>
        <p:spPr>
          <a:xfrm>
            <a:off x="519249" y="1447800"/>
            <a:ext cx="11151918" cy="2043636"/>
          </a:xfrm>
          <a:prstGeom prst="rect">
            <a:avLst/>
          </a:prstGeom>
        </p:spPr>
        <p:txBody>
          <a:bodyPr/>
          <a:lstStyle>
            <a:lvl1pPr marL="284190" indent="-284190">
              <a:buFont typeface="Wingdings" pitchFamily="2" charset="2"/>
              <a:buChar char=""/>
              <a:defRPr sz="4000"/>
            </a:lvl1pPr>
            <a:lvl2pPr marL="517574" indent="-233386">
              <a:buFont typeface="Wingdings" pitchFamily="2" charset="2"/>
              <a:buChar char=""/>
              <a:defRPr spc="-51" baseline="0">
                <a:latin typeface="+mn-lt"/>
              </a:defRPr>
            </a:lvl2pPr>
            <a:lvl3pPr marL="741432" indent="-223859">
              <a:buFont typeface="Wingdings" pitchFamily="2" charset="2"/>
              <a:buChar char=""/>
              <a:tabLst/>
              <a:defRPr spc="-51" baseline="0">
                <a:latin typeface="+mn-lt"/>
              </a:defRPr>
            </a:lvl3pPr>
            <a:lvl4pPr marL="914485" indent="-173055">
              <a:buFont typeface="Wingdings" pitchFamily="2" charset="2"/>
              <a:buChar char=""/>
              <a:defRPr spc="-51" baseline="0">
                <a:latin typeface="+mn-lt"/>
              </a:defRPr>
            </a:lvl4pPr>
            <a:lvl5pPr marL="1087539" indent="-173055">
              <a:buFont typeface="Wingdings" pitchFamily="2" charset="2"/>
              <a:buChar char=""/>
              <a:tabLst/>
              <a:defRPr spc="-51"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270479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Tree>
    <p:extLst>
      <p:ext uri="{BB962C8B-B14F-4D97-AF65-F5344CB8AC3E}">
        <p14:creationId xmlns:p14="http://schemas.microsoft.com/office/powerpoint/2010/main" val="330259160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4" y="1725533"/>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9"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9"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5747131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2"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86292593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41838198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074982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9860662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49541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247698887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32724954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8964560" cy="5379279"/>
          </a:xfrm>
        </p:spPr>
        <p:txBody>
          <a:bodyPr/>
          <a:lstStyle>
            <a:lvl1pPr>
              <a:defRPr sz="4704">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08296708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7886936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22408225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956" y="218533"/>
            <a:ext cx="11655840" cy="899665"/>
          </a:xfrm>
        </p:spPr>
        <p:txBody>
          <a:bodyPr/>
          <a:lstStyle>
            <a:lvl1pPr>
              <a:defRPr sz="55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69109880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2"/>
            <a:ext cx="9860674" cy="1793881"/>
          </a:xfrm>
          <a:noFill/>
        </p:spPr>
        <p:txBody>
          <a:bodyPr lIns="182880" tIns="146304" rIns="182880" bIns="146304">
            <a:noAutofit/>
          </a:bodyPr>
          <a:lstStyle>
            <a:lvl1pPr marL="0" indent="0">
              <a:spcBef>
                <a:spcPts val="0"/>
              </a:spcBef>
              <a:buNone/>
              <a:defRPr sz="3528"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84033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628052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110904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3784935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823331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7587"/>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18006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6743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41262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6_Section Title">
    <p:bg>
      <p:bgPr>
        <a:solidFill>
          <a:srgbClr val="FFFFFF"/>
        </a:solidFill>
        <a:effectLst/>
      </p:bgPr>
    </p:bg>
    <p:spTree>
      <p:nvGrpSpPr>
        <p:cNvPr id="1" name=""/>
        <p:cNvGrpSpPr/>
        <p:nvPr/>
      </p:nvGrpSpPr>
      <p:grpSpPr>
        <a:xfrm>
          <a:off x="0" y="0"/>
          <a:ext cx="0" cy="0"/>
          <a:chOff x="0" y="0"/>
          <a:chExt cx="0" cy="0"/>
        </a:xfrm>
      </p:grpSpPr>
      <p:pic>
        <p:nvPicPr>
          <p:cNvPr id="2" name="Picture 1" descr="iStock_000012586763Large.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0"/>
            <a:ext cx="12192000" cy="6858000"/>
          </a:xfrm>
          <a:prstGeom prst="rect">
            <a:avLst/>
          </a:prstGeom>
        </p:spPr>
      </p:pic>
      <p:sp>
        <p:nvSpPr>
          <p:cNvPr id="10" name="Title 1"/>
          <p:cNvSpPr>
            <a:spLocks noGrp="1"/>
          </p:cNvSpPr>
          <p:nvPr>
            <p:ph type="ctrTitle"/>
          </p:nvPr>
        </p:nvSpPr>
        <p:spPr bwMode="ltGray">
          <a:xfrm>
            <a:off x="512598"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p:spPr>
        <p:txBody>
          <a:bodyPr vert="horz" wrap="square" lIns="319968" tIns="868483" rIns="1234160" bIns="868483"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192"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1044402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1" y="1186356"/>
            <a:ext cx="9859116" cy="2697988"/>
          </a:xfr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8"/>
            <a:ext cx="9860674" cy="1793881"/>
          </a:xfrm>
          <a:noFill/>
        </p:spPr>
        <p:txBody>
          <a:bodyPr lIns="182880" tIns="146304" rIns="182880" bIns="146304">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28978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4"/>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5573207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p>
            <a:fld id="{27258FFF-F925-446B-8502-81C933981705}" type="slidenum">
              <a:rPr>
                <a:solidFill>
                  <a:srgbClr val="505050"/>
                </a:solidFill>
              </a:rPr>
              <a:pPr/>
              <a:t>‹Nº›</a:t>
            </a:fld>
            <a:endParaRPr>
              <a:solidFill>
                <a:srgbClr val="505050"/>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322852219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4172611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5323660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6897889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2">
    <p:bg>
      <p:bgPr>
        <a:solidFill>
          <a:schemeClr val="accent1"/>
        </a:solid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ltGray">
          <a:xfrm>
            <a:off x="342990" y="717594"/>
            <a:ext cx="5384615"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9593174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3">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1250">
                      <a:schemeClr val="accent1"/>
                    </a:gs>
                    <a:gs pos="100000">
                      <a:schemeClr val="accent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695236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Title Slide_Option 4">
    <p:bg>
      <p:bgPr>
        <a:solidFill>
          <a:srgbClr val="FFFFFF"/>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ltGray">
          <a:xfrm>
            <a:off x="342990" y="717594"/>
            <a:ext cx="5384615"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accent1"/>
                    </a:gs>
                    <a:gs pos="100000">
                      <a:schemeClr val="accent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7810078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rgbClr val="FFFFFF"/>
        </a:solidFill>
        <a:effectLst/>
      </p:bgPr>
    </p:bg>
    <p:spTree>
      <p:nvGrpSpPr>
        <p:cNvPr id="1" name=""/>
        <p:cNvGrpSpPr/>
        <p:nvPr/>
      </p:nvGrpSpPr>
      <p:grpSpPr>
        <a:xfrm>
          <a:off x="0" y="0"/>
          <a:ext cx="0" cy="0"/>
          <a:chOff x="0" y="0"/>
          <a:chExt cx="0" cy="0"/>
        </a:xfrm>
      </p:grpSpPr>
      <p:sp>
        <p:nvSpPr>
          <p:cNvPr id="11" name="Picture Placeholder 9"/>
          <p:cNvSpPr>
            <a:spLocks noGrp="1"/>
          </p:cNvSpPr>
          <p:nvPr>
            <p:ph type="pic" sz="quarter" idx="10" hasCustomPrompt="1"/>
          </p:nvPr>
        </p:nvSpPr>
        <p:spPr bwMode="hidden">
          <a:xfrm>
            <a:off x="-1" y="0"/>
            <a:ext cx="12192000" cy="6858000"/>
          </a:xfrm>
          <a:prstGeom prst="rect">
            <a:avLst/>
          </a:prstGeom>
          <a:noFill/>
        </p:spPr>
        <p:txBody>
          <a:bodyPr lIns="274320" tIns="274320" rIns="274320">
            <a:noAutofit/>
          </a:bodyPr>
          <a:lstStyle>
            <a:lvl1pPr marL="0" indent="0">
              <a:buNone/>
              <a:defRPr sz="2400" baseline="0">
                <a:gradFill>
                  <a:gsLst>
                    <a:gs pos="1250">
                      <a:schemeClr val="accent1"/>
                    </a:gs>
                    <a:gs pos="100000">
                      <a:schemeClr val="accent1"/>
                    </a:gs>
                  </a:gsLst>
                  <a:lin ang="5400000" scaled="0"/>
                </a:gradFill>
              </a:defRPr>
            </a:lvl1pPr>
          </a:lstStyle>
          <a:p>
            <a:r>
              <a:rPr lang="en-US" dirty="0"/>
              <a:t>Picture placeholder</a:t>
            </a:r>
          </a:p>
        </p:txBody>
      </p:sp>
      <p:sp>
        <p:nvSpPr>
          <p:cNvPr id="10" name="Title 1"/>
          <p:cNvSpPr>
            <a:spLocks noGrp="1"/>
          </p:cNvSpPr>
          <p:nvPr>
            <p:ph type="ctrTitle"/>
          </p:nvPr>
        </p:nvSpPr>
        <p:spPr bwMode="ltGray">
          <a:xfrm>
            <a:off x="512596"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p:spPr>
        <p:txBody>
          <a:bodyPr vert="horz" wrap="square" lIns="320040" tIns="868680" rIns="1234440" bIns="868680"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400"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2893273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Color Layout 5">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7855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emo, Video 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itle 1"/>
          <p:cNvSpPr>
            <a:spLocks noGrp="1"/>
          </p:cNvSpPr>
          <p:nvPr>
            <p:ph type="ctrTitle"/>
          </p:nvPr>
        </p:nvSpPr>
        <p:spPr>
          <a:xfrm>
            <a:off x="512596" y="922639"/>
            <a:ext cx="5025066" cy="5015405"/>
          </a:xfrm>
          <a:prstGeom prst="rect">
            <a:avLst/>
          </a:prstGeom>
          <a:noFill/>
          <a:ln>
            <a:noFill/>
          </a:ln>
        </p:spPr>
        <p:txBody>
          <a:bodyPr vert="horz" wrap="square" lIns="320040" tIns="868680" rIns="1234440" bIns="868680" numCol="1" rtlCol="0" anchor="ctr" anchorCtr="0" compatLnSpc="1">
            <a:prstTxWarp prst="textNoShape">
              <a:avLst/>
            </a:prstTxWarp>
            <a:noAutofit/>
          </a:bodyPr>
          <a:lstStyle>
            <a:lvl1pPr>
              <a:defRPr lang="en-US" sz="6000" spc="-200" dirty="0">
                <a:gradFill>
                  <a:gsLst>
                    <a:gs pos="100000">
                      <a:schemeClr val="accent1"/>
                    </a:gs>
                    <a:gs pos="0">
                      <a:schemeClr val="accent1"/>
                    </a:gs>
                  </a:gsLst>
                  <a:lin ang="5400000" scaled="0"/>
                </a:gradFill>
              </a:defRPr>
            </a:lvl1pPr>
          </a:lstStyle>
          <a:p>
            <a:pPr marL="0" lvl="0" indent="0" defTabSz="914400" fontAlgn="base">
              <a:lnSpc>
                <a:spcPct val="100000"/>
              </a:lnSpc>
              <a:spcAft>
                <a:spcPct val="0"/>
              </a:spcAft>
              <a:buFontTx/>
            </a:pPr>
            <a:r>
              <a:rPr lang="en-US"/>
              <a:t>Click to edit Master title style</a:t>
            </a:r>
            <a:endParaRPr lang="en-US" dirty="0"/>
          </a:p>
        </p:txBody>
      </p:sp>
      <p:sp>
        <p:nvSpPr>
          <p:cNvPr id="3" name="Subtitle 2"/>
          <p:cNvSpPr>
            <a:spLocks noGrp="1"/>
          </p:cNvSpPr>
          <p:nvPr>
            <p:ph type="subTitle" idx="1" hasCustomPrompt="1"/>
          </p:nvPr>
        </p:nvSpPr>
        <p:spPr>
          <a:xfrm>
            <a:off x="6092825" y="4261017"/>
            <a:ext cx="5583104" cy="997196"/>
          </a:xfrm>
        </p:spPr>
        <p:txBody>
          <a:bodyPr>
            <a:spAutoFit/>
          </a:bodyPr>
          <a:lstStyle>
            <a:lvl1pPr marL="0" indent="0" algn="l">
              <a:lnSpc>
                <a:spcPct val="90000"/>
              </a:lnSpc>
              <a:spcBef>
                <a:spcPts val="0"/>
              </a:spcBef>
              <a:buNone/>
              <a:defRPr lang="en-US" sz="3600" kern="1200" spc="-70" baseline="0" dirty="0">
                <a:gradFill>
                  <a:gsLst>
                    <a:gs pos="100000">
                      <a:schemeClr val="bg1"/>
                    </a:gs>
                    <a:gs pos="0">
                      <a:schemeClr val="bg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5" name="Text Placeholder 4"/>
          <p:cNvSpPr>
            <a:spLocks noGrp="1"/>
          </p:cNvSpPr>
          <p:nvPr>
            <p:ph type="body" sz="quarter" idx="11" hasCustomPrompt="1"/>
          </p:nvPr>
        </p:nvSpPr>
        <p:spPr>
          <a:xfrm>
            <a:off x="6092825" y="1115080"/>
            <a:ext cx="5583104" cy="2742289"/>
          </a:xfrm>
        </p:spPr>
        <p:txBody>
          <a:bodyPr wrap="square" anchor="b">
            <a:spAutoFit/>
          </a:bodyPr>
          <a:lstStyle>
            <a:lvl1pPr marL="0" indent="0">
              <a:buNone/>
              <a:defRPr sz="6600" spc="-150">
                <a:gradFill>
                  <a:gsLst>
                    <a:gs pos="100000">
                      <a:schemeClr val="bg1"/>
                    </a:gs>
                    <a:gs pos="0">
                      <a:schemeClr val="bg1"/>
                    </a:gs>
                  </a:gsLst>
                  <a:lin ang="5400000" scaled="0"/>
                </a:gradFill>
              </a:defRPr>
            </a:lvl1pPr>
          </a:lstStyle>
          <a:p>
            <a:pPr lvl="0"/>
            <a:r>
              <a:rPr lang="en-US" dirty="0"/>
              <a:t>Click to edit master text styles</a:t>
            </a:r>
          </a:p>
        </p:txBody>
      </p:sp>
    </p:spTree>
    <p:extLst>
      <p:ext uri="{BB962C8B-B14F-4D97-AF65-F5344CB8AC3E}">
        <p14:creationId xmlns:p14="http://schemas.microsoft.com/office/powerpoint/2010/main" val="1753401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28601"/>
            <a:ext cx="11151917" cy="747897"/>
          </a:xfrm>
        </p:spPr>
        <p:txBody>
          <a:bodyPr/>
          <a:lstStyle/>
          <a:p>
            <a:r>
              <a:rPr lang="en-US" dirty="0"/>
              <a:t>Click to edit master title style</a:t>
            </a:r>
          </a:p>
        </p:txBody>
      </p:sp>
      <p:sp>
        <p:nvSpPr>
          <p:cNvPr id="5" name="Text Placeholder 4"/>
          <p:cNvSpPr>
            <a:spLocks noGrp="1"/>
          </p:cNvSpPr>
          <p:nvPr>
            <p:ph type="body" sz="quarter" idx="10" hasCustomPrompt="1"/>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spc="-50" baseline="0">
                <a:latin typeface="+mn-lt"/>
              </a:defRPr>
            </a:lvl2pPr>
            <a:lvl3pPr marL="741363" indent="-223838">
              <a:buFont typeface="Wingdings" pitchFamily="2" charset="2"/>
              <a:buChar char=""/>
              <a:tabLst/>
              <a:defRPr spc="-50" baseline="0">
                <a:latin typeface="+mn-lt"/>
              </a:defRPr>
            </a:lvl3pPr>
            <a:lvl4pPr marL="914400" indent="-173038">
              <a:buFont typeface="Wingdings" pitchFamily="2" charset="2"/>
              <a:buChar char=""/>
              <a:defRPr spc="-50" baseline="0">
                <a:latin typeface="+mn-lt"/>
              </a:defRPr>
            </a:lvl4pPr>
            <a:lvl5pPr marL="1087438" indent="-173038">
              <a:buFont typeface="Wingdings" pitchFamily="2" charset="2"/>
              <a:buChar char=""/>
              <a:tabLst/>
              <a:defRPr spc="-5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392089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spc="-50" baseline="0">
                <a:gradFill>
                  <a:gsLst>
                    <a:gs pos="100000">
                      <a:schemeClr val="tx1"/>
                    </a:gs>
                    <a:gs pos="6000">
                      <a:schemeClr val="tx1"/>
                    </a:gs>
                  </a:gsLst>
                  <a:lin ang="5400000" scaled="0"/>
                </a:gradFill>
              </a:defRPr>
            </a:lvl2pPr>
            <a:lvl3pPr marL="231775" indent="0">
              <a:buNone/>
              <a:defRPr sz="2000" spc="-50" baseline="0">
                <a:gradFill>
                  <a:gsLst>
                    <a:gs pos="100000">
                      <a:schemeClr val="tx1"/>
                    </a:gs>
                    <a:gs pos="6000">
                      <a:schemeClr val="tx1"/>
                    </a:gs>
                  </a:gsLst>
                  <a:lin ang="5400000" scaled="0"/>
                </a:gradFill>
              </a:defRPr>
            </a:lvl3pPr>
            <a:lvl4pPr marL="457200" indent="0">
              <a:buNone/>
              <a:defRPr sz="2000" spc="-50" baseline="0">
                <a:gradFill>
                  <a:gsLst>
                    <a:gs pos="100000">
                      <a:schemeClr val="tx1"/>
                    </a:gs>
                    <a:gs pos="6000">
                      <a:schemeClr val="tx1"/>
                    </a:gs>
                  </a:gsLst>
                  <a:lin ang="5400000" scaled="0"/>
                </a:gradFill>
              </a:defRPr>
            </a:lvl4pPr>
            <a:lvl5pPr marL="693738" indent="0">
              <a:buNone/>
              <a:defRPr sz="2000" spc="-50" baseline="0">
                <a:gradFill>
                  <a:gsLst>
                    <a:gs pos="100000">
                      <a:schemeClr val="tx1"/>
                    </a:gs>
                    <a:gs pos="6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865431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spc="-50" baseline="0">
                <a:gradFill>
                  <a:gsLst>
                    <a:gs pos="100000">
                      <a:schemeClr val="tx1"/>
                    </a:gs>
                    <a:gs pos="0">
                      <a:schemeClr val="tx1"/>
                    </a:gs>
                  </a:gsLst>
                  <a:lin ang="5400000" scaled="0"/>
                </a:gradFill>
              </a:defRPr>
            </a:lvl2pPr>
            <a:lvl3pPr marL="231775" indent="0">
              <a:buNone/>
              <a:defRPr sz="2000" spc="-50" baseline="0">
                <a:gradFill>
                  <a:gsLst>
                    <a:gs pos="100000">
                      <a:schemeClr val="tx1"/>
                    </a:gs>
                    <a:gs pos="0">
                      <a:schemeClr val="tx1"/>
                    </a:gs>
                  </a:gsLst>
                  <a:lin ang="5400000" scaled="0"/>
                </a:gradFill>
              </a:defRPr>
            </a:lvl3pPr>
            <a:lvl4pPr marL="457200" indent="0">
              <a:buNone/>
              <a:defRPr sz="2000" spc="-50" baseline="0">
                <a:gradFill>
                  <a:gsLst>
                    <a:gs pos="100000">
                      <a:schemeClr val="tx1"/>
                    </a:gs>
                    <a:gs pos="0">
                      <a:schemeClr val="tx1"/>
                    </a:gs>
                  </a:gsLst>
                  <a:lin ang="5400000" scaled="0"/>
                </a:gradFill>
              </a:defRPr>
            </a:lvl4pPr>
            <a:lvl5pPr marL="693738" indent="0">
              <a:buNone/>
              <a:defRPr sz="2000" spc="-50" baseline="0">
                <a:gradFill>
                  <a:gsLst>
                    <a:gs pos="100000">
                      <a:schemeClr val="tx1"/>
                    </a:gs>
                    <a:gs pos="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00268025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4" name="Text Placeholder 3"/>
          <p:cNvSpPr>
            <a:spLocks noGrp="1"/>
          </p:cNvSpPr>
          <p:nvPr>
            <p:ph type="body" sz="quarter" idx="10" hasCustomPrompt="1"/>
          </p:nvPr>
        </p:nvSpPr>
        <p:spPr>
          <a:xfrm>
            <a:off x="520836" y="1447801"/>
            <a:ext cx="5396365"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spc="-50" baseline="0"/>
            </a:lvl2pPr>
            <a:lvl3pPr marL="685800" indent="-165100">
              <a:tabLst/>
              <a:defRPr sz="2000" spc="-50" baseline="0"/>
            </a:lvl3pPr>
            <a:lvl4pPr marL="863600" indent="-177800">
              <a:defRPr spc="-50" baseline="0"/>
            </a:lvl4pPr>
            <a:lvl5pPr marL="1028700" indent="-165100">
              <a:tabLst/>
              <a:defRPr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hasCustomPrompt="1"/>
          </p:nvPr>
        </p:nvSpPr>
        <p:spPr>
          <a:xfrm>
            <a:off x="6279563" y="1447801"/>
            <a:ext cx="5396365" cy="2351413"/>
          </a:xfrm>
        </p:spPr>
        <p:txBody>
          <a:bodyPr>
            <a:spAutoFit/>
          </a:bodyPr>
          <a:lstStyle>
            <a:lvl1pPr marL="339725" indent="-339725">
              <a:spcBef>
                <a:spcPts val="1200"/>
              </a:spcBef>
              <a:buFont typeface="Wingdings" pitchFamily="2" charset="2"/>
              <a:buChar char=""/>
              <a:defRPr lang="en-US" sz="3600" kern="1200" spc="-70" baseline="0" dirty="0" smtClean="0">
                <a:gradFill>
                  <a:gsLst>
                    <a:gs pos="1250">
                      <a:schemeClr val="tx1"/>
                    </a:gs>
                    <a:gs pos="100000">
                      <a:schemeClr val="tx1"/>
                    </a:gs>
                  </a:gsLst>
                  <a:lin ang="5400000" scaled="0"/>
                </a:gradFill>
                <a:latin typeface="+mj-lt"/>
                <a:ea typeface="+mn-ea"/>
                <a:cs typeface="+mn-cs"/>
              </a:defRPr>
            </a:lvl1pPr>
            <a:lvl2pPr marL="635000" indent="-342900">
              <a:defRPr lang="en-US" sz="2000" kern="1200" spc="-50" baseline="0" dirty="0" smtClean="0">
                <a:gradFill>
                  <a:gsLst>
                    <a:gs pos="1250">
                      <a:schemeClr val="tx1"/>
                    </a:gs>
                    <a:gs pos="100000">
                      <a:schemeClr val="tx1"/>
                    </a:gs>
                  </a:gsLst>
                  <a:lin ang="5400000" scaled="0"/>
                </a:gradFill>
                <a:latin typeface="+mn-lt"/>
                <a:ea typeface="+mn-ea"/>
                <a:cs typeface="+mn-cs"/>
              </a:defRPr>
            </a:lvl2pPr>
            <a:lvl3pPr marL="863600" indent="-342900">
              <a:defRPr lang="en-US" sz="2000" kern="1200" spc="-50" baseline="0" dirty="0" smtClean="0">
                <a:gradFill>
                  <a:gsLst>
                    <a:gs pos="1250">
                      <a:schemeClr val="tx1"/>
                    </a:gs>
                    <a:gs pos="100000">
                      <a:schemeClr val="tx1"/>
                    </a:gs>
                  </a:gsLst>
                  <a:lin ang="5400000" scaled="0"/>
                </a:gradFill>
                <a:latin typeface="+mn-lt"/>
                <a:ea typeface="+mn-ea"/>
                <a:cs typeface="+mn-cs"/>
              </a:defRPr>
            </a:lvl3pPr>
            <a:lvl4pPr marL="1028700" indent="-342900">
              <a:defRPr lang="en-US" sz="2000" kern="1200" spc="-50" baseline="0" dirty="0" smtClean="0">
                <a:gradFill>
                  <a:gsLst>
                    <a:gs pos="1250">
                      <a:schemeClr val="tx1"/>
                    </a:gs>
                    <a:gs pos="100000">
                      <a:schemeClr val="tx1"/>
                    </a:gs>
                  </a:gsLst>
                  <a:lin ang="5400000" scaled="0"/>
                </a:gradFill>
                <a:latin typeface="+mn-lt"/>
                <a:ea typeface="+mn-ea"/>
                <a:cs typeface="+mn-cs"/>
              </a:defRPr>
            </a:lvl4pPr>
            <a:lvl5pPr marL="1206500" indent="-342900">
              <a:defRPr lang="en-US" sz="2000" kern="1200" spc="-50" baseline="0" dirty="0">
                <a:gradFill>
                  <a:gsLst>
                    <a:gs pos="1250">
                      <a:schemeClr val="tx1"/>
                    </a:gs>
                    <a:gs pos="100000">
                      <a:schemeClr val="tx1"/>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Click to edit master text styles</a:t>
            </a:r>
          </a:p>
          <a:p>
            <a:pPr marL="520700" marR="0" lvl="1" indent="-2286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Second level</a:t>
            </a:r>
          </a:p>
          <a:p>
            <a:pPr marL="685800" marR="0" lvl="2"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Third level</a:t>
            </a:r>
          </a:p>
          <a:p>
            <a:pPr marL="863600" marR="0" lvl="3" indent="-1778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Fourth level</a:t>
            </a:r>
          </a:p>
          <a:p>
            <a:pPr marL="1028700" marR="0" lvl="4"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Fifth level</a:t>
            </a:r>
          </a:p>
        </p:txBody>
      </p:sp>
    </p:spTree>
    <p:extLst>
      <p:ext uri="{BB962C8B-B14F-4D97-AF65-F5344CB8AC3E}">
        <p14:creationId xmlns:p14="http://schemas.microsoft.com/office/powerpoint/2010/main" val="401937479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spc="-50" baseline="0"/>
            </a:lvl2pPr>
            <a:lvl3pPr marL="233363" indent="0">
              <a:buNone/>
              <a:defRPr sz="2000" spc="-50" baseline="0"/>
            </a:lvl3pPr>
            <a:lvl4pPr marL="457200" indent="0">
              <a:buNone/>
              <a:defRPr sz="2000" spc="-50" baseline="0"/>
            </a:lvl4pPr>
            <a:lvl5pPr marL="693738" indent="0">
              <a:buNone/>
              <a:defRPr sz="20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676268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
                      <a:schemeClr val="tx1"/>
                    </a:gs>
                    <a:gs pos="98000">
                      <a:schemeClr val="tx1"/>
                    </a:gs>
                  </a:gsLst>
                  <a:lin ang="5400000" scaled="0"/>
                </a:gradFill>
                <a:latin typeface="+mj-lt"/>
              </a:defRPr>
            </a:lvl1pPr>
            <a:lvl2pPr marL="0" indent="0">
              <a:buNone/>
              <a:defRPr sz="2000" spc="-50" baseline="0">
                <a:gradFill>
                  <a:gsLst>
                    <a:gs pos="1000">
                      <a:schemeClr val="tx1"/>
                    </a:gs>
                    <a:gs pos="98000">
                      <a:schemeClr val="tx1"/>
                    </a:gs>
                  </a:gsLst>
                  <a:lin ang="5400000" scaled="0"/>
                </a:gradFill>
              </a:defRPr>
            </a:lvl2pPr>
            <a:lvl3pPr marL="233363" indent="0">
              <a:buNone/>
              <a:defRPr sz="2000" spc="-50" baseline="0">
                <a:gradFill>
                  <a:gsLst>
                    <a:gs pos="1000">
                      <a:schemeClr val="tx1"/>
                    </a:gs>
                    <a:gs pos="98000">
                      <a:schemeClr val="tx1"/>
                    </a:gs>
                  </a:gsLst>
                  <a:lin ang="5400000" scaled="0"/>
                </a:gradFill>
              </a:defRPr>
            </a:lvl3pPr>
            <a:lvl4pPr marL="457200" indent="0">
              <a:buNone/>
              <a:defRPr sz="2000" spc="-50" baseline="0">
                <a:gradFill>
                  <a:gsLst>
                    <a:gs pos="1000">
                      <a:schemeClr val="tx1"/>
                    </a:gs>
                    <a:gs pos="98000">
                      <a:schemeClr val="tx1"/>
                    </a:gs>
                  </a:gsLst>
                  <a:lin ang="5400000" scaled="0"/>
                </a:gradFill>
              </a:defRPr>
            </a:lvl4pPr>
            <a:lvl5pPr marL="693738" indent="0">
              <a:buNone/>
              <a:defRPr sz="2000" spc="-50" baseline="0">
                <a:gradFill>
                  <a:gsLst>
                    <a:gs pos="1000">
                      <a:schemeClr val="tx1"/>
                    </a:gs>
                    <a:gs pos="98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000">
                      <a:schemeClr val="tx1"/>
                    </a:gs>
                    <a:gs pos="98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712127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4534549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39976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5" name="Text Placeholder 4"/>
          <p:cNvSpPr>
            <a:spLocks noGrp="1"/>
          </p:cNvSpPr>
          <p:nvPr>
            <p:ph type="body" sz="quarter" idx="10"/>
          </p:nvPr>
        </p:nvSpPr>
        <p:spPr>
          <a:xfrm>
            <a:off x="518453" y="1447801"/>
            <a:ext cx="11155093" cy="1988237"/>
          </a:xfrm>
        </p:spPr>
        <p:txBody>
          <a:bodyPr/>
          <a:lstStyle>
            <a:lvl1pPr marL="0" indent="0">
              <a:buNone/>
              <a:defRPr sz="3200">
                <a:gradFill>
                  <a:gsLst>
                    <a:gs pos="1250">
                      <a:schemeClr val="tx1"/>
                    </a:gs>
                    <a:gs pos="100000">
                      <a:schemeClr val="tx1"/>
                    </a:gs>
                  </a:gsLst>
                  <a:lin ang="5400000" scaled="0"/>
                </a:gradFill>
                <a:latin typeface="Consolas" pitchFamily="49" charset="0"/>
                <a:cs typeface="Consolas" pitchFamily="49" charset="0"/>
              </a:defRPr>
            </a:lvl1pPr>
            <a:lvl2pPr marL="339725" indent="0">
              <a:buNone/>
              <a:defRPr>
                <a:gradFill>
                  <a:gsLst>
                    <a:gs pos="1250">
                      <a:schemeClr val="tx1"/>
                    </a:gs>
                    <a:gs pos="100000">
                      <a:schemeClr val="tx1"/>
                    </a:gs>
                  </a:gsLst>
                  <a:lin ang="5400000" scaled="0"/>
                </a:gradFill>
                <a:latin typeface="Consolas" pitchFamily="49" charset="0"/>
                <a:cs typeface="Consolas" pitchFamily="49" charset="0"/>
              </a:defRPr>
            </a:lvl2pPr>
            <a:lvl3pPr marL="573088" indent="0">
              <a:buNone/>
              <a:defRPr>
                <a:gradFill>
                  <a:gsLst>
                    <a:gs pos="1250">
                      <a:schemeClr val="tx1"/>
                    </a:gs>
                    <a:gs pos="100000">
                      <a:schemeClr val="tx1"/>
                    </a:gs>
                  </a:gsLst>
                  <a:lin ang="5400000" scaled="0"/>
                </a:gradFill>
                <a:latin typeface="Consolas" pitchFamily="49" charset="0"/>
                <a:cs typeface="Consolas" pitchFamily="49" charset="0"/>
              </a:defRPr>
            </a:lvl3pPr>
            <a:lvl4pPr marL="798513" indent="0">
              <a:buNone/>
              <a:defRPr>
                <a:gradFill>
                  <a:gsLst>
                    <a:gs pos="1250">
                      <a:schemeClr val="tx1"/>
                    </a:gs>
                    <a:gs pos="100000">
                      <a:schemeClr val="tx1"/>
                    </a:gs>
                  </a:gsLst>
                  <a:lin ang="5400000" scaled="0"/>
                </a:gradFill>
                <a:latin typeface="Consolas" pitchFamily="49" charset="0"/>
                <a:cs typeface="Consolas" pitchFamily="49" charset="0"/>
              </a:defRPr>
            </a:lvl4pPr>
            <a:lvl5pPr marL="1030288"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283530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69240" y="1287336"/>
            <a:ext cx="11655078" cy="49303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p:nvSpPr>
        <p:spPr bwMode="auto">
          <a:xfrm>
            <a:off x="0" y="6019535"/>
            <a:ext cx="12182566" cy="829028"/>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tIns="89642" bIns="89642" anchor="b" anchorCtr="0"/>
          <a:lstStyle/>
          <a:p>
            <a:pPr algn="r" defTabSz="914367">
              <a:lnSpc>
                <a:spcPct val="90000"/>
              </a:lnSpc>
              <a:spcAft>
                <a:spcPts val="588"/>
              </a:spcAft>
              <a:defRPr/>
            </a:pPr>
            <a:endParaRPr lang="en-US" sz="1765" dirty="0">
              <a:solidFill>
                <a:srgbClr val="FFFFFF"/>
              </a:solidFill>
              <a:latin typeface="Segoe UI Light"/>
              <a:ea typeface="ＭＳ Ｐゴシック" charset="0"/>
              <a:cs typeface="Verdana" charset="0"/>
            </a:endParaRPr>
          </a:p>
        </p:txBody>
      </p:sp>
      <p:sp>
        <p:nvSpPr>
          <p:cNvPr id="3" name="Title 2"/>
          <p:cNvSpPr>
            <a:spLocks noGrp="1"/>
          </p:cNvSpPr>
          <p:nvPr userDrawn="1">
            <p:ph type="title"/>
          </p:nvPr>
        </p:nvSpPr>
        <p:spPr/>
        <p:txBody>
          <a:bodyPr/>
          <a:lstStyle/>
          <a:p>
            <a:r>
              <a:rPr lang="en-US" dirty="0"/>
              <a:t>Click to edit Master title style</a:t>
            </a:r>
          </a:p>
        </p:txBody>
      </p:sp>
      <p:pic>
        <p:nvPicPr>
          <p:cNvPr id="4" name="Imagen 3">
            <a:extLst>
              <a:ext uri="{FF2B5EF4-FFF2-40B4-BE49-F238E27FC236}">
                <a16:creationId xmlns:a16="http://schemas.microsoft.com/office/drawing/2014/main" id="{83E7DFB1-3412-3B3D-F139-4754882E6DF6}"/>
              </a:ext>
            </a:extLst>
          </p:cNvPr>
          <p:cNvPicPr>
            <a:picLocks noChangeAspect="1"/>
          </p:cNvPicPr>
          <p:nvPr userDrawn="1"/>
        </p:nvPicPr>
        <p:blipFill>
          <a:blip r:embed="rId2"/>
          <a:stretch>
            <a:fillRect/>
          </a:stretch>
        </p:blipFill>
        <p:spPr>
          <a:xfrm>
            <a:off x="267682" y="6072048"/>
            <a:ext cx="762106" cy="724001"/>
          </a:xfrm>
          <a:prstGeom prst="rect">
            <a:avLst/>
          </a:prstGeom>
        </p:spPr>
      </p:pic>
    </p:spTree>
    <p:extLst>
      <p:ext uri="{BB962C8B-B14F-4D97-AF65-F5344CB8AC3E}">
        <p14:creationId xmlns:p14="http://schemas.microsoft.com/office/powerpoint/2010/main" val="26154298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277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17946784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6_Section Title">
    <p:bg>
      <p:bgPr>
        <a:solidFill>
          <a:srgbClr val="FFFFFF"/>
        </a:solidFill>
        <a:effectLst/>
      </p:bgPr>
    </p:bg>
    <p:spTree>
      <p:nvGrpSpPr>
        <p:cNvPr id="1" name=""/>
        <p:cNvGrpSpPr/>
        <p:nvPr/>
      </p:nvGrpSpPr>
      <p:grpSpPr>
        <a:xfrm>
          <a:off x="0" y="0"/>
          <a:ext cx="0" cy="0"/>
          <a:chOff x="0" y="0"/>
          <a:chExt cx="0" cy="0"/>
        </a:xfrm>
      </p:grpSpPr>
      <p:pic>
        <p:nvPicPr>
          <p:cNvPr id="2" name="Picture 1" descr="iStock_000012586763Large.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0"/>
            <a:ext cx="12192000" cy="6858000"/>
          </a:xfrm>
          <a:prstGeom prst="rect">
            <a:avLst/>
          </a:prstGeom>
        </p:spPr>
      </p:pic>
      <p:sp>
        <p:nvSpPr>
          <p:cNvPr id="10" name="Title 1"/>
          <p:cNvSpPr>
            <a:spLocks noGrp="1"/>
          </p:cNvSpPr>
          <p:nvPr>
            <p:ph type="ctrTitle"/>
          </p:nvPr>
        </p:nvSpPr>
        <p:spPr bwMode="ltGray">
          <a:xfrm>
            <a:off x="512598"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p:spPr>
        <p:txBody>
          <a:bodyPr vert="horz" wrap="square" lIns="319968" tIns="868483" rIns="1234160" bIns="868483"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192"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31256078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Microsoft logo 3">
    <p:spTree>
      <p:nvGrpSpPr>
        <p:cNvPr id="1" name=""/>
        <p:cNvGrpSpPr/>
        <p:nvPr/>
      </p:nvGrpSpPr>
      <p:grpSpPr>
        <a:xfrm>
          <a:off x="0" y="0"/>
          <a:ext cx="0" cy="0"/>
          <a:chOff x="0" y="0"/>
          <a:chExt cx="0" cy="0"/>
        </a:xfrm>
      </p:grpSpPr>
      <p:sp>
        <p:nvSpPr>
          <p:cNvPr id="8" name="Rectangle 7"/>
          <p:cNvSpPr/>
          <p:nvPr userDrawn="1"/>
        </p:nvSpPr>
        <p:spPr>
          <a:xfrm>
            <a:off x="2"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59" tIns="38079" rIns="76159" bIns="38079" rtlCol="0" anchor="ctr"/>
          <a:lstStyle/>
          <a:p>
            <a:pPr algn="ctr" defTabSz="1087735"/>
            <a:endParaRPr lang="en-US" sz="2199" dirty="0">
              <a:solidFill>
                <a:srgbClr val="505050"/>
              </a:solidFill>
            </a:endParaRP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638844" y="3145040"/>
            <a:ext cx="4298378" cy="920774"/>
          </a:xfrm>
          <a:prstGeom prst="rect">
            <a:avLst/>
          </a:prstGeom>
        </p:spPr>
      </p:pic>
    </p:spTree>
    <p:extLst>
      <p:ext uri="{BB962C8B-B14F-4D97-AF65-F5344CB8AC3E}">
        <p14:creationId xmlns:p14="http://schemas.microsoft.com/office/powerpoint/2010/main" val="13872629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3"/>
            <a:ext cx="8964247" cy="979755"/>
          </a:xfrm>
        </p:spPr>
        <p:txBody>
          <a:bodyPr lIns="146304" tIns="91440" rIns="146304" bIns="91440"/>
          <a:lstStyle>
            <a:lvl1pPr>
              <a:lnSpc>
                <a:spcPts val="6176"/>
              </a:lnSpc>
              <a:defRPr sz="5687"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a:xfrm>
            <a:off x="448213" y="6437243"/>
            <a:ext cx="3859607" cy="134483"/>
          </a:xfrm>
          <a:prstGeom prst="rect">
            <a:avLst/>
          </a:prstGeom>
        </p:spPr>
        <p:txBody>
          <a:bodyPr/>
          <a:lstStyle/>
          <a:p>
            <a:r>
              <a:rPr lang="en-US">
                <a:solidFill>
                  <a:srgbClr val="505050"/>
                </a:solidFill>
              </a:rPr>
              <a:t>Microsoft Confidential</a:t>
            </a:r>
          </a:p>
        </p:txBody>
      </p:sp>
      <p:sp>
        <p:nvSpPr>
          <p:cNvPr id="4" name="Slide Number Placeholder 3"/>
          <p:cNvSpPr>
            <a:spLocks noGrp="1"/>
          </p:cNvSpPr>
          <p:nvPr>
            <p:ph type="sldNum" sz="quarter" idx="11"/>
          </p:nvPr>
        </p:nvSpPr>
        <p:spPr>
          <a:xfrm>
            <a:off x="11367170" y="6437243"/>
            <a:ext cx="555596" cy="134483"/>
          </a:xfrm>
          <a:prstGeom prst="rect">
            <a:avLst/>
          </a:prstGeom>
        </p:spPr>
        <p:txBody>
          <a:bodyPr/>
          <a:lstStyle/>
          <a:p>
            <a:fld id="{27258FFF-F925-446B-8502-81C933981705}" type="slidenum">
              <a:rPr lang="en-US" smtClean="0">
                <a:solidFill>
                  <a:srgbClr val="505050"/>
                </a:solidFill>
              </a:rPr>
              <a:pPr/>
              <a:t>‹Nº›</a:t>
            </a:fld>
            <a:endParaRPr lang="en-US">
              <a:solidFill>
                <a:srgbClr val="505050"/>
              </a:solidFill>
            </a:endParaRPr>
          </a:p>
        </p:txBody>
      </p:sp>
    </p:spTree>
    <p:extLst>
      <p:ext uri="{BB962C8B-B14F-4D97-AF65-F5344CB8AC3E}">
        <p14:creationId xmlns:p14="http://schemas.microsoft.com/office/powerpoint/2010/main" val="301191709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1"/>
            <a:ext cx="12192000" cy="727571"/>
          </a:xfrm>
        </p:spPr>
        <p:txBody>
          <a:bodyPr/>
          <a:lstStyle>
            <a:lvl1pPr marL="0" indent="0">
              <a:buNone/>
              <a:defRPr/>
            </a:lvl1pPr>
          </a:lstStyle>
          <a:p>
            <a:endParaRPr lang="en-US"/>
          </a:p>
        </p:txBody>
      </p:sp>
      <p:sp>
        <p:nvSpPr>
          <p:cNvPr id="5" name="Title 4"/>
          <p:cNvSpPr>
            <a:spLocks noGrp="1"/>
          </p:cNvSpPr>
          <p:nvPr>
            <p:ph type="title"/>
          </p:nvPr>
        </p:nvSpPr>
        <p:spPr>
          <a:xfrm>
            <a:off x="268927" y="301604"/>
            <a:ext cx="5378861" cy="899665"/>
          </a:xfrm>
        </p:spPr>
        <p:txBody>
          <a:bodyPr/>
          <a:lstStyle>
            <a:lvl1pPr>
              <a:defRPr sz="5881">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04180078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p>
            <a:endParaRPr lang="en-US" dirty="0"/>
          </a:p>
        </p:txBody>
      </p:sp>
      <p:sp>
        <p:nvSpPr>
          <p:cNvPr id="2" name="Title 1"/>
          <p:cNvSpPr>
            <a:spLocks noGrp="1"/>
          </p:cNvSpPr>
          <p:nvPr>
            <p:ph type="title"/>
          </p:nvPr>
        </p:nvSpPr>
        <p:spPr>
          <a:xfrm>
            <a:off x="268928" y="1187620"/>
            <a:ext cx="4482436" cy="4482760"/>
          </a:xfrm>
        </p:spPr>
        <p:txBody>
          <a:bodyPr/>
          <a:lstStyle>
            <a:lvl1pPr>
              <a:defRPr sz="4704"/>
            </a:lvl1pPr>
          </a:lstStyle>
          <a:p>
            <a:r>
              <a:rPr lang="en-US" dirty="0"/>
              <a:t>Click to edit Master title style</a:t>
            </a:r>
          </a:p>
        </p:txBody>
      </p:sp>
    </p:spTree>
    <p:extLst>
      <p:ext uri="{BB962C8B-B14F-4D97-AF65-F5344CB8AC3E}">
        <p14:creationId xmlns:p14="http://schemas.microsoft.com/office/powerpoint/2010/main" val="173607638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2393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2274298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Tree>
    <p:extLst>
      <p:ext uri="{BB962C8B-B14F-4D97-AF65-F5344CB8AC3E}">
        <p14:creationId xmlns:p14="http://schemas.microsoft.com/office/powerpoint/2010/main" val="15805343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1"/>
            <a:ext cx="12192000" cy="727571"/>
          </a:xfrm>
        </p:spPr>
        <p:txBody>
          <a:bodyPr/>
          <a:lstStyle>
            <a:lvl1pPr marL="0" indent="0">
              <a:buNone/>
              <a:defRPr/>
            </a:lvl1pPr>
          </a:lstStyle>
          <a:p>
            <a:endParaRPr lang="en-US"/>
          </a:p>
        </p:txBody>
      </p:sp>
      <p:sp>
        <p:nvSpPr>
          <p:cNvPr id="5" name="Title 4"/>
          <p:cNvSpPr>
            <a:spLocks noGrp="1"/>
          </p:cNvSpPr>
          <p:nvPr>
            <p:ph type="title"/>
          </p:nvPr>
        </p:nvSpPr>
        <p:spPr>
          <a:xfrm>
            <a:off x="268927" y="301604"/>
            <a:ext cx="5378861" cy="899665"/>
          </a:xfrm>
        </p:spPr>
        <p:txBody>
          <a:bodyPr/>
          <a:lstStyle>
            <a:lvl1pPr>
              <a:defRPr sz="5881">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554969578"/>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4" y="1725533"/>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9"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9"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517825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2"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99444484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107154244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291727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38358398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5816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365921526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5592282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8964560" cy="5379279"/>
          </a:xfrm>
        </p:spPr>
        <p:txBody>
          <a:bodyPr/>
          <a:lstStyle>
            <a:lvl1pPr>
              <a:defRPr sz="4704">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25830946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7398306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p>
            <a:endParaRPr lang="en-US" dirty="0"/>
          </a:p>
        </p:txBody>
      </p:sp>
      <p:sp>
        <p:nvSpPr>
          <p:cNvPr id="2" name="Title 1"/>
          <p:cNvSpPr>
            <a:spLocks noGrp="1"/>
          </p:cNvSpPr>
          <p:nvPr>
            <p:ph type="title"/>
          </p:nvPr>
        </p:nvSpPr>
        <p:spPr>
          <a:xfrm>
            <a:off x="268928" y="1187620"/>
            <a:ext cx="4482436" cy="4482760"/>
          </a:xfrm>
        </p:spPr>
        <p:txBody>
          <a:bodyPr/>
          <a:lstStyle>
            <a:lvl1pPr>
              <a:defRPr sz="4704"/>
            </a:lvl1pPr>
          </a:lstStyle>
          <a:p>
            <a:r>
              <a:rPr lang="en-US" dirty="0"/>
              <a:t>Click to edit Master title style</a:t>
            </a:r>
          </a:p>
        </p:txBody>
      </p:sp>
    </p:spTree>
    <p:extLst>
      <p:ext uri="{BB962C8B-B14F-4D97-AF65-F5344CB8AC3E}">
        <p14:creationId xmlns:p14="http://schemas.microsoft.com/office/powerpoint/2010/main" val="151578801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bg1"/>
                    </a:gs>
                    <a:gs pos="31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86770319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2"/>
            <a:ext cx="9860674" cy="1793881"/>
          </a:xfrm>
          <a:noFill/>
        </p:spPr>
        <p:txBody>
          <a:bodyPr lIns="182880" tIns="146304" rIns="182880" bIns="146304">
            <a:noAutofit/>
          </a:bodyPr>
          <a:lstStyle>
            <a:lvl1pPr marL="0" indent="0">
              <a:spcBef>
                <a:spcPts val="0"/>
              </a:spcBef>
              <a:buNone/>
              <a:defRPr sz="3528"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812546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487553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2192767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3257905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19352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7587"/>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26716382"/>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27344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3951464"/>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1" y="1186356"/>
            <a:ext cx="9859116" cy="2697988"/>
          </a:xfr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8"/>
            <a:ext cx="9860674" cy="1793881"/>
          </a:xfrm>
          <a:noFill/>
        </p:spPr>
        <p:txBody>
          <a:bodyPr lIns="182880" tIns="146304" rIns="182880" bIns="146304">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9032278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5313246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4"/>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53818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p>
            <a:fld id="{27258FFF-F925-446B-8502-81C933981705}" type="slidenum">
              <a:rPr>
                <a:solidFill>
                  <a:srgbClr val="505050"/>
                </a:solidFill>
              </a:rPr>
              <a:pPr/>
              <a:t>‹Nº›</a:t>
            </a:fld>
            <a:endParaRPr>
              <a:solidFill>
                <a:srgbClr val="505050"/>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143360315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744436489"/>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610287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250719035"/>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29" Type="http://schemas.openxmlformats.org/officeDocument/2006/relationships/slideLayout" Target="../slideLayouts/slideLayout34.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theme" Target="../theme/theme3.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slideLayout" Target="../slideLayouts/slideLayout8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0"/>
            <a:ext cx="11151918" cy="757131"/>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20836" y="1447802"/>
            <a:ext cx="11155093" cy="205594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534927"/>
      </p:ext>
    </p:extLst>
  </p:cSld>
  <p:clrMap bg1="lt1" tx1="dk1" bg2="lt2" tx2="dk2" accent1="accent1" accent2="accent2" accent3="accent3" accent4="accent4" accent5="accent5" accent6="accent6" hlink="hlink" folHlink="folHlink"/>
  <p:sldLayoutIdLst>
    <p:sldLayoutId id="2147483666" r:id="rId1"/>
    <p:sldLayoutId id="2147483672" r:id="rId2"/>
    <p:sldLayoutId id="2147483677" r:id="rId3"/>
    <p:sldLayoutId id="2147483680" r:id="rId4"/>
    <p:sldLayoutId id="2147483681" r:id="rId5"/>
  </p:sldLayoutIdLst>
  <p:transition>
    <p:fade/>
  </p:transition>
  <p:hf hdr="0" dt="0"/>
  <p:txStyles>
    <p:titleStyle>
      <a:lvl1pPr algn="l" defTabSz="914448"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48" rtl="0" eaLnBrk="1" latinLnBrk="0" hangingPunct="1">
        <a:defRPr sz="1833" kern="1200">
          <a:solidFill>
            <a:schemeClr val="tx1"/>
          </a:solidFill>
          <a:latin typeface="+mn-lt"/>
          <a:ea typeface="+mn-ea"/>
          <a:cs typeface="+mn-cs"/>
        </a:defRPr>
      </a:lvl1pPr>
      <a:lvl2pPr marL="457224" algn="l" defTabSz="914448" rtl="0" eaLnBrk="1" latinLnBrk="0" hangingPunct="1">
        <a:defRPr sz="1833" kern="1200">
          <a:solidFill>
            <a:schemeClr val="tx1"/>
          </a:solidFill>
          <a:latin typeface="+mn-lt"/>
          <a:ea typeface="+mn-ea"/>
          <a:cs typeface="+mn-cs"/>
        </a:defRPr>
      </a:lvl2pPr>
      <a:lvl3pPr marL="914448" algn="l" defTabSz="914448" rtl="0" eaLnBrk="1" latinLnBrk="0" hangingPunct="1">
        <a:defRPr sz="1833" kern="1200">
          <a:solidFill>
            <a:schemeClr val="tx1"/>
          </a:solidFill>
          <a:latin typeface="+mn-lt"/>
          <a:ea typeface="+mn-ea"/>
          <a:cs typeface="+mn-cs"/>
        </a:defRPr>
      </a:lvl3pPr>
      <a:lvl4pPr marL="1371673" algn="l" defTabSz="914448" rtl="0" eaLnBrk="1" latinLnBrk="0" hangingPunct="1">
        <a:defRPr sz="1833" kern="1200">
          <a:solidFill>
            <a:schemeClr val="tx1"/>
          </a:solidFill>
          <a:latin typeface="+mn-lt"/>
          <a:ea typeface="+mn-ea"/>
          <a:cs typeface="+mn-cs"/>
        </a:defRPr>
      </a:lvl4pPr>
      <a:lvl5pPr marL="1828898" algn="l" defTabSz="914448" rtl="0" eaLnBrk="1" latinLnBrk="0" hangingPunct="1">
        <a:defRPr sz="1833" kern="1200">
          <a:solidFill>
            <a:schemeClr val="tx1"/>
          </a:solidFill>
          <a:latin typeface="+mn-lt"/>
          <a:ea typeface="+mn-ea"/>
          <a:cs typeface="+mn-cs"/>
        </a:defRPr>
      </a:lvl5pPr>
      <a:lvl6pPr marL="2286122" algn="l" defTabSz="914448" rtl="0" eaLnBrk="1" latinLnBrk="0" hangingPunct="1">
        <a:defRPr sz="1833" kern="1200">
          <a:solidFill>
            <a:schemeClr val="tx1"/>
          </a:solidFill>
          <a:latin typeface="+mn-lt"/>
          <a:ea typeface="+mn-ea"/>
          <a:cs typeface="+mn-cs"/>
        </a:defRPr>
      </a:lvl6pPr>
      <a:lvl7pPr marL="2743346" algn="l" defTabSz="914448" rtl="0" eaLnBrk="1" latinLnBrk="0" hangingPunct="1">
        <a:defRPr sz="1833" kern="1200">
          <a:solidFill>
            <a:schemeClr val="tx1"/>
          </a:solidFill>
          <a:latin typeface="+mn-lt"/>
          <a:ea typeface="+mn-ea"/>
          <a:cs typeface="+mn-cs"/>
        </a:defRPr>
      </a:lvl7pPr>
      <a:lvl8pPr marL="3200570" algn="l" defTabSz="914448" rtl="0" eaLnBrk="1" latinLnBrk="0" hangingPunct="1">
        <a:defRPr sz="1833" kern="1200">
          <a:solidFill>
            <a:schemeClr val="tx1"/>
          </a:solidFill>
          <a:latin typeface="+mn-lt"/>
          <a:ea typeface="+mn-ea"/>
          <a:cs typeface="+mn-cs"/>
        </a:defRPr>
      </a:lvl8pPr>
      <a:lvl9pPr marL="3657795" algn="l" defTabSz="914448" rtl="0" eaLnBrk="1" latinLnBrk="0" hangingPunct="1">
        <a:defRPr sz="18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3"/>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2045008"/>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Lst>
  <p:transition>
    <p:fade/>
  </p:transition>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494296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Lst>
  <p:transition>
    <p:fade/>
  </p:transition>
  <p:hf sldNum="0"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3"/>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9636763"/>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Lst>
  <p:transition>
    <p:fade/>
  </p:transition>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txBox="1">
            <a:spLocks noChangeArrowheads="1"/>
          </p:cNvSpPr>
          <p:nvPr/>
        </p:nvSpPr>
        <p:spPr bwMode="auto">
          <a:xfrm>
            <a:off x="459470" y="1525290"/>
            <a:ext cx="11969990" cy="207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ct val="20000"/>
              </a:spcBef>
              <a:buSzPct val="90000"/>
              <a:buFont typeface="Arial" panose="020B0604020202020204" pitchFamily="34" charset="0"/>
              <a:buChar char="•"/>
              <a:defRPr sz="3200">
                <a:solidFill>
                  <a:schemeClr val="tx1"/>
                </a:solidFill>
                <a:latin typeface="Segoe UI" panose="020B0502040204020203" pitchFamily="34" charset="0"/>
                <a:ea typeface="MS PGothic" panose="020B0600070205080204" pitchFamily="34" charset="-128"/>
              </a:defRPr>
            </a:lvl1pPr>
            <a:lvl2pPr marL="37931725" indent="-37474525">
              <a:lnSpc>
                <a:spcPct val="90000"/>
              </a:lnSpc>
              <a:spcBef>
                <a:spcPct val="20000"/>
              </a:spcBef>
              <a:buSzPct val="90000"/>
              <a:buFont typeface="Arial" panose="020B0604020202020204" pitchFamily="34" charset="0"/>
              <a:buChar char="•"/>
              <a:tabLst>
                <a:tab pos="630238" algn="l"/>
              </a:tabLst>
              <a:defRPr sz="2800">
                <a:solidFill>
                  <a:schemeClr val="tx1"/>
                </a:solidFill>
                <a:latin typeface="Segoe UI" panose="020B0502040204020203" pitchFamily="34" charset="0"/>
                <a:ea typeface="MS PGothic" panose="020B0600070205080204" pitchFamily="34" charset="-128"/>
              </a:defRPr>
            </a:lvl2pPr>
            <a:lvl3pPr marL="914400" indent="-284163">
              <a:lnSpc>
                <a:spcPct val="90000"/>
              </a:lnSpc>
              <a:spcBef>
                <a:spcPct val="20000"/>
              </a:spcBef>
              <a:buSzPct val="90000"/>
              <a:buFont typeface="Arial" panose="020B0604020202020204" pitchFamily="34" charset="0"/>
              <a:buChar char="•"/>
              <a:defRPr sz="2400">
                <a:solidFill>
                  <a:schemeClr val="tx1"/>
                </a:solidFill>
                <a:latin typeface="Segoe UI" panose="020B0502040204020203" pitchFamily="34" charset="0"/>
                <a:ea typeface="MS PGothic" panose="020B0600070205080204" pitchFamily="34" charset="-128"/>
              </a:defRPr>
            </a:lvl3pPr>
            <a:lvl4pPr marL="1482725" indent="-223838">
              <a:lnSpc>
                <a:spcPct val="90000"/>
              </a:lnSpc>
              <a:spcBef>
                <a:spcPct val="20000"/>
              </a:spcBef>
              <a:buSzPct val="90000"/>
              <a:buFont typeface="Arial" panose="020B0604020202020204" pitchFamily="34" charset="0"/>
              <a:buChar char="•"/>
              <a:tabLst>
                <a:tab pos="914400" algn="l"/>
              </a:tabLst>
              <a:defRPr sz="2000">
                <a:solidFill>
                  <a:schemeClr val="tx1"/>
                </a:solidFill>
                <a:latin typeface="Segoe UI" panose="020B0502040204020203" pitchFamily="34" charset="0"/>
                <a:ea typeface="MS PGothic" panose="020B0600070205080204" pitchFamily="34" charset="-128"/>
              </a:defRPr>
            </a:lvl4pPr>
            <a:lvl5pPr marL="1712913" indent="-230188">
              <a:lnSpc>
                <a:spcPct val="90000"/>
              </a:lnSpc>
              <a:spcBef>
                <a:spcPct val="20000"/>
              </a:spcBef>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5pPr>
            <a:lvl6pPr marL="21701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6pPr>
            <a:lvl7pPr marL="26273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7pPr>
            <a:lvl8pPr marL="30845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8pPr>
            <a:lvl9pPr marL="35417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9pPr>
          </a:lstStyle>
          <a:p>
            <a:pPr defTabSz="912452" fontAlgn="base">
              <a:spcBef>
                <a:spcPct val="0"/>
              </a:spcBef>
              <a:spcAft>
                <a:spcPct val="0"/>
              </a:spcAft>
              <a:buSzTx/>
              <a:buFont typeface="Arial" panose="020B0604020202020204" pitchFamily="34" charset="0"/>
              <a:buNone/>
            </a:pPr>
            <a:r>
              <a:rPr lang="en-US" sz="6597" dirty="0">
                <a:solidFill>
                  <a:schemeClr val="bg1">
                    <a:lumMod val="25000"/>
                  </a:schemeClr>
                </a:solidFill>
                <a:latin typeface="Segoe UI Light" panose="020B0502040204020203" pitchFamily="34" charset="0"/>
                <a:cs typeface="Arial" panose="020B0604020202020204" pitchFamily="34" charset="0"/>
              </a:rPr>
              <a:t>Vmware ESXi</a:t>
            </a:r>
          </a:p>
          <a:p>
            <a:pPr defTabSz="912452" fontAlgn="base">
              <a:spcBef>
                <a:spcPct val="0"/>
              </a:spcBef>
              <a:spcAft>
                <a:spcPct val="0"/>
              </a:spcAft>
              <a:buSzTx/>
              <a:buFont typeface="Arial" panose="020B0604020202020204" pitchFamily="34" charset="0"/>
              <a:buNone/>
            </a:pPr>
            <a:endParaRPr lang="en-US" sz="4399" dirty="0">
              <a:solidFill>
                <a:schemeClr val="bg1">
                  <a:lumMod val="25000"/>
                </a:schemeClr>
              </a:solidFill>
              <a:latin typeface="Segoe UI Light" panose="020B0502040204020203" pitchFamily="34" charset="0"/>
              <a:cs typeface="Arial" panose="020B0604020202020204" pitchFamily="34" charset="0"/>
            </a:endParaRPr>
          </a:p>
          <a:p>
            <a:pPr defTabSz="912452" fontAlgn="base">
              <a:spcBef>
                <a:spcPct val="0"/>
              </a:spcBef>
              <a:spcAft>
                <a:spcPct val="0"/>
              </a:spcAft>
              <a:buSzTx/>
              <a:buFont typeface="Arial" panose="020B0604020202020204" pitchFamily="34" charset="0"/>
              <a:buNone/>
            </a:pPr>
            <a:r>
              <a:rPr lang="en-US" sz="3600" dirty="0">
                <a:solidFill>
                  <a:schemeClr val="bg1">
                    <a:lumMod val="25000"/>
                  </a:schemeClr>
                </a:solidFill>
                <a:latin typeface="Segoe UI Light" panose="020B0502040204020203" pitchFamily="34" charset="0"/>
                <a:cs typeface="Arial" panose="020B0604020202020204" pitchFamily="34" charset="0"/>
              </a:rPr>
              <a:t>Virtualization with Vmware ESXi</a:t>
            </a:r>
          </a:p>
        </p:txBody>
      </p:sp>
      <p:pic>
        <p:nvPicPr>
          <p:cNvPr id="3" name="Imagen 2">
            <a:extLst>
              <a:ext uri="{FF2B5EF4-FFF2-40B4-BE49-F238E27FC236}">
                <a16:creationId xmlns:a16="http://schemas.microsoft.com/office/drawing/2014/main" id="{9019F487-847C-28D4-9A7E-81AAE142078F}"/>
              </a:ext>
            </a:extLst>
          </p:cNvPr>
          <p:cNvPicPr>
            <a:picLocks noChangeAspect="1"/>
          </p:cNvPicPr>
          <p:nvPr/>
        </p:nvPicPr>
        <p:blipFill>
          <a:blip r:embed="rId3"/>
          <a:stretch>
            <a:fillRect/>
          </a:stretch>
        </p:blipFill>
        <p:spPr>
          <a:xfrm>
            <a:off x="659869" y="5491022"/>
            <a:ext cx="927392" cy="881023"/>
          </a:xfrm>
          <a:prstGeom prst="rect">
            <a:avLst/>
          </a:prstGeom>
        </p:spPr>
      </p:pic>
    </p:spTree>
    <p:extLst>
      <p:ext uri="{BB962C8B-B14F-4D97-AF65-F5344CB8AC3E}">
        <p14:creationId xmlns:p14="http://schemas.microsoft.com/office/powerpoint/2010/main" val="156026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n-US" dirty="0"/>
              <a:t>Configure ESX/ESXi with iSCSI, NFS</a:t>
            </a: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Local Storage</a:t>
            </a:r>
          </a:p>
          <a:p>
            <a:r>
              <a:rPr lang="en-US" b="1" dirty="0"/>
              <a:t>Network Storage</a:t>
            </a:r>
          </a:p>
          <a:p>
            <a:r>
              <a:rPr lang="en-US" b="1" dirty="0"/>
              <a:t>Shared Storage</a:t>
            </a:r>
            <a:endParaRPr lang="en-US" dirty="0"/>
          </a:p>
          <a:p>
            <a:endParaRPr lang="en-US" dirty="0"/>
          </a:p>
        </p:txBody>
      </p:sp>
    </p:spTree>
    <p:extLst>
      <p:ext uri="{BB962C8B-B14F-4D97-AF65-F5344CB8AC3E}">
        <p14:creationId xmlns:p14="http://schemas.microsoft.com/office/powerpoint/2010/main" val="32962578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D738C-E323-D5B2-F892-B1DC1E26EF90}"/>
              </a:ext>
            </a:extLst>
          </p:cNvPr>
          <p:cNvSpPr>
            <a:spLocks noGrp="1"/>
          </p:cNvSpPr>
          <p:nvPr>
            <p:ph type="title"/>
          </p:nvPr>
        </p:nvSpPr>
        <p:spPr/>
        <p:txBody>
          <a:bodyPr/>
          <a:lstStyle/>
          <a:p>
            <a:r>
              <a:rPr lang="es-ES" dirty="0"/>
              <a:t>Local Storage</a:t>
            </a:r>
            <a:endParaRPr lang="es-PE" dirty="0"/>
          </a:p>
        </p:txBody>
      </p:sp>
      <p:sp>
        <p:nvSpPr>
          <p:cNvPr id="3" name="Content Placeholder 6">
            <a:extLst>
              <a:ext uri="{FF2B5EF4-FFF2-40B4-BE49-F238E27FC236}">
                <a16:creationId xmlns:a16="http://schemas.microsoft.com/office/drawing/2014/main" id="{170B3522-7F2E-F6C2-AA79-8BCD3B473D5D}"/>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Local Disks: Physical disks installed in the ESXi host.</a:t>
            </a:r>
          </a:p>
          <a:p>
            <a:r>
              <a:rPr lang="en-US" dirty="0"/>
              <a:t>Local Datastore: A VMFS datastore created on local disks.</a:t>
            </a:r>
          </a:p>
        </p:txBody>
      </p:sp>
    </p:spTree>
    <p:extLst>
      <p:ext uri="{BB962C8B-B14F-4D97-AF65-F5344CB8AC3E}">
        <p14:creationId xmlns:p14="http://schemas.microsoft.com/office/powerpoint/2010/main" val="32514108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D738C-E323-D5B2-F892-B1DC1E26EF90}"/>
              </a:ext>
            </a:extLst>
          </p:cNvPr>
          <p:cNvSpPr>
            <a:spLocks noGrp="1"/>
          </p:cNvSpPr>
          <p:nvPr>
            <p:ph type="title"/>
          </p:nvPr>
        </p:nvSpPr>
        <p:spPr/>
        <p:txBody>
          <a:bodyPr/>
          <a:lstStyle/>
          <a:p>
            <a:r>
              <a:rPr lang="es-ES" dirty="0"/>
              <a:t>Network Storage</a:t>
            </a:r>
            <a:endParaRPr lang="es-PE" dirty="0"/>
          </a:p>
        </p:txBody>
      </p:sp>
      <p:sp>
        <p:nvSpPr>
          <p:cNvPr id="3" name="Content Placeholder 6">
            <a:extLst>
              <a:ext uri="{FF2B5EF4-FFF2-40B4-BE49-F238E27FC236}">
                <a16:creationId xmlns:a16="http://schemas.microsoft.com/office/drawing/2014/main" id="{170B3522-7F2E-F6C2-AA79-8BCD3B473D5D}"/>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iSCSI</a:t>
            </a:r>
            <a:r>
              <a:rPr lang="en-US" dirty="0"/>
              <a:t>: Uses the iSCSI protocol to connect to storage devices over a TCP/IP network. It can be software-based (using the software iSCSI adapter) or hardware-based (using an iSCSI HBA).</a:t>
            </a:r>
          </a:p>
          <a:p>
            <a:r>
              <a:rPr lang="en-US" b="1" dirty="0"/>
              <a:t>NFS (Network File System): </a:t>
            </a:r>
            <a:r>
              <a:rPr lang="en-US" dirty="0"/>
              <a:t>A file-level storage protocol that allows ESXi to mount an NFS share from a NAS device as a datastore.</a:t>
            </a:r>
          </a:p>
        </p:txBody>
      </p:sp>
    </p:spTree>
    <p:extLst>
      <p:ext uri="{BB962C8B-B14F-4D97-AF65-F5344CB8AC3E}">
        <p14:creationId xmlns:p14="http://schemas.microsoft.com/office/powerpoint/2010/main" val="330702647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D738C-E323-D5B2-F892-B1DC1E26EF90}"/>
              </a:ext>
            </a:extLst>
          </p:cNvPr>
          <p:cNvSpPr>
            <a:spLocks noGrp="1"/>
          </p:cNvSpPr>
          <p:nvPr>
            <p:ph type="title"/>
          </p:nvPr>
        </p:nvSpPr>
        <p:spPr/>
        <p:txBody>
          <a:bodyPr/>
          <a:lstStyle/>
          <a:p>
            <a:r>
              <a:rPr lang="es-ES" dirty="0"/>
              <a:t>Shared Storage</a:t>
            </a:r>
            <a:endParaRPr lang="es-PE" dirty="0"/>
          </a:p>
        </p:txBody>
      </p:sp>
      <p:sp>
        <p:nvSpPr>
          <p:cNvPr id="3" name="Content Placeholder 6">
            <a:extLst>
              <a:ext uri="{FF2B5EF4-FFF2-40B4-BE49-F238E27FC236}">
                <a16:creationId xmlns:a16="http://schemas.microsoft.com/office/drawing/2014/main" id="{170B3522-7F2E-F6C2-AA79-8BCD3B473D5D}"/>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Fibre Channel (FC):</a:t>
            </a:r>
            <a:r>
              <a:rPr lang="en-US" dirty="0"/>
              <a:t> A high-speed network technology that uses fiber-optic cables to connect ESXi hosts to storage devices.</a:t>
            </a:r>
          </a:p>
          <a:p>
            <a:r>
              <a:rPr lang="en-US" b="1" dirty="0"/>
              <a:t>Fibre Channel over Ethernet (</a:t>
            </a:r>
            <a:r>
              <a:rPr lang="en-US" b="1" dirty="0" err="1"/>
              <a:t>FCoE</a:t>
            </a:r>
            <a:r>
              <a:rPr lang="en-US" b="1" dirty="0"/>
              <a:t>): </a:t>
            </a:r>
            <a:r>
              <a:rPr lang="en-US" dirty="0"/>
              <a:t>Combines Fibre Channel protocols with Ethernet networks.</a:t>
            </a:r>
          </a:p>
          <a:p>
            <a:r>
              <a:rPr lang="en-US" b="1" dirty="0"/>
              <a:t>vSAN (VMware vSphere Virtual SAN): </a:t>
            </a:r>
            <a:r>
              <a:rPr lang="en-US" dirty="0"/>
              <a:t>A software-defined storage solution that pools local storage from multiple ESXi hosts into a single shared datastore.</a:t>
            </a:r>
          </a:p>
        </p:txBody>
      </p:sp>
    </p:spTree>
    <p:extLst>
      <p:ext uri="{BB962C8B-B14F-4D97-AF65-F5344CB8AC3E}">
        <p14:creationId xmlns:p14="http://schemas.microsoft.com/office/powerpoint/2010/main" val="8083504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n-US" dirty="0"/>
              <a:t>Create and manage vSphere datastores</a:t>
            </a: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0070C0"/>
                </a:solidFill>
              </a:rPr>
              <a:t>Expanding Datastores</a:t>
            </a:r>
          </a:p>
          <a:p>
            <a:r>
              <a:rPr lang="en-US" b="1" dirty="0">
                <a:solidFill>
                  <a:srgbClr val="0070C0"/>
                </a:solidFill>
              </a:rPr>
              <a:t>Multipathing</a:t>
            </a:r>
          </a:p>
          <a:p>
            <a:r>
              <a:rPr lang="en-US" b="1" dirty="0">
                <a:solidFill>
                  <a:srgbClr val="0070C0"/>
                </a:solidFill>
              </a:rPr>
              <a:t>Storage vMotion</a:t>
            </a:r>
          </a:p>
          <a:p>
            <a:r>
              <a:rPr lang="en-US" b="1" dirty="0">
                <a:solidFill>
                  <a:srgbClr val="0070C0"/>
                </a:solidFill>
              </a:rPr>
              <a:t>Monitoring and Alerts</a:t>
            </a:r>
          </a:p>
          <a:p>
            <a:endParaRPr lang="en-US" dirty="0"/>
          </a:p>
        </p:txBody>
      </p:sp>
    </p:spTree>
    <p:extLst>
      <p:ext uri="{BB962C8B-B14F-4D97-AF65-F5344CB8AC3E}">
        <p14:creationId xmlns:p14="http://schemas.microsoft.com/office/powerpoint/2010/main" val="32477288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D738C-E323-D5B2-F892-B1DC1E26EF90}"/>
              </a:ext>
            </a:extLst>
          </p:cNvPr>
          <p:cNvSpPr>
            <a:spLocks noGrp="1"/>
          </p:cNvSpPr>
          <p:nvPr>
            <p:ph type="title"/>
          </p:nvPr>
        </p:nvSpPr>
        <p:spPr/>
        <p:txBody>
          <a:bodyPr/>
          <a:lstStyle/>
          <a:p>
            <a:r>
              <a:rPr lang="es-ES" dirty="0"/>
              <a:t>Expanding Datastores</a:t>
            </a:r>
            <a:endParaRPr lang="es-PE" dirty="0"/>
          </a:p>
        </p:txBody>
      </p:sp>
      <p:sp>
        <p:nvSpPr>
          <p:cNvPr id="3" name="Content Placeholder 6">
            <a:extLst>
              <a:ext uri="{FF2B5EF4-FFF2-40B4-BE49-F238E27FC236}">
                <a16:creationId xmlns:a16="http://schemas.microsoft.com/office/drawing/2014/main" id="{170B3522-7F2E-F6C2-AA79-8BCD3B473D5D}"/>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You can expand a VMFS datastore by increasing the size of the LUN or adding a new extent to the datastore.</a:t>
            </a:r>
          </a:p>
          <a:p>
            <a:r>
              <a:rPr lang="en-US" b="1" dirty="0"/>
              <a:t>For NFS datastores, you can increase the size of the share on the NFS server, and the datastore will reflect the new size after a rescan.</a:t>
            </a:r>
            <a:endParaRPr lang="en-US" dirty="0"/>
          </a:p>
        </p:txBody>
      </p:sp>
    </p:spTree>
    <p:extLst>
      <p:ext uri="{BB962C8B-B14F-4D97-AF65-F5344CB8AC3E}">
        <p14:creationId xmlns:p14="http://schemas.microsoft.com/office/powerpoint/2010/main" val="254105097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D738C-E323-D5B2-F892-B1DC1E26EF90}"/>
              </a:ext>
            </a:extLst>
          </p:cNvPr>
          <p:cNvSpPr>
            <a:spLocks noGrp="1"/>
          </p:cNvSpPr>
          <p:nvPr>
            <p:ph type="title"/>
          </p:nvPr>
        </p:nvSpPr>
        <p:spPr/>
        <p:txBody>
          <a:bodyPr/>
          <a:lstStyle/>
          <a:p>
            <a:r>
              <a:rPr lang="es-ES" dirty="0"/>
              <a:t>Multipathing</a:t>
            </a:r>
            <a:endParaRPr lang="es-PE" dirty="0"/>
          </a:p>
        </p:txBody>
      </p:sp>
      <p:sp>
        <p:nvSpPr>
          <p:cNvPr id="3" name="Content Placeholder 6">
            <a:extLst>
              <a:ext uri="{FF2B5EF4-FFF2-40B4-BE49-F238E27FC236}">
                <a16:creationId xmlns:a16="http://schemas.microsoft.com/office/drawing/2014/main" id="{170B3522-7F2E-F6C2-AA79-8BCD3B473D5D}"/>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Configure multipathing for redundancy and performance.</a:t>
            </a:r>
          </a:p>
          <a:p>
            <a:r>
              <a:rPr lang="en-US" b="1" dirty="0"/>
              <a:t>ESXi supports different multipathing policies, such as Fixed Path, Round Robin, and Most Recently Used (MRU).</a:t>
            </a:r>
            <a:endParaRPr lang="en-US" dirty="0"/>
          </a:p>
        </p:txBody>
      </p:sp>
    </p:spTree>
    <p:extLst>
      <p:ext uri="{BB962C8B-B14F-4D97-AF65-F5344CB8AC3E}">
        <p14:creationId xmlns:p14="http://schemas.microsoft.com/office/powerpoint/2010/main" val="263181110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D738C-E323-D5B2-F892-B1DC1E26EF90}"/>
              </a:ext>
            </a:extLst>
          </p:cNvPr>
          <p:cNvSpPr>
            <a:spLocks noGrp="1"/>
          </p:cNvSpPr>
          <p:nvPr>
            <p:ph type="title"/>
          </p:nvPr>
        </p:nvSpPr>
        <p:spPr/>
        <p:txBody>
          <a:bodyPr/>
          <a:lstStyle/>
          <a:p>
            <a:r>
              <a:rPr lang="es-ES" dirty="0"/>
              <a:t>Storage vMotion</a:t>
            </a:r>
            <a:endParaRPr lang="es-PE" dirty="0"/>
          </a:p>
        </p:txBody>
      </p:sp>
      <p:sp>
        <p:nvSpPr>
          <p:cNvPr id="3" name="Content Placeholder 6">
            <a:extLst>
              <a:ext uri="{FF2B5EF4-FFF2-40B4-BE49-F238E27FC236}">
                <a16:creationId xmlns:a16="http://schemas.microsoft.com/office/drawing/2014/main" id="{170B3522-7F2E-F6C2-AA79-8BCD3B473D5D}"/>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Storage vMotion allows you to migrate VM files from one datastore to another without downtime.</a:t>
            </a:r>
          </a:p>
          <a:p>
            <a:r>
              <a:rPr lang="en-US" b="1" dirty="0"/>
              <a:t>Useful for balancing storage utilization or migrating to new storage hardware.</a:t>
            </a:r>
            <a:endParaRPr lang="en-US" dirty="0"/>
          </a:p>
        </p:txBody>
      </p:sp>
    </p:spTree>
    <p:extLst>
      <p:ext uri="{BB962C8B-B14F-4D97-AF65-F5344CB8AC3E}">
        <p14:creationId xmlns:p14="http://schemas.microsoft.com/office/powerpoint/2010/main" val="201676066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5D738C-E323-D5B2-F892-B1DC1E26EF90}"/>
              </a:ext>
            </a:extLst>
          </p:cNvPr>
          <p:cNvSpPr>
            <a:spLocks noGrp="1"/>
          </p:cNvSpPr>
          <p:nvPr>
            <p:ph type="title"/>
          </p:nvPr>
        </p:nvSpPr>
        <p:spPr/>
        <p:txBody>
          <a:bodyPr/>
          <a:lstStyle/>
          <a:p>
            <a:r>
              <a:rPr lang="es-ES" dirty="0"/>
              <a:t>Monitoring and Alerts</a:t>
            </a:r>
            <a:endParaRPr lang="es-PE" dirty="0"/>
          </a:p>
        </p:txBody>
      </p:sp>
      <p:sp>
        <p:nvSpPr>
          <p:cNvPr id="3" name="Content Placeholder 6">
            <a:extLst>
              <a:ext uri="{FF2B5EF4-FFF2-40B4-BE49-F238E27FC236}">
                <a16:creationId xmlns:a16="http://schemas.microsoft.com/office/drawing/2014/main" id="{170B3522-7F2E-F6C2-AA79-8BCD3B473D5D}"/>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Monitor datastore usage, I/O performance, and latency using the vSphere Client or vRealize Operations Manager.</a:t>
            </a:r>
          </a:p>
          <a:p>
            <a:r>
              <a:rPr lang="en-US" b="1" dirty="0"/>
              <a:t>Set up alarms to notify you of storage-related issues, such as datastore capacity thresholds.</a:t>
            </a:r>
            <a:endParaRPr lang="en-US" dirty="0"/>
          </a:p>
        </p:txBody>
      </p:sp>
    </p:spTree>
    <p:extLst>
      <p:ext uri="{BB962C8B-B14F-4D97-AF65-F5344CB8AC3E}">
        <p14:creationId xmlns:p14="http://schemas.microsoft.com/office/powerpoint/2010/main" val="10979481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1523494"/>
          </a:xfrm>
        </p:spPr>
        <p:txBody>
          <a:bodyPr/>
          <a:lstStyle/>
          <a:p>
            <a:r>
              <a:rPr lang="en-US" dirty="0"/>
              <a:t>Best Practices for ESXi Storage</a:t>
            </a:r>
            <a:br>
              <a:rPr lang="en-US" dirty="0"/>
            </a:b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172293D1-B03A-50D5-2F37-550E0D203671}"/>
              </a:ext>
            </a:extLst>
          </p:cNvPr>
          <p:cNvSpPr txBox="1">
            <a:spLocks/>
          </p:cNvSpPr>
          <p:nvPr/>
        </p:nvSpPr>
        <p:spPr>
          <a:xfrm>
            <a:off x="421640" y="1439736"/>
            <a:ext cx="11655078" cy="4599114"/>
          </a:xfrm>
          <a:prstGeom prst="rect">
            <a:avLst/>
          </a:prstGeom>
        </p:spPr>
        <p:txBody>
          <a:bodyPr>
            <a:normAutofit fontScale="92500" lnSpcReduction="20000"/>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00B0F0"/>
                </a:solidFill>
              </a:rPr>
              <a:t>Use Redundant Paths</a:t>
            </a:r>
            <a:r>
              <a:rPr lang="en-US" dirty="0"/>
              <a:t>: Ensure that storage paths are redundant to avoid single points of failure.</a:t>
            </a:r>
          </a:p>
          <a:p>
            <a:r>
              <a:rPr lang="en-US" b="1" dirty="0">
                <a:solidFill>
                  <a:srgbClr val="00B0F0"/>
                </a:solidFill>
              </a:rPr>
              <a:t>Storage DRS</a:t>
            </a:r>
            <a:r>
              <a:rPr lang="en-US" dirty="0"/>
              <a:t>: Use Storage DRS to balance the load across multiple datastores automatically.</a:t>
            </a:r>
          </a:p>
          <a:p>
            <a:r>
              <a:rPr lang="en-US" b="1" dirty="0">
                <a:solidFill>
                  <a:srgbClr val="00B0F0"/>
                </a:solidFill>
              </a:rPr>
              <a:t>Snapshots</a:t>
            </a:r>
            <a:r>
              <a:rPr lang="en-US" dirty="0"/>
              <a:t>: Manage snapshots carefully, as they can grow quickly and consume significant datastore space.</a:t>
            </a:r>
          </a:p>
          <a:p>
            <a:r>
              <a:rPr lang="en-US" b="1" dirty="0">
                <a:solidFill>
                  <a:srgbClr val="00B0F0"/>
                </a:solidFill>
              </a:rPr>
              <a:t>Regular Backups</a:t>
            </a:r>
            <a:r>
              <a:rPr lang="en-US" dirty="0"/>
              <a:t>: Regularly back up datastores to protect against data loss.</a:t>
            </a:r>
          </a:p>
          <a:p>
            <a:r>
              <a:rPr lang="en-US" b="1" dirty="0">
                <a:solidFill>
                  <a:srgbClr val="00B0F0"/>
                </a:solidFill>
              </a:rPr>
              <a:t>Performance Tuning</a:t>
            </a:r>
            <a:r>
              <a:rPr lang="en-US" dirty="0"/>
              <a:t>: Optimize storage performance by aligning VMFS block sizes with the underlying storage and tuning network settings for iSCSI/NFS.</a:t>
            </a:r>
          </a:p>
        </p:txBody>
      </p:sp>
    </p:spTree>
    <p:extLst>
      <p:ext uri="{BB962C8B-B14F-4D97-AF65-F5344CB8AC3E}">
        <p14:creationId xmlns:p14="http://schemas.microsoft.com/office/powerpoint/2010/main" val="30867555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vert="horz" wrap="square" lIns="319968" tIns="868483" rIns="457200" bIns="868483" numCol="1" rtlCol="0" anchor="ctr" anchorCtr="0" compatLnSpc="1">
            <a:prstTxWarp prst="textNoShape">
              <a:avLst/>
            </a:prstTxWarp>
            <a:noAutofit/>
          </a:bodyPr>
          <a:lstStyle/>
          <a:p>
            <a:br>
              <a:rPr lang="en-US" sz="4800" dirty="0"/>
            </a:br>
            <a:br>
              <a:rPr lang="en-US" sz="4800" dirty="0"/>
            </a:br>
            <a:br>
              <a:rPr lang="en-US" sz="4800" dirty="0"/>
            </a:br>
            <a:r>
              <a:rPr lang="en-US" sz="4800" dirty="0"/>
              <a:t>Course Introduction</a:t>
            </a:r>
            <a:br>
              <a:rPr lang="en-US" sz="4800" dirty="0"/>
            </a:br>
            <a:br>
              <a:rPr lang="en-US" sz="4800" dirty="0"/>
            </a:br>
            <a:br>
              <a:rPr lang="en-US" sz="4800" dirty="0"/>
            </a:br>
            <a:br>
              <a:rPr lang="en-US" sz="2400" dirty="0"/>
            </a:br>
            <a:br>
              <a:rPr lang="en-US" sz="2400" dirty="0"/>
            </a:br>
            <a:endParaRPr lang="en-US" sz="2000" b="1" spc="-100" dirty="0">
              <a:latin typeface="+mn-lt"/>
            </a:endParaRPr>
          </a:p>
        </p:txBody>
      </p:sp>
    </p:spTree>
    <p:extLst>
      <p:ext uri="{BB962C8B-B14F-4D97-AF65-F5344CB8AC3E}">
        <p14:creationId xmlns:p14="http://schemas.microsoft.com/office/powerpoint/2010/main" val="131894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Lab</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Create and Management Datastores</a:t>
            </a:r>
          </a:p>
          <a:p>
            <a:pPr lvl="1"/>
            <a:r>
              <a:rPr lang="en-US" b="1" dirty="0"/>
              <a:t>Activities</a:t>
            </a:r>
            <a:r>
              <a:rPr lang="en-US" dirty="0"/>
              <a:t>:</a:t>
            </a:r>
          </a:p>
          <a:p>
            <a:pPr lvl="2"/>
            <a:r>
              <a:rPr lang="en-US" dirty="0"/>
              <a:t>Add a 20GB disk drive to the </a:t>
            </a:r>
            <a:r>
              <a:rPr lang="en-US" dirty="0" err="1"/>
              <a:t>ESXi</a:t>
            </a:r>
            <a:r>
              <a:rPr lang="en-US" dirty="0"/>
              <a:t> VM in VMWare Workstation</a:t>
            </a:r>
          </a:p>
          <a:p>
            <a:pPr lvl="2"/>
            <a:r>
              <a:rPr lang="en-US" dirty="0"/>
              <a:t>Start the </a:t>
            </a:r>
            <a:r>
              <a:rPr lang="en-US" dirty="0" err="1"/>
              <a:t>ESXi</a:t>
            </a:r>
            <a:r>
              <a:rPr lang="en-US" dirty="0"/>
              <a:t> VM in VMWare Workstation</a:t>
            </a:r>
          </a:p>
          <a:p>
            <a:pPr lvl="2"/>
            <a:r>
              <a:rPr lang="en-US" dirty="0"/>
              <a:t>Create the Datastore Datastore2 with the added drive</a:t>
            </a:r>
          </a:p>
        </p:txBody>
      </p:sp>
    </p:spTree>
    <p:extLst>
      <p:ext uri="{BB962C8B-B14F-4D97-AF65-F5344CB8AC3E}">
        <p14:creationId xmlns:p14="http://schemas.microsoft.com/office/powerpoint/2010/main" val="37391357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Come Back for More!</a:t>
            </a:r>
          </a:p>
        </p:txBody>
      </p:sp>
    </p:spTree>
    <p:extLst>
      <p:ext uri="{BB962C8B-B14F-4D97-AF65-F5344CB8AC3E}">
        <p14:creationId xmlns:p14="http://schemas.microsoft.com/office/powerpoint/2010/main" val="2973957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graphicFrame>
        <p:nvGraphicFramePr>
          <p:cNvPr id="5" name="Table 4"/>
          <p:cNvGraphicFramePr>
            <a:graphicFrameLocks noGrp="1"/>
          </p:cNvGraphicFramePr>
          <p:nvPr>
            <p:extLst>
              <p:ext uri="{D42A27DB-BD31-4B8C-83A1-F6EECF244321}">
                <p14:modId xmlns:p14="http://schemas.microsoft.com/office/powerpoint/2010/main" val="849368680"/>
              </p:ext>
            </p:extLst>
          </p:nvPr>
        </p:nvGraphicFramePr>
        <p:xfrm>
          <a:off x="448524" y="1025280"/>
          <a:ext cx="11019128" cy="3098172"/>
        </p:xfrm>
        <a:graphic>
          <a:graphicData uri="http://schemas.openxmlformats.org/drawingml/2006/table">
            <a:tbl>
              <a:tblPr firstRow="1">
                <a:noFill/>
                <a:tableStyleId>{5C22544A-7EE6-4342-B048-85BDC9FD1C3A}</a:tableStyleId>
              </a:tblPr>
              <a:tblGrid>
                <a:gridCol w="1498610">
                  <a:extLst>
                    <a:ext uri="{9D8B030D-6E8A-4147-A177-3AD203B41FA5}">
                      <a16:colId xmlns:a16="http://schemas.microsoft.com/office/drawing/2014/main" val="20000"/>
                    </a:ext>
                  </a:extLst>
                </a:gridCol>
                <a:gridCol w="9520518">
                  <a:extLst>
                    <a:ext uri="{9D8B030D-6E8A-4147-A177-3AD203B41FA5}">
                      <a16:colId xmlns:a16="http://schemas.microsoft.com/office/drawing/2014/main" val="20001"/>
                    </a:ext>
                  </a:extLst>
                </a:gridCol>
              </a:tblGrid>
              <a:tr h="358570">
                <a:tc>
                  <a:txBody>
                    <a:bodyPr/>
                    <a:lstStyle/>
                    <a:p>
                      <a:pPr algn="ctr"/>
                      <a:r>
                        <a:rPr lang="en-US" sz="2800" b="0" dirty="0">
                          <a:latin typeface="+mj-lt"/>
                        </a:rPr>
                        <a:t>Module</a:t>
                      </a:r>
                    </a:p>
                  </a:txBody>
                  <a:tcPr marL="89642" marR="89642" marT="44821" marB="44821" anchor="ctr"/>
                </a:tc>
                <a:tc>
                  <a:txBody>
                    <a:bodyPr/>
                    <a:lstStyle/>
                    <a:p>
                      <a:pPr algn="l"/>
                      <a:r>
                        <a:rPr lang="en-US" sz="2800" b="0" dirty="0">
                          <a:latin typeface="+mj-lt"/>
                        </a:rPr>
                        <a:t>Title</a:t>
                      </a:r>
                    </a:p>
                  </a:txBody>
                  <a:tcPr marL="89642" marR="89642" marT="44821" marB="44821" anchor="ctr"/>
                </a:tc>
                <a:extLst>
                  <a:ext uri="{0D108BD9-81ED-4DB2-BD59-A6C34878D82A}">
                    <a16:rowId xmlns:a16="http://schemas.microsoft.com/office/drawing/2014/main" val="10000"/>
                  </a:ext>
                </a:extLst>
              </a:tr>
              <a:tr h="358570">
                <a:tc>
                  <a:txBody>
                    <a:bodyPr/>
                    <a:lstStyle/>
                    <a:p>
                      <a:pPr marL="0" indent="0" algn="l">
                        <a:buFont typeface="+mj-lt"/>
                        <a:buNone/>
                      </a:pPr>
                      <a:r>
                        <a:rPr lang="en-US" sz="2800" b="0" baseline="0" dirty="0">
                          <a:latin typeface="+mj-lt"/>
                        </a:rPr>
                        <a:t>1</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Introduction to Virtualization Technologies</a:t>
                      </a:r>
                    </a:p>
                  </a:txBody>
                  <a:tcPr marL="89642" marR="89642" marT="44821" marB="44821" anchor="ctr"/>
                </a:tc>
                <a:extLst>
                  <a:ext uri="{0D108BD9-81ED-4DB2-BD59-A6C34878D82A}">
                    <a16:rowId xmlns:a16="http://schemas.microsoft.com/office/drawing/2014/main" val="10001"/>
                  </a:ext>
                </a:extLst>
              </a:tr>
              <a:tr h="358570">
                <a:tc>
                  <a:txBody>
                    <a:bodyPr/>
                    <a:lstStyle/>
                    <a:p>
                      <a:pPr marL="0" indent="0" algn="l">
                        <a:buFont typeface="+mj-lt"/>
                        <a:buNone/>
                      </a:pPr>
                      <a:r>
                        <a:rPr lang="en-US" sz="2800" b="0" baseline="0" dirty="0">
                          <a:latin typeface="+mj-lt"/>
                        </a:rPr>
                        <a:t>2</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Introduction to VMware Virtualization</a:t>
                      </a:r>
                    </a:p>
                  </a:txBody>
                  <a:tcPr marL="89642" marR="89642" marT="44821" marB="44821" anchor="ctr"/>
                </a:tc>
                <a:extLst>
                  <a:ext uri="{0D108BD9-81ED-4DB2-BD59-A6C34878D82A}">
                    <a16:rowId xmlns:a16="http://schemas.microsoft.com/office/drawing/2014/main" val="10002"/>
                  </a:ext>
                </a:extLst>
              </a:tr>
              <a:tr h="358570">
                <a:tc>
                  <a:txBody>
                    <a:bodyPr/>
                    <a:lstStyle/>
                    <a:p>
                      <a:pPr marL="0" indent="0" algn="l">
                        <a:buFont typeface="+mj-lt"/>
                        <a:buNone/>
                      </a:pPr>
                      <a:r>
                        <a:rPr lang="en-US" sz="2800" b="0" baseline="0" dirty="0">
                          <a:latin typeface="+mj-lt"/>
                        </a:rPr>
                        <a:t>3</a:t>
                      </a:r>
                    </a:p>
                  </a:txBody>
                  <a:tcPr marL="89642" marR="89642" marT="44821" marB="44821" anchor="ctr">
                    <a:solidFill>
                      <a:schemeClr val="bg1">
                        <a:lumMod val="90000"/>
                      </a:schemeClr>
                    </a:solidFill>
                  </a:tcPr>
                </a:tc>
                <a:tc>
                  <a:txBody>
                    <a:bodyPr/>
                    <a:lstStyle/>
                    <a:p>
                      <a:pPr marL="0" marR="0" indent="0" algn="l" defTabSz="914448"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VMware ESX and ESXi (ESX/ESXi 4.1)</a:t>
                      </a:r>
                    </a:p>
                  </a:txBody>
                  <a:tcPr marL="89642" marR="89642" marT="44821" marB="44821" anchor="ctr"/>
                </a:tc>
                <a:extLst>
                  <a:ext uri="{0D108BD9-81ED-4DB2-BD59-A6C34878D82A}">
                    <a16:rowId xmlns:a16="http://schemas.microsoft.com/office/drawing/2014/main" val="10003"/>
                  </a:ext>
                </a:extLst>
              </a:tr>
              <a:tr h="358570">
                <a:tc>
                  <a:txBody>
                    <a:bodyPr/>
                    <a:lstStyle/>
                    <a:p>
                      <a:pPr marL="0" indent="0" algn="l">
                        <a:buFont typeface="+mj-lt"/>
                        <a:buNone/>
                      </a:pPr>
                      <a:r>
                        <a:rPr lang="en-US" sz="2800" b="0" baseline="0" dirty="0">
                          <a:latin typeface="+mj-lt"/>
                        </a:rPr>
                        <a:t>4</a:t>
                      </a:r>
                    </a:p>
                  </a:txBody>
                  <a:tcPr marL="89642" marR="89642" marT="44821" marB="44821" anchor="ctr">
                    <a:solidFill>
                      <a:schemeClr val="bg1">
                        <a:lumMod val="90000"/>
                      </a:schemeClr>
                    </a:solidFill>
                  </a:tcPr>
                </a:tc>
                <a:tc>
                  <a:txBody>
                    <a:bodyPr/>
                    <a:lstStyle/>
                    <a:p>
                      <a:r>
                        <a:rPr lang="en-US" sz="2800" b="0" dirty="0">
                          <a:latin typeface="+mj-lt"/>
                        </a:rPr>
                        <a:t>VMware vCenter Server</a:t>
                      </a:r>
                    </a:p>
                  </a:txBody>
                  <a:tcPr marL="89642" marR="89642" marT="44821" marB="44821" anchor="ctr"/>
                </a:tc>
                <a:extLst>
                  <a:ext uri="{0D108BD9-81ED-4DB2-BD59-A6C34878D82A}">
                    <a16:rowId xmlns:a16="http://schemas.microsoft.com/office/drawing/2014/main" val="10004"/>
                  </a:ext>
                </a:extLst>
              </a:tr>
              <a:tr h="358570">
                <a:tc>
                  <a:txBody>
                    <a:bodyPr/>
                    <a:lstStyle/>
                    <a:p>
                      <a:pPr marL="0" indent="0" algn="l">
                        <a:buFont typeface="+mj-lt"/>
                        <a:buNone/>
                      </a:pPr>
                      <a:r>
                        <a:rPr lang="en-US" sz="2800" b="0" baseline="0" dirty="0">
                          <a:latin typeface="+mj-lt"/>
                        </a:rPr>
                        <a:t>5</a:t>
                      </a:r>
                    </a:p>
                  </a:txBody>
                  <a:tcPr marL="89642" marR="89642" marT="44821" marB="44821" anchor="ctr">
                    <a:solidFill>
                      <a:schemeClr val="bg1">
                        <a:lumMod val="9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Networking</a:t>
                      </a:r>
                    </a:p>
                  </a:txBody>
                  <a:tcPr marL="89642" marR="89642" marT="44821" marB="4482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7910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graphicFrame>
        <p:nvGraphicFramePr>
          <p:cNvPr id="5" name="Table 4"/>
          <p:cNvGraphicFramePr>
            <a:graphicFrameLocks noGrp="1"/>
          </p:cNvGraphicFramePr>
          <p:nvPr>
            <p:extLst>
              <p:ext uri="{D42A27DB-BD31-4B8C-83A1-F6EECF244321}">
                <p14:modId xmlns:p14="http://schemas.microsoft.com/office/powerpoint/2010/main" val="1186233226"/>
              </p:ext>
            </p:extLst>
          </p:nvPr>
        </p:nvGraphicFramePr>
        <p:xfrm>
          <a:off x="448524" y="1025280"/>
          <a:ext cx="11019128" cy="3098172"/>
        </p:xfrm>
        <a:graphic>
          <a:graphicData uri="http://schemas.openxmlformats.org/drawingml/2006/table">
            <a:tbl>
              <a:tblPr firstRow="1">
                <a:noFill/>
                <a:tableStyleId>{5C22544A-7EE6-4342-B048-85BDC9FD1C3A}</a:tableStyleId>
              </a:tblPr>
              <a:tblGrid>
                <a:gridCol w="1498610">
                  <a:extLst>
                    <a:ext uri="{9D8B030D-6E8A-4147-A177-3AD203B41FA5}">
                      <a16:colId xmlns:a16="http://schemas.microsoft.com/office/drawing/2014/main" val="20000"/>
                    </a:ext>
                  </a:extLst>
                </a:gridCol>
                <a:gridCol w="9520518">
                  <a:extLst>
                    <a:ext uri="{9D8B030D-6E8A-4147-A177-3AD203B41FA5}">
                      <a16:colId xmlns:a16="http://schemas.microsoft.com/office/drawing/2014/main" val="20001"/>
                    </a:ext>
                  </a:extLst>
                </a:gridCol>
              </a:tblGrid>
              <a:tr h="358570">
                <a:tc>
                  <a:txBody>
                    <a:bodyPr/>
                    <a:lstStyle/>
                    <a:p>
                      <a:pPr algn="ctr"/>
                      <a:r>
                        <a:rPr lang="en-US" sz="2800" b="0" dirty="0">
                          <a:latin typeface="+mj-lt"/>
                        </a:rPr>
                        <a:t>Module</a:t>
                      </a:r>
                    </a:p>
                  </a:txBody>
                  <a:tcPr marL="89642" marR="89642" marT="44821" marB="44821" anchor="ctr"/>
                </a:tc>
                <a:tc>
                  <a:txBody>
                    <a:bodyPr/>
                    <a:lstStyle/>
                    <a:p>
                      <a:pPr algn="l"/>
                      <a:r>
                        <a:rPr lang="en-US" sz="2800" b="0" dirty="0">
                          <a:latin typeface="+mj-lt"/>
                        </a:rPr>
                        <a:t>Title</a:t>
                      </a:r>
                    </a:p>
                  </a:txBody>
                  <a:tcPr marL="89642" marR="89642" marT="44821" marB="44821" anchor="ctr"/>
                </a:tc>
                <a:extLst>
                  <a:ext uri="{0D108BD9-81ED-4DB2-BD59-A6C34878D82A}">
                    <a16:rowId xmlns:a16="http://schemas.microsoft.com/office/drawing/2014/main" val="10000"/>
                  </a:ext>
                </a:extLst>
              </a:tr>
              <a:tr h="358570">
                <a:tc>
                  <a:txBody>
                    <a:bodyPr/>
                    <a:lstStyle/>
                    <a:p>
                      <a:pPr marL="0" indent="0" algn="l">
                        <a:buFont typeface="+mj-lt"/>
                        <a:buNone/>
                      </a:pPr>
                      <a:r>
                        <a:rPr lang="en-US" sz="2800" b="0" baseline="0" dirty="0">
                          <a:latin typeface="+mj-lt"/>
                        </a:rPr>
                        <a:t>6</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Storage</a:t>
                      </a:r>
                    </a:p>
                  </a:txBody>
                  <a:tcPr marL="89642" marR="89642" marT="44821" marB="44821" anchor="ctr"/>
                </a:tc>
                <a:extLst>
                  <a:ext uri="{0D108BD9-81ED-4DB2-BD59-A6C34878D82A}">
                    <a16:rowId xmlns:a16="http://schemas.microsoft.com/office/drawing/2014/main" val="10001"/>
                  </a:ext>
                </a:extLst>
              </a:tr>
              <a:tr h="358570">
                <a:tc>
                  <a:txBody>
                    <a:bodyPr/>
                    <a:lstStyle/>
                    <a:p>
                      <a:pPr marL="0" indent="0" algn="l">
                        <a:buFont typeface="+mj-lt"/>
                        <a:buNone/>
                      </a:pPr>
                      <a:r>
                        <a:rPr lang="en-US" sz="2800" b="0" baseline="0" dirty="0">
                          <a:latin typeface="+mj-lt"/>
                        </a:rPr>
                        <a:t>7</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Virtual Machines</a:t>
                      </a:r>
                    </a:p>
                  </a:txBody>
                  <a:tcPr marL="89642" marR="89642" marT="44821" marB="44821" anchor="ctr"/>
                </a:tc>
                <a:extLst>
                  <a:ext uri="{0D108BD9-81ED-4DB2-BD59-A6C34878D82A}">
                    <a16:rowId xmlns:a16="http://schemas.microsoft.com/office/drawing/2014/main" val="10002"/>
                  </a:ext>
                </a:extLst>
              </a:tr>
              <a:tr h="358570">
                <a:tc>
                  <a:txBody>
                    <a:bodyPr/>
                    <a:lstStyle/>
                    <a:p>
                      <a:pPr marL="0" indent="0" algn="l">
                        <a:buFont typeface="+mj-lt"/>
                        <a:buNone/>
                      </a:pPr>
                      <a:r>
                        <a:rPr lang="en-US" sz="2800" b="0" baseline="0" dirty="0">
                          <a:latin typeface="+mj-lt"/>
                        </a:rPr>
                        <a:t>8</a:t>
                      </a:r>
                    </a:p>
                  </a:txBody>
                  <a:tcPr marL="89642" marR="89642" marT="44821" marB="44821" anchor="ctr">
                    <a:solidFill>
                      <a:schemeClr val="bg1">
                        <a:lumMod val="90000"/>
                      </a:schemeClr>
                    </a:solidFill>
                  </a:tcPr>
                </a:tc>
                <a:tc>
                  <a:txBody>
                    <a:bodyPr/>
                    <a:lstStyle/>
                    <a:p>
                      <a:pPr marL="0" marR="0" indent="0" algn="l" defTabSz="914448"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Access Control</a:t>
                      </a:r>
                    </a:p>
                  </a:txBody>
                  <a:tcPr marL="89642" marR="89642" marT="44821" marB="44821" anchor="ctr"/>
                </a:tc>
                <a:extLst>
                  <a:ext uri="{0D108BD9-81ED-4DB2-BD59-A6C34878D82A}">
                    <a16:rowId xmlns:a16="http://schemas.microsoft.com/office/drawing/2014/main" val="10003"/>
                  </a:ext>
                </a:extLst>
              </a:tr>
              <a:tr h="358570">
                <a:tc>
                  <a:txBody>
                    <a:bodyPr/>
                    <a:lstStyle/>
                    <a:p>
                      <a:pPr marL="0" indent="0" algn="l">
                        <a:buFont typeface="+mj-lt"/>
                        <a:buNone/>
                      </a:pPr>
                      <a:r>
                        <a:rPr lang="en-US" sz="2800" b="0" baseline="0" dirty="0">
                          <a:latin typeface="+mj-lt"/>
                        </a:rPr>
                        <a:t>9</a:t>
                      </a:r>
                    </a:p>
                  </a:txBody>
                  <a:tcPr marL="89642" marR="89642" marT="44821" marB="44821" anchor="ctr">
                    <a:solidFill>
                      <a:schemeClr val="bg1">
                        <a:lumMod val="90000"/>
                      </a:schemeClr>
                    </a:solidFill>
                  </a:tcPr>
                </a:tc>
                <a:tc>
                  <a:txBody>
                    <a:bodyPr/>
                    <a:lstStyle/>
                    <a:p>
                      <a:r>
                        <a:rPr lang="en-US" sz="2800" b="0" dirty="0">
                          <a:latin typeface="+mj-lt"/>
                        </a:rPr>
                        <a:t>Resource Monitoring</a:t>
                      </a:r>
                    </a:p>
                  </a:txBody>
                  <a:tcPr marL="89642" marR="89642" marT="44821" marB="44821" anchor="ctr"/>
                </a:tc>
                <a:extLst>
                  <a:ext uri="{0D108BD9-81ED-4DB2-BD59-A6C34878D82A}">
                    <a16:rowId xmlns:a16="http://schemas.microsoft.com/office/drawing/2014/main" val="10004"/>
                  </a:ext>
                </a:extLst>
              </a:tr>
              <a:tr h="358570">
                <a:tc>
                  <a:txBody>
                    <a:bodyPr/>
                    <a:lstStyle/>
                    <a:p>
                      <a:pPr marL="0" indent="0" algn="l">
                        <a:buFont typeface="+mj-lt"/>
                        <a:buNone/>
                      </a:pPr>
                      <a:r>
                        <a:rPr lang="en-US" sz="2800" b="0" baseline="0" dirty="0">
                          <a:latin typeface="+mj-lt"/>
                        </a:rPr>
                        <a:t>10</a:t>
                      </a:r>
                    </a:p>
                  </a:txBody>
                  <a:tcPr marL="89642" marR="89642" marT="44821" marB="44821" anchor="ctr">
                    <a:solidFill>
                      <a:schemeClr val="bg1">
                        <a:lumMod val="9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Data Protection</a:t>
                      </a:r>
                    </a:p>
                  </a:txBody>
                  <a:tcPr marL="89642" marR="89642" marT="44821" marB="4482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1149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69240" y="1287336"/>
            <a:ext cx="11655078" cy="4599114"/>
          </a:xfrm>
        </p:spPr>
        <p:txBody>
          <a:bodyPr>
            <a:normAutofit/>
          </a:bodyPr>
          <a:lstStyle/>
          <a:p>
            <a:r>
              <a:rPr lang="en-US" dirty="0"/>
              <a:t>Senior Infrastructure Architect</a:t>
            </a:r>
          </a:p>
          <a:p>
            <a:pPr lvl="1"/>
            <a:r>
              <a:rPr lang="en-US" dirty="0"/>
              <a:t>Red Hat Trainer, Private Cloud, System Center &amp; Hyper-V</a:t>
            </a:r>
          </a:p>
          <a:p>
            <a:pPr lvl="1"/>
            <a:r>
              <a:rPr lang="en-US" dirty="0"/>
              <a:t>MCSE Private Cloud, Red Hat and VMware  Certified Trainer </a:t>
            </a:r>
          </a:p>
          <a:p>
            <a:r>
              <a:rPr lang="en-US" dirty="0"/>
              <a:t>Recognized Industry Expert, Speaker</a:t>
            </a:r>
          </a:p>
          <a:p>
            <a:pPr lvl="1"/>
            <a:r>
              <a:rPr lang="en-US" dirty="0"/>
              <a:t>Datacenter management, cloud, virtualization, high-availability, disaster recovery, mobile technologies and social media</a:t>
            </a:r>
          </a:p>
          <a:p>
            <a:pPr lvl="1"/>
            <a:r>
              <a:rPr lang="en-US" dirty="0"/>
              <a:t>Vmware Tanzu, Red Hat Openshift, Suse Rancher Implementer</a:t>
            </a:r>
          </a:p>
        </p:txBody>
      </p:sp>
      <p:sp>
        <p:nvSpPr>
          <p:cNvPr id="2" name="Title 1"/>
          <p:cNvSpPr>
            <a:spLocks noGrp="1"/>
          </p:cNvSpPr>
          <p:nvPr>
            <p:ph type="title"/>
          </p:nvPr>
        </p:nvSpPr>
        <p:spPr/>
        <p:txBody>
          <a:bodyPr/>
          <a:lstStyle/>
          <a:p>
            <a:r>
              <a:rPr lang="en-US" dirty="0"/>
              <a:t>Carlos Carreño</a:t>
            </a:r>
          </a:p>
        </p:txBody>
      </p:sp>
      <p:sp>
        <p:nvSpPr>
          <p:cNvPr id="15" name="TextBox 14"/>
          <p:cNvSpPr txBox="1"/>
          <p:nvPr/>
        </p:nvSpPr>
        <p:spPr>
          <a:xfrm>
            <a:off x="9925665" y="1996618"/>
            <a:ext cx="2060501" cy="217175"/>
          </a:xfrm>
          <a:prstGeom prst="rect">
            <a:avLst/>
          </a:prstGeom>
          <a:noFill/>
        </p:spPr>
        <p:txBody>
          <a:bodyPr wrap="square" lIns="0" tIns="0" rIns="0" bIns="0" rtlCol="0">
            <a:spAutoFit/>
          </a:bodyPr>
          <a:lstStyle/>
          <a:p>
            <a:pPr algn="ctr" defTabSz="913505" fontAlgn="base">
              <a:lnSpc>
                <a:spcPct val="90000"/>
              </a:lnSpc>
              <a:spcBef>
                <a:spcPct val="0"/>
              </a:spcBef>
              <a:spcAft>
                <a:spcPts val="588"/>
              </a:spcAft>
            </a:pPr>
            <a:r>
              <a:rPr lang="en-US" sz="1568" dirty="0">
                <a:gradFill>
                  <a:gsLst>
                    <a:gs pos="2917">
                      <a:srgbClr val="505050"/>
                    </a:gs>
                    <a:gs pos="30000">
                      <a:srgbClr val="505050"/>
                    </a:gs>
                  </a:gsLst>
                  <a:lin ang="5400000" scaled="0"/>
                </a:gradFill>
                <a:ea typeface="MS PGothic" panose="020B0600070205080204" pitchFamily="34" charset="-128"/>
              </a:rPr>
              <a:t>ccarrenovi@Gmail.com</a:t>
            </a:r>
          </a:p>
        </p:txBody>
      </p:sp>
      <p:pic>
        <p:nvPicPr>
          <p:cNvPr id="3" name="Imagen 2">
            <a:extLst>
              <a:ext uri="{FF2B5EF4-FFF2-40B4-BE49-F238E27FC236}">
                <a16:creationId xmlns:a16="http://schemas.microsoft.com/office/drawing/2014/main" id="{DE0604C8-6569-815E-8FA8-44718D828D54}"/>
              </a:ext>
            </a:extLst>
          </p:cNvPr>
          <p:cNvPicPr>
            <a:picLocks noChangeAspect="1"/>
          </p:cNvPicPr>
          <p:nvPr/>
        </p:nvPicPr>
        <p:blipFill>
          <a:blip r:embed="rId3">
            <a:lum/>
            <a:alphaModFix/>
          </a:blip>
          <a:srcRect/>
          <a:stretch>
            <a:fillRect/>
          </a:stretch>
        </p:blipFill>
        <p:spPr>
          <a:xfrm>
            <a:off x="9989072" y="125306"/>
            <a:ext cx="1933688" cy="1871312"/>
          </a:xfrm>
          <a:prstGeom prst="rect">
            <a:avLst/>
          </a:prstGeom>
          <a:noFill/>
          <a:ln>
            <a:noFill/>
          </a:ln>
        </p:spPr>
      </p:pic>
    </p:spTree>
    <p:extLst>
      <p:ext uri="{BB962C8B-B14F-4D97-AF65-F5344CB8AC3E}">
        <p14:creationId xmlns:p14="http://schemas.microsoft.com/office/powerpoint/2010/main" val="409644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Storage</a:t>
            </a:r>
            <a:br>
              <a:rPr lang="en-US" dirty="0"/>
            </a:br>
            <a:br>
              <a:rPr lang="en-US" dirty="0"/>
            </a:br>
            <a:r>
              <a:rPr lang="en-US" sz="2400" dirty="0"/>
              <a:t>Module 6</a:t>
            </a:r>
          </a:p>
        </p:txBody>
      </p:sp>
    </p:spTree>
    <p:extLst>
      <p:ext uri="{BB962C8B-B14F-4D97-AF65-F5344CB8AC3E}">
        <p14:creationId xmlns:p14="http://schemas.microsoft.com/office/powerpoint/2010/main" val="3575306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Storage</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Configure ESX/ESXi with iSCSI, NFS</a:t>
            </a:r>
          </a:p>
          <a:p>
            <a:r>
              <a:rPr lang="en-US" dirty="0"/>
              <a:t>Create and manage vSphere datastores</a:t>
            </a:r>
          </a:p>
        </p:txBody>
      </p:sp>
    </p:spTree>
    <p:extLst>
      <p:ext uri="{BB962C8B-B14F-4D97-AF65-F5344CB8AC3E}">
        <p14:creationId xmlns:p14="http://schemas.microsoft.com/office/powerpoint/2010/main" val="21715095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n-US" dirty="0"/>
              <a:t>ESXi Storage</a:t>
            </a: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ESXi storage configuration involves setting up and managing the storage resources that ESXi hosts use to run virtual machines (VMs) and store data. ESXi supports different types of storage, including local storage, network storage, and shared storage</a:t>
            </a:r>
          </a:p>
          <a:p>
            <a:endParaRPr lang="en-US" dirty="0"/>
          </a:p>
        </p:txBody>
      </p:sp>
    </p:spTree>
    <p:extLst>
      <p:ext uri="{BB962C8B-B14F-4D97-AF65-F5344CB8AC3E}">
        <p14:creationId xmlns:p14="http://schemas.microsoft.com/office/powerpoint/2010/main" val="31055173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3A08A9-FA01-B69B-82B1-7E5B01672F63}"/>
              </a:ext>
            </a:extLst>
          </p:cNvPr>
          <p:cNvSpPr>
            <a:spLocks noGrp="1"/>
          </p:cNvSpPr>
          <p:nvPr>
            <p:ph type="title"/>
          </p:nvPr>
        </p:nvSpPr>
        <p:spPr/>
        <p:txBody>
          <a:bodyPr/>
          <a:lstStyle/>
          <a:p>
            <a:r>
              <a:rPr lang="es-ES" dirty="0"/>
              <a:t>ESXi Storage</a:t>
            </a:r>
            <a:endParaRPr lang="es-PE" dirty="0"/>
          </a:p>
        </p:txBody>
      </p:sp>
      <p:pic>
        <p:nvPicPr>
          <p:cNvPr id="1026" name="Picture 2" descr="What Types of Physical Storage Does ESXi Support">
            <a:extLst>
              <a:ext uri="{FF2B5EF4-FFF2-40B4-BE49-F238E27FC236}">
                <a16:creationId xmlns:a16="http://schemas.microsoft.com/office/drawing/2014/main" id="{EA6DF55D-2D62-B077-2492-309ECAE30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1204912"/>
            <a:ext cx="5900737" cy="515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017295"/>
      </p:ext>
    </p:extLst>
  </p:cSld>
  <p:clrMapOvr>
    <a:masterClrMapping/>
  </p:clrMapOvr>
  <p:transition>
    <p:fade/>
  </p:transition>
</p:sld>
</file>

<file path=ppt/theme/theme1.xml><?xml version="1.0" encoding="utf-8"?>
<a:theme xmlns:a="http://schemas.openxmlformats.org/drawingml/2006/main" name="Windows_Server_Management_Marketing_Template_16x9_v10">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smtClean="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Windows Server">
  <a:themeElements>
    <a:clrScheme name="Windows Server">
      <a:dk1>
        <a:srgbClr val="505050"/>
      </a:dk1>
      <a:lt1>
        <a:srgbClr val="FFFFFF"/>
      </a:lt1>
      <a:dk2>
        <a:srgbClr val="00188F"/>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0.potx" id="{C84D88CE-7AA4-4218-9395-76B8B7EAF8E0}" vid="{4AC7A6BC-AB5D-4DE5-B5BD-CC59E25753DD}"/>
    </a:ext>
  </a:extLst>
</a:theme>
</file>

<file path=ppt/theme/theme3.xml><?xml version="1.0" encoding="utf-8"?>
<a:theme xmlns:a="http://schemas.openxmlformats.org/drawingml/2006/main" name="3_Windows_Server_Management_Marketing_Template_16x9_v10">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smtClean="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1_Windows Server">
  <a:themeElements>
    <a:clrScheme name="Windows Server">
      <a:dk1>
        <a:srgbClr val="505050"/>
      </a:dk1>
      <a:lt1>
        <a:srgbClr val="FFFFFF"/>
      </a:lt1>
      <a:dk2>
        <a:srgbClr val="00188F"/>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0.potx" id="{C84D88CE-7AA4-4218-9395-76B8B7EAF8E0}" vid="{4AC7A6BC-AB5D-4DE5-B5BD-CC59E25753D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862C41987E78469C82EA2B83CD954C" ma:contentTypeVersion="" ma:contentTypeDescription="Create a new document." ma:contentTypeScope="" ma:versionID="0ad2cb6768e0289d904c41b9feb473e6">
  <xsd:schema xmlns:xsd="http://www.w3.org/2001/XMLSchema" xmlns:xs="http://www.w3.org/2001/XMLSchema" xmlns:p="http://schemas.microsoft.com/office/2006/metadata/properties" xmlns:ns2="DD86A22B-8ABA-4686-9E70-7B979CA35012" targetNamespace="http://schemas.microsoft.com/office/2006/metadata/properties" ma:root="true" ma:fieldsID="ada01931c3cb34c909531bf3e4e904fd" ns2:_="">
    <xsd:import namespace="DD86A22B-8ABA-4686-9E70-7B979CA35012"/>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86A22B-8ABA-4686-9E70-7B979CA35012"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DD86A22B-8ABA-4686-9E70-7B979CA35012">Final</Status>
    <Module xmlns="DD86A22B-8ABA-4686-9E70-7B979CA35012">1</Module>
    <Content_x0020_Type xmlns="DD86A22B-8ABA-4686-9E70-7B979CA35012">Slide Presentation</Content_x0020_Type>
  </documentManagement>
</p:properties>
</file>

<file path=customXml/itemProps1.xml><?xml version="1.0" encoding="utf-8"?>
<ds:datastoreItem xmlns:ds="http://schemas.openxmlformats.org/officeDocument/2006/customXml" ds:itemID="{5FC07764-2FB5-45BA-AE98-9C5E194190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86A22B-8ABA-4686-9E70-7B979CA350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E86550-C5CA-4E09-97FA-53D39FCD37EE}">
  <ds:schemaRefs>
    <ds:schemaRef ds:uri="http://schemas.microsoft.com/sharepoint/v3/contenttype/forms"/>
  </ds:schemaRefs>
</ds:datastoreItem>
</file>

<file path=customXml/itemProps3.xml><?xml version="1.0" encoding="utf-8"?>
<ds:datastoreItem xmlns:ds="http://schemas.openxmlformats.org/officeDocument/2006/customXml" ds:itemID="{9F622256-9DDF-4481-B240-FD72BF07B333}">
  <ds:schemaRefs>
    <ds:schemaRef ds:uri="http://schemas.microsoft.com/office/2006/metadata/properties"/>
    <ds:schemaRef ds:uri="http://schemas.microsoft.com/office/infopath/2007/PartnerControls"/>
    <ds:schemaRef ds:uri="DD86A22B-8ABA-4686-9E70-7B979CA35012"/>
  </ds:schemaRefs>
</ds:datastoreItem>
</file>

<file path=docProps/app.xml><?xml version="1.0" encoding="utf-8"?>
<Properties xmlns="http://schemas.openxmlformats.org/officeDocument/2006/extended-properties" xmlns:vt="http://schemas.openxmlformats.org/officeDocument/2006/docPropsVTypes">
  <TotalTime>318</TotalTime>
  <Words>888</Words>
  <Application>Microsoft Office PowerPoint</Application>
  <PresentationFormat>Panorámica</PresentationFormat>
  <Paragraphs>100</Paragraphs>
  <Slides>21</Slides>
  <Notes>4</Notes>
  <HiddenSlides>0</HiddenSlides>
  <MMClips>0</MMClips>
  <ScaleCrop>false</ScaleCrop>
  <HeadingPairs>
    <vt:vector size="6" baseType="variant">
      <vt:variant>
        <vt:lpstr>Fuentes usadas</vt:lpstr>
      </vt:variant>
      <vt:variant>
        <vt:i4>7</vt:i4>
      </vt:variant>
      <vt:variant>
        <vt:lpstr>Tema</vt:lpstr>
      </vt:variant>
      <vt:variant>
        <vt:i4>4</vt:i4>
      </vt:variant>
      <vt:variant>
        <vt:lpstr>Títulos de diapositiva</vt:lpstr>
      </vt:variant>
      <vt:variant>
        <vt:i4>21</vt:i4>
      </vt:variant>
    </vt:vector>
  </HeadingPairs>
  <TitlesOfParts>
    <vt:vector size="32" baseType="lpstr">
      <vt:lpstr>MS PGothic</vt:lpstr>
      <vt:lpstr>Arial</vt:lpstr>
      <vt:lpstr>Calibri</vt:lpstr>
      <vt:lpstr>Consolas</vt:lpstr>
      <vt:lpstr>Segoe UI</vt:lpstr>
      <vt:lpstr>Segoe UI Light</vt:lpstr>
      <vt:lpstr>Wingdings</vt:lpstr>
      <vt:lpstr>Windows_Server_Management_Marketing_Template_16x9_v10</vt:lpstr>
      <vt:lpstr>Windows Server</vt:lpstr>
      <vt:lpstr>3_Windows_Server_Management_Marketing_Template_16x9_v10</vt:lpstr>
      <vt:lpstr>1_Windows Server</vt:lpstr>
      <vt:lpstr>Presentación de PowerPoint</vt:lpstr>
      <vt:lpstr>   Course Introduction     </vt:lpstr>
      <vt:lpstr>Modules</vt:lpstr>
      <vt:lpstr>Modules</vt:lpstr>
      <vt:lpstr>Carlos Carreño</vt:lpstr>
      <vt:lpstr>Storage  Module 6</vt:lpstr>
      <vt:lpstr>Storage</vt:lpstr>
      <vt:lpstr>ESXi Storage</vt:lpstr>
      <vt:lpstr>ESXi Storage</vt:lpstr>
      <vt:lpstr>Configure ESX/ESXi with iSCSI, NFS</vt:lpstr>
      <vt:lpstr>Local Storage</vt:lpstr>
      <vt:lpstr>Network Storage</vt:lpstr>
      <vt:lpstr>Shared Storage</vt:lpstr>
      <vt:lpstr>Create and manage vSphere datastores</vt:lpstr>
      <vt:lpstr>Expanding Datastores</vt:lpstr>
      <vt:lpstr>Multipathing</vt:lpstr>
      <vt:lpstr>Storage vMotion</vt:lpstr>
      <vt:lpstr>Monitoring and Alerts</vt:lpstr>
      <vt:lpstr>Best Practices for ESXi Storage </vt:lpstr>
      <vt:lpstr>Lab</vt:lpstr>
      <vt:lpstr>Come Back for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Virtualization &amp; Host Configuration</dc:title>
  <dc:creator>Christopher Chapman</dc:creator>
  <cp:lastModifiedBy>CARLOS CARREÑO</cp:lastModifiedBy>
  <cp:revision>47</cp:revision>
  <dcterms:created xsi:type="dcterms:W3CDTF">2014-02-19T15:58:05Z</dcterms:created>
  <dcterms:modified xsi:type="dcterms:W3CDTF">2024-08-30T01:51:58Z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0x0101006B862C41987E78469C82EA2B83CD954C</vt:lpwstr>
  </property>
</Properties>
</file>