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 id="2147483713" r:id="rId6"/>
    <p:sldMasterId id="2147483734" r:id="rId7"/>
  </p:sldMasterIdLst>
  <p:notesMasterIdLst>
    <p:notesMasterId r:id="rId25"/>
  </p:notesMasterIdLst>
  <p:sldIdLst>
    <p:sldId id="257" r:id="rId8"/>
    <p:sldId id="259" r:id="rId9"/>
    <p:sldId id="258" r:id="rId10"/>
    <p:sldId id="344" r:id="rId11"/>
    <p:sldId id="260" r:id="rId12"/>
    <p:sldId id="317" r:id="rId13"/>
    <p:sldId id="345" r:id="rId14"/>
    <p:sldId id="358" r:id="rId15"/>
    <p:sldId id="359" r:id="rId16"/>
    <p:sldId id="360" r:id="rId17"/>
    <p:sldId id="361" r:id="rId18"/>
    <p:sldId id="362" r:id="rId19"/>
    <p:sldId id="363" r:id="rId20"/>
    <p:sldId id="364" r:id="rId21"/>
    <p:sldId id="366" r:id="rId22"/>
    <p:sldId id="350" r:id="rId23"/>
    <p:sldId id="31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0315" autoAdjust="0"/>
  </p:normalViewPr>
  <p:slideViewPr>
    <p:cSldViewPr snapToGrid="0">
      <p:cViewPr varScale="1">
        <p:scale>
          <a:sx n="94" d="100"/>
          <a:sy n="94" d="100"/>
        </p:scale>
        <p:origin x="254"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F825E-0908-4274-ACAA-6DEEB31DB407}" type="datetimeFigureOut">
              <a:rPr lang="en-US" smtClean="0"/>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B9BD1-FB16-4E58-9FAE-BCB7FE179BF5}" type="slidenum">
              <a:rPr lang="en-US" smtClean="0"/>
              <a:t>‹Nº›</a:t>
            </a:fld>
            <a:endParaRPr lang="en-US"/>
          </a:p>
        </p:txBody>
      </p:sp>
    </p:spTree>
    <p:extLst>
      <p:ext uri="{BB962C8B-B14F-4D97-AF65-F5344CB8AC3E}">
        <p14:creationId xmlns:p14="http://schemas.microsoft.com/office/powerpoint/2010/main" val="3193363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a:t>Virtualizing your Datacenter with Windows Server 2012 R2 &amp; System Center 2012 R2</a:t>
            </a:r>
            <a:endParaRPr lang="en-US" sz="1200" dirty="0"/>
          </a:p>
          <a:p>
            <a:endParaRPr lang="en-US" dirty="0"/>
          </a:p>
          <a:p>
            <a:pPr marL="0" marR="0">
              <a:spcBef>
                <a:spcPts val="0"/>
              </a:spcBef>
              <a:spcAft>
                <a:spcPts val="0"/>
              </a:spcAft>
            </a:pPr>
            <a:r>
              <a:rPr lang="en-US" sz="1200" kern="1200" dirty="0">
                <a:solidFill>
                  <a:srgbClr val="000000"/>
                </a:solidFill>
                <a:effectLst/>
                <a:latin typeface="+mn-lt"/>
                <a:ea typeface="Times New Roman" panose="02020603050405020304" pitchFamily="18" charset="0"/>
                <a:cs typeface="Times New Roman" panose="02020603050405020304" pitchFamily="18" charset="0"/>
              </a:rPr>
              <a:t>Attend this IT Camp, Virtualizing your Datacenter with Windows Server 2012 R2 &amp; System Center 2012 R2, to gain a deep understanding of the strides made in helping businesses consolidate workloads and improve server utilization while reducing costs through comprehensive management using System Center. </a:t>
            </a:r>
          </a:p>
          <a:p>
            <a:pPr marL="0" marR="0">
              <a:spcBef>
                <a:spcPts val="0"/>
              </a:spcBef>
              <a:spcAft>
                <a:spcPts val="0"/>
              </a:spcAft>
            </a:pPr>
            <a:endParaRPr lang="en-US" sz="1200" kern="1200" dirty="0">
              <a:solidFill>
                <a:srgbClr val="000000"/>
              </a:solidFill>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200" kern="1200" dirty="0">
                <a:solidFill>
                  <a:srgbClr val="000000"/>
                </a:solidFill>
                <a:effectLst/>
                <a:latin typeface="+mn-lt"/>
                <a:ea typeface="Times New Roman" panose="02020603050405020304" pitchFamily="18" charset="0"/>
                <a:cs typeface="Times New Roman" panose="02020603050405020304" pitchFamily="18" charset="0"/>
              </a:rPr>
              <a:t>At this event, you will get hands-on experience on how System Center helps you realize the most value from Hyper-V infrastructure. You will learn how System Center Virtual Machine Manager provides powerful management capabilities for a VMware environment through virtual machine management, monitoring, and automation. Finally, the camp will walk you through some of the options for migrating virtual machines from VMware to Microsoft.</a:t>
            </a:r>
          </a:p>
          <a:p>
            <a:endParaRPr lang="en-US" dirty="0"/>
          </a:p>
        </p:txBody>
      </p:sp>
      <p:sp>
        <p:nvSpPr>
          <p:cNvPr id="4" name="Slide Number Placeholder 3"/>
          <p:cNvSpPr>
            <a:spLocks noGrp="1"/>
          </p:cNvSpPr>
          <p:nvPr>
            <p:ph type="sldNum" sz="quarter" idx="10"/>
          </p:nvPr>
        </p:nvSpPr>
        <p:spPr/>
        <p:txBody>
          <a:bodyPr/>
          <a:lstStyle/>
          <a:p>
            <a:fld id="{3C1AD1F8-85C8-4BEF-8FD3-D9F35D614EDB}"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32849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GB" sz="1000" dirty="0"/>
          </a:p>
        </p:txBody>
      </p:sp>
      <p:sp>
        <p:nvSpPr>
          <p:cNvPr id="5" name="Date Placeholder 7"/>
          <p:cNvSpPr>
            <a:spLocks noGrp="1"/>
          </p:cNvSpPr>
          <p:nvPr>
            <p:ph type="dt" idx="1"/>
          </p:nvPr>
        </p:nvSpPr>
        <p:spPr>
          <a:xfrm>
            <a:off x="0" y="0"/>
            <a:ext cx="3043238" cy="465138"/>
          </a:xfrm>
        </p:spPr>
        <p:txBody>
          <a:bodyPr/>
          <a:lstStyle/>
          <a:p>
            <a:pPr algn="l"/>
            <a:fld id="{FB5A6EE3-CD2A-48FC-8368-FDAF2CAA060B}" type="datetime1">
              <a:rPr lang="en-US" sz="1000" smtClean="0">
                <a:solidFill>
                  <a:prstClr val="black"/>
                </a:solidFill>
              </a:rPr>
              <a:pPr algn="l"/>
              <a:t>8/29/2024</a:t>
            </a:fld>
            <a:endParaRPr lang="en-US" sz="1000" dirty="0">
              <a:solidFill>
                <a:prstClr val="black"/>
              </a:solidFill>
            </a:endParaRPr>
          </a:p>
        </p:txBody>
      </p:sp>
      <p:sp>
        <p:nvSpPr>
          <p:cNvPr id="6" name="Rectangle 7"/>
          <p:cNvSpPr>
            <a:spLocks noGrp="1" noChangeArrowheads="1"/>
          </p:cNvSpPr>
          <p:nvPr>
            <p:ph type="sldNum" sz="quarter" idx="5"/>
          </p:nvPr>
        </p:nvSpPr>
        <p:spPr bwMode="auto">
          <a:xfrm>
            <a:off x="3978133" y="8842029"/>
            <a:ext cx="3043343" cy="465455"/>
          </a:xfrm>
          <a:prstGeom prst="rect">
            <a:avLst/>
          </a:prstGeom>
          <a:noFill/>
          <a:ln w="9525">
            <a:noFill/>
            <a:miter lim="800000"/>
            <a:headEnd/>
            <a:tailEnd/>
          </a:ln>
          <a:effectLst/>
        </p:spPr>
        <p:txBody>
          <a:bodyPr vert="horz" wrap="square" lIns="93313" tIns="46657" rIns="93313" bIns="46657" numCol="1" anchor="b" anchorCtr="0" compatLnSpc="1">
            <a:prstTxWarp prst="textNoShape">
              <a:avLst/>
            </a:prstTxWarp>
          </a:bodyPr>
          <a:lstStyle>
            <a:lvl1pPr algn="r">
              <a:defRPr sz="1000">
                <a:latin typeface="Segoe UI" pitchFamily="34" charset="0"/>
                <a:ea typeface="Segoe UI" pitchFamily="34" charset="0"/>
                <a:cs typeface="Segoe UI" pitchFamily="34" charset="0"/>
              </a:defRPr>
            </a:lvl1pPr>
          </a:lstStyle>
          <a:p>
            <a:pPr>
              <a:defRPr/>
            </a:pPr>
            <a:r>
              <a:rPr lang="en-US" dirty="0">
                <a:solidFill>
                  <a:prstClr val="black"/>
                </a:solidFill>
              </a:rPr>
              <a:t>Page </a:t>
            </a:r>
            <a:fld id="{EDC14EA9-1EFE-41E1-9A14-102AE98DBB77}" type="slidenum">
              <a:rPr lang="en-US" b="1" smtClean="0">
                <a:solidFill>
                  <a:prstClr val="black"/>
                </a:solidFill>
              </a:rPr>
              <a:pPr>
                <a:defRPr/>
              </a:pPr>
              <a:t>2</a:t>
            </a:fld>
            <a:endParaRPr lang="en-US" b="1" dirty="0">
              <a:solidFill>
                <a:prstClr val="black"/>
              </a:solidFill>
            </a:endParaRPr>
          </a:p>
        </p:txBody>
      </p:sp>
    </p:spTree>
    <p:extLst>
      <p:ext uri="{BB962C8B-B14F-4D97-AF65-F5344CB8AC3E}">
        <p14:creationId xmlns:p14="http://schemas.microsoft.com/office/powerpoint/2010/main" val="2075057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Let me just introduce myself briefly here. I am a Technical Evangelist working with Microsoft.</a:t>
            </a:r>
            <a:r>
              <a:rPr lang="en-US" baseline="0" dirty="0"/>
              <a:t>  I have been with Microsoft almost 6 years now, spending 4 years working on the product engineering group at Windows Server high availability , so building clusters and designing virtual machines to run on those clusters.  In my current role I am a Technical Evangelist covering all of our private cloud technologies which includes virtualization, Systems Center Suite and several pieces of Windows Server and I am joined by Matt today, why don’t you introduce yourself?</a:t>
            </a:r>
            <a:endParaRPr lang="en-US" dirty="0"/>
          </a:p>
        </p:txBody>
      </p:sp>
      <p:sp>
        <p:nvSpPr>
          <p:cNvPr id="4" name="Slide Number Placeholder 3"/>
          <p:cNvSpPr>
            <a:spLocks noGrp="1"/>
          </p:cNvSpPr>
          <p:nvPr>
            <p:ph type="sldNum" sz="quarter" idx="10"/>
          </p:nvPr>
        </p:nvSpPr>
        <p:spPr/>
        <p:txBody>
          <a:bodyPr/>
          <a:lstStyle/>
          <a:p>
            <a:fld id="{81DC36A6-A909-4762-91DC-585C37095970}"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520530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CEAB9BD1-FB16-4E58-9FAE-BCB7FE179BF5}" type="slidenum">
              <a:rPr lang="en-US" smtClean="0"/>
              <a:t>6</a:t>
            </a:fld>
            <a:endParaRPr lang="en-US"/>
          </a:p>
        </p:txBody>
      </p:sp>
    </p:spTree>
    <p:extLst>
      <p:ext uri="{BB962C8B-B14F-4D97-AF65-F5344CB8AC3E}">
        <p14:creationId xmlns:p14="http://schemas.microsoft.com/office/powerpoint/2010/main" val="3677614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28600"/>
            <a:ext cx="11151918" cy="757131"/>
          </a:xfrm>
        </p:spPr>
        <p:txBody>
          <a:bodyPr/>
          <a:lstStyle/>
          <a:p>
            <a:r>
              <a:rPr lang="en-US" dirty="0"/>
              <a:t>Click to edit master title style</a:t>
            </a:r>
          </a:p>
        </p:txBody>
      </p:sp>
      <p:sp>
        <p:nvSpPr>
          <p:cNvPr id="5" name="Text Placeholder 4"/>
          <p:cNvSpPr>
            <a:spLocks noGrp="1"/>
          </p:cNvSpPr>
          <p:nvPr>
            <p:ph type="body" sz="quarter" idx="10" hasCustomPrompt="1"/>
          </p:nvPr>
        </p:nvSpPr>
        <p:spPr>
          <a:xfrm>
            <a:off x="519249" y="1447800"/>
            <a:ext cx="11151918" cy="2043636"/>
          </a:xfrm>
          <a:prstGeom prst="rect">
            <a:avLst/>
          </a:prstGeom>
        </p:spPr>
        <p:txBody>
          <a:bodyPr/>
          <a:lstStyle>
            <a:lvl1pPr marL="284190" indent="-284190">
              <a:buFont typeface="Wingdings" pitchFamily="2" charset="2"/>
              <a:buChar char=""/>
              <a:defRPr sz="4000"/>
            </a:lvl1pPr>
            <a:lvl2pPr marL="517574" indent="-233386">
              <a:buFont typeface="Wingdings" pitchFamily="2" charset="2"/>
              <a:buChar char=""/>
              <a:defRPr spc="-51" baseline="0">
                <a:latin typeface="+mn-lt"/>
              </a:defRPr>
            </a:lvl2pPr>
            <a:lvl3pPr marL="741432" indent="-223859">
              <a:buFont typeface="Wingdings" pitchFamily="2" charset="2"/>
              <a:buChar char=""/>
              <a:tabLst/>
              <a:defRPr spc="-51" baseline="0">
                <a:latin typeface="+mn-lt"/>
              </a:defRPr>
            </a:lvl3pPr>
            <a:lvl4pPr marL="914485" indent="-173055">
              <a:buFont typeface="Wingdings" pitchFamily="2" charset="2"/>
              <a:buChar char=""/>
              <a:defRPr spc="-51" baseline="0">
                <a:latin typeface="+mn-lt"/>
              </a:defRPr>
            </a:lvl4pPr>
            <a:lvl5pPr marL="1087539" indent="-173055">
              <a:buFont typeface="Wingdings" pitchFamily="2" charset="2"/>
              <a:buChar char=""/>
              <a:tabLst/>
              <a:defRPr spc="-51"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270479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Tree>
    <p:extLst>
      <p:ext uri="{BB962C8B-B14F-4D97-AF65-F5344CB8AC3E}">
        <p14:creationId xmlns:p14="http://schemas.microsoft.com/office/powerpoint/2010/main" val="330259160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4" y="1725533"/>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9"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9"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5747131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2"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86292593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41838198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074982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9860662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49541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247698887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32724954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8964560" cy="5379279"/>
          </a:xfrm>
        </p:spPr>
        <p:txBody>
          <a:bodyPr/>
          <a:lstStyle>
            <a:lvl1pPr>
              <a:defRPr sz="4704">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08296708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7886936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222408225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956" y="218533"/>
            <a:ext cx="11655840" cy="899665"/>
          </a:xfrm>
        </p:spPr>
        <p:txBody>
          <a:bodyPr/>
          <a:lstStyle>
            <a:lvl1pPr>
              <a:defRPr sz="55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69109880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2"/>
            <a:ext cx="9860674" cy="1793881"/>
          </a:xfrm>
          <a:noFill/>
        </p:spPr>
        <p:txBody>
          <a:bodyPr lIns="182880" tIns="146304" rIns="182880" bIns="146304">
            <a:noAutofit/>
          </a:bodyPr>
          <a:lstStyle>
            <a:lvl1pPr marL="0" indent="0">
              <a:spcBef>
                <a:spcPts val="0"/>
              </a:spcBef>
              <a:buNone/>
              <a:defRPr sz="3528"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84033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2628052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110904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237849359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823331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7587"/>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18006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67436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412625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6_Section Title">
    <p:bg>
      <p:bgPr>
        <a:solidFill>
          <a:srgbClr val="FFFFFF"/>
        </a:solidFill>
        <a:effectLst/>
      </p:bgPr>
    </p:bg>
    <p:spTree>
      <p:nvGrpSpPr>
        <p:cNvPr id="1" name=""/>
        <p:cNvGrpSpPr/>
        <p:nvPr/>
      </p:nvGrpSpPr>
      <p:grpSpPr>
        <a:xfrm>
          <a:off x="0" y="0"/>
          <a:ext cx="0" cy="0"/>
          <a:chOff x="0" y="0"/>
          <a:chExt cx="0" cy="0"/>
        </a:xfrm>
      </p:grpSpPr>
      <p:pic>
        <p:nvPicPr>
          <p:cNvPr id="2" name="Picture 1" descr="iStock_000012586763Large.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0"/>
            <a:ext cx="12192000" cy="6858000"/>
          </a:xfrm>
          <a:prstGeom prst="rect">
            <a:avLst/>
          </a:prstGeom>
        </p:spPr>
      </p:pic>
      <p:sp>
        <p:nvSpPr>
          <p:cNvPr id="10" name="Title 1"/>
          <p:cNvSpPr>
            <a:spLocks noGrp="1"/>
          </p:cNvSpPr>
          <p:nvPr>
            <p:ph type="ctrTitle"/>
          </p:nvPr>
        </p:nvSpPr>
        <p:spPr bwMode="ltGray">
          <a:xfrm>
            <a:off x="512598"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p:spPr>
        <p:txBody>
          <a:bodyPr vert="horz" wrap="square" lIns="319968" tIns="868483" rIns="1234160" bIns="868483"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192" rtl="0" eaLnBrk="1" fontAlgn="base" latinLnBrk="0" hangingPunct="1">
              <a:lnSpc>
                <a:spcPct val="100000"/>
              </a:lnSpc>
              <a:spcBef>
                <a:spcPct val="0"/>
              </a:spcBef>
              <a:spcAft>
                <a:spcPct val="0"/>
              </a:spcAft>
              <a:buFontTx/>
              <a:buNone/>
            </a:pPr>
            <a:r>
              <a:rPr lang="en-US"/>
              <a:t>Click to edit Master title style</a:t>
            </a:r>
            <a:endParaRPr lang="en-US" dirty="0"/>
          </a:p>
        </p:txBody>
      </p:sp>
    </p:spTree>
    <p:extLst>
      <p:ext uri="{BB962C8B-B14F-4D97-AF65-F5344CB8AC3E}">
        <p14:creationId xmlns:p14="http://schemas.microsoft.com/office/powerpoint/2010/main" val="1044402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1" y="1186356"/>
            <a:ext cx="9859116" cy="2697988"/>
          </a:xfr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8"/>
            <a:ext cx="9860674" cy="1793881"/>
          </a:xfrm>
          <a:noFill/>
        </p:spPr>
        <p:txBody>
          <a:bodyPr lIns="182880" tIns="146304" rIns="182880" bIns="146304">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228978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4"/>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5573207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p>
            <a:fld id="{27258FFF-F925-446B-8502-81C933981705}" type="slidenum">
              <a:rPr>
                <a:solidFill>
                  <a:srgbClr val="505050"/>
                </a:solidFill>
              </a:rPr>
              <a:pPr/>
              <a:t>‹Nº›</a:t>
            </a:fld>
            <a:endParaRPr>
              <a:solidFill>
                <a:srgbClr val="505050"/>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322852219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4172611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5323660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38"/>
            <a:ext cx="11155093"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520836" y="4656433"/>
            <a:ext cx="11155093"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6897889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2">
    <p:bg>
      <p:bgPr>
        <a:solidFill>
          <a:schemeClr val="accent1"/>
        </a:solidFill>
        <a:effectLst/>
      </p:bgPr>
    </p:bg>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ltGray">
          <a:xfrm>
            <a:off x="342990" y="717594"/>
            <a:ext cx="5384615"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7" y="0"/>
            <a:ext cx="12192127"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6092825" y="4419600"/>
            <a:ext cx="5583104" cy="498598"/>
          </a:xfrm>
        </p:spPr>
        <p:txBody>
          <a:bodyPr>
            <a:noAutofit/>
          </a:bodyPr>
          <a:lstStyle>
            <a:lvl1pPr marL="0" indent="0">
              <a:spcBef>
                <a:spcPts val="0"/>
              </a:spcBef>
              <a:buNone/>
              <a:defRPr sz="2800" spc="-70" baseline="0">
                <a:gradFill>
                  <a:gsLst>
                    <a:gs pos="1250">
                      <a:schemeClr val="bg1"/>
                    </a:gs>
                    <a:gs pos="100000">
                      <a:schemeClr val="bg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9593174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_Option 3">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836" y="3106738"/>
            <a:ext cx="11155093" cy="997196"/>
          </a:xfrm>
        </p:spPr>
        <p:txBody>
          <a:bodyPr anchor="b" anchorCtr="0"/>
          <a:lstStyle>
            <a:lvl1pPr>
              <a:defRPr sz="7200" spc="-150" baseline="0">
                <a:gradFill>
                  <a:gsLst>
                    <a:gs pos="1250">
                      <a:schemeClr val="accent1"/>
                    </a:gs>
                    <a:gs pos="100000">
                      <a:schemeClr val="accent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520836" y="4656433"/>
            <a:ext cx="11155093" cy="498598"/>
          </a:xfrm>
        </p:spPr>
        <p:txBody>
          <a:bodyPr>
            <a:noAutofit/>
          </a:bodyPr>
          <a:lstStyle>
            <a:lvl1pPr marL="0" indent="0">
              <a:spcBef>
                <a:spcPts val="0"/>
              </a:spcBef>
              <a:buNone/>
              <a:defRPr spc="-70" baseline="0">
                <a:gradFill>
                  <a:gsLst>
                    <a:gs pos="1250">
                      <a:schemeClr val="accent1"/>
                    </a:gs>
                    <a:gs pos="100000">
                      <a:schemeClr val="accent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695236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Title Slide_Option 4">
    <p:bg>
      <p:bgPr>
        <a:solidFill>
          <a:srgbClr val="FFFFFF"/>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ltGray">
          <a:xfrm>
            <a:off x="342990" y="717594"/>
            <a:ext cx="5384615" cy="541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useBgFill="1">
        <p:nvSpPr>
          <p:cNvPr id="4" name="Rectangle 1"/>
          <p:cNvSpPr/>
          <p:nvPr userDrawn="1"/>
        </p:nvSpPr>
        <p:spPr bwMode="auto">
          <a:xfrm>
            <a:off x="-127" y="0"/>
            <a:ext cx="12192127" cy="6858000"/>
          </a:xfrm>
          <a:custGeom>
            <a:avLst/>
            <a:gdLst/>
            <a:ahLst/>
            <a:cxnLst/>
            <a:rect l="l" t="t" r="r" b="b"/>
            <a:pathLst>
              <a:path w="12188952" h="6858000">
                <a:moveTo>
                  <a:pt x="514344" y="919950"/>
                </a:moveTo>
                <a:cubicBezTo>
                  <a:pt x="508127" y="2575229"/>
                  <a:pt x="516335" y="4288195"/>
                  <a:pt x="510118" y="5943474"/>
                </a:cubicBezTo>
                <a:lnTo>
                  <a:pt x="5537327" y="5218261"/>
                </a:lnTo>
                <a:cubicBezTo>
                  <a:pt x="5531110" y="4020361"/>
                  <a:pt x="5530863" y="2808040"/>
                  <a:pt x="5524646" y="1610140"/>
                </a:cubicBezTo>
                <a:close/>
                <a:moveTo>
                  <a:pt x="0" y="0"/>
                </a:moveTo>
                <a:lnTo>
                  <a:pt x="12188952" y="0"/>
                </a:lnTo>
                <a:lnTo>
                  <a:pt x="12188952" y="6858000"/>
                </a:lnTo>
                <a:lnTo>
                  <a:pt x="0" y="6858000"/>
                </a:lnTo>
                <a:close/>
              </a:path>
            </a:pathLst>
          </a:cu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lnSpc>
                <a:spcPct val="90000"/>
              </a:lnSpc>
              <a:spcBef>
                <a:spcPct val="0"/>
              </a:spcBef>
              <a:spcAft>
                <a:spcPct val="0"/>
              </a:spcAft>
            </a:pPr>
            <a:endParaRPr lang="en-US" sz="2000" spc="-50" dirty="0">
              <a:gradFill>
                <a:gsLst>
                  <a:gs pos="0">
                    <a:srgbClr val="EFEFEF"/>
                  </a:gs>
                  <a:gs pos="100000">
                    <a:srgbClr val="EFEFEF"/>
                  </a:gs>
                </a:gsLst>
                <a:lin ang="5400000" scaled="0"/>
              </a:gradFill>
            </a:endParaRPr>
          </a:p>
        </p:txBody>
      </p:sp>
      <p:sp>
        <p:nvSpPr>
          <p:cNvPr id="2" name="Title 1"/>
          <p:cNvSpPr>
            <a:spLocks noGrp="1"/>
          </p:cNvSpPr>
          <p:nvPr>
            <p:ph type="title" hasCustomPrompt="1"/>
          </p:nvPr>
        </p:nvSpPr>
        <p:spPr>
          <a:xfrm>
            <a:off x="6092825" y="2109542"/>
            <a:ext cx="5583104" cy="1994392"/>
          </a:xfrm>
        </p:spPr>
        <p:txBody>
          <a:bodyPr anchor="b" anchorCtr="0"/>
          <a:lstStyle>
            <a:lvl1pPr>
              <a:defRPr sz="7200" spc="-150" baseline="0">
                <a:gradFill>
                  <a:gsLst>
                    <a:gs pos="1250">
                      <a:schemeClr val="accent1"/>
                    </a:gs>
                    <a:gs pos="100000">
                      <a:schemeClr val="accent1"/>
                    </a:gs>
                  </a:gsLst>
                  <a:lin ang="5400000" scaled="0"/>
                </a:gradFill>
              </a:defRPr>
            </a:lvl1pPr>
          </a:lstStyle>
          <a:p>
            <a:r>
              <a:rPr lang="en-US" dirty="0"/>
              <a:t>Click to edit title style</a:t>
            </a:r>
          </a:p>
        </p:txBody>
      </p:sp>
      <p:sp>
        <p:nvSpPr>
          <p:cNvPr id="5" name="Text Placeholder 4"/>
          <p:cNvSpPr>
            <a:spLocks noGrp="1"/>
          </p:cNvSpPr>
          <p:nvPr>
            <p:ph type="body" sz="quarter" idx="12" hasCustomPrompt="1"/>
          </p:nvPr>
        </p:nvSpPr>
        <p:spPr>
          <a:xfrm>
            <a:off x="6092825" y="4419600"/>
            <a:ext cx="5583104" cy="498598"/>
          </a:xfrm>
        </p:spPr>
        <p:txBody>
          <a:bodyPr>
            <a:noAutofit/>
          </a:bodyPr>
          <a:lstStyle>
            <a:lvl1pPr marL="0" indent="0">
              <a:spcBef>
                <a:spcPts val="0"/>
              </a:spcBef>
              <a:buNone/>
              <a:defRPr sz="2800" spc="-70" baseline="0">
                <a:gradFill>
                  <a:gsLst>
                    <a:gs pos="1250">
                      <a:schemeClr val="accent1"/>
                    </a:gs>
                    <a:gs pos="100000">
                      <a:schemeClr val="accent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37810078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rgbClr val="FFFFFF"/>
        </a:solidFill>
        <a:effectLst/>
      </p:bgPr>
    </p:bg>
    <p:spTree>
      <p:nvGrpSpPr>
        <p:cNvPr id="1" name=""/>
        <p:cNvGrpSpPr/>
        <p:nvPr/>
      </p:nvGrpSpPr>
      <p:grpSpPr>
        <a:xfrm>
          <a:off x="0" y="0"/>
          <a:ext cx="0" cy="0"/>
          <a:chOff x="0" y="0"/>
          <a:chExt cx="0" cy="0"/>
        </a:xfrm>
      </p:grpSpPr>
      <p:sp>
        <p:nvSpPr>
          <p:cNvPr id="11" name="Picture Placeholder 9"/>
          <p:cNvSpPr>
            <a:spLocks noGrp="1"/>
          </p:cNvSpPr>
          <p:nvPr>
            <p:ph type="pic" sz="quarter" idx="10" hasCustomPrompt="1"/>
          </p:nvPr>
        </p:nvSpPr>
        <p:spPr bwMode="hidden">
          <a:xfrm>
            <a:off x="-1" y="0"/>
            <a:ext cx="12192000" cy="6858000"/>
          </a:xfrm>
          <a:prstGeom prst="rect">
            <a:avLst/>
          </a:prstGeom>
          <a:noFill/>
        </p:spPr>
        <p:txBody>
          <a:bodyPr lIns="274320" tIns="274320" rIns="274320">
            <a:noAutofit/>
          </a:bodyPr>
          <a:lstStyle>
            <a:lvl1pPr marL="0" indent="0">
              <a:buNone/>
              <a:defRPr sz="2400" baseline="0">
                <a:gradFill>
                  <a:gsLst>
                    <a:gs pos="1250">
                      <a:schemeClr val="accent1"/>
                    </a:gs>
                    <a:gs pos="100000">
                      <a:schemeClr val="accent1"/>
                    </a:gs>
                  </a:gsLst>
                  <a:lin ang="5400000" scaled="0"/>
                </a:gradFill>
              </a:defRPr>
            </a:lvl1pPr>
          </a:lstStyle>
          <a:p>
            <a:r>
              <a:rPr lang="en-US" dirty="0"/>
              <a:t>Picture placeholder</a:t>
            </a:r>
          </a:p>
        </p:txBody>
      </p:sp>
      <p:sp>
        <p:nvSpPr>
          <p:cNvPr id="10" name="Title 1"/>
          <p:cNvSpPr>
            <a:spLocks noGrp="1"/>
          </p:cNvSpPr>
          <p:nvPr>
            <p:ph type="ctrTitle"/>
          </p:nvPr>
        </p:nvSpPr>
        <p:spPr bwMode="ltGray">
          <a:xfrm>
            <a:off x="512596"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p:spPr>
        <p:txBody>
          <a:bodyPr vert="horz" wrap="square" lIns="320040" tIns="868680" rIns="1234440" bIns="868680"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400" rtl="0" eaLnBrk="1" fontAlgn="base" latinLnBrk="0" hangingPunct="1">
              <a:lnSpc>
                <a:spcPct val="100000"/>
              </a:lnSpc>
              <a:spcBef>
                <a:spcPct val="0"/>
              </a:spcBef>
              <a:spcAft>
                <a:spcPct val="0"/>
              </a:spcAft>
              <a:buFontTx/>
              <a:buNone/>
            </a:pPr>
            <a:r>
              <a:rPr lang="en-US"/>
              <a:t>Click to edit Master title style</a:t>
            </a:r>
            <a:endParaRPr lang="en-US" dirty="0"/>
          </a:p>
        </p:txBody>
      </p:sp>
    </p:spTree>
    <p:extLst>
      <p:ext uri="{BB962C8B-B14F-4D97-AF65-F5344CB8AC3E}">
        <p14:creationId xmlns:p14="http://schemas.microsoft.com/office/powerpoint/2010/main" val="2893273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Color Layout 5">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7855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emo, Video etc.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Title 1"/>
          <p:cNvSpPr>
            <a:spLocks noGrp="1"/>
          </p:cNvSpPr>
          <p:nvPr>
            <p:ph type="ctrTitle"/>
          </p:nvPr>
        </p:nvSpPr>
        <p:spPr>
          <a:xfrm>
            <a:off x="512596" y="922639"/>
            <a:ext cx="5025066" cy="5015405"/>
          </a:xfrm>
          <a:prstGeom prst="rect">
            <a:avLst/>
          </a:prstGeom>
          <a:noFill/>
          <a:ln>
            <a:noFill/>
          </a:ln>
        </p:spPr>
        <p:txBody>
          <a:bodyPr vert="horz" wrap="square" lIns="320040" tIns="868680" rIns="1234440" bIns="868680" numCol="1" rtlCol="0" anchor="ctr" anchorCtr="0" compatLnSpc="1">
            <a:prstTxWarp prst="textNoShape">
              <a:avLst/>
            </a:prstTxWarp>
            <a:noAutofit/>
          </a:bodyPr>
          <a:lstStyle>
            <a:lvl1pPr>
              <a:defRPr lang="en-US" sz="6000" spc="-200" dirty="0">
                <a:gradFill>
                  <a:gsLst>
                    <a:gs pos="100000">
                      <a:schemeClr val="accent1"/>
                    </a:gs>
                    <a:gs pos="0">
                      <a:schemeClr val="accent1"/>
                    </a:gs>
                  </a:gsLst>
                  <a:lin ang="5400000" scaled="0"/>
                </a:gradFill>
              </a:defRPr>
            </a:lvl1pPr>
          </a:lstStyle>
          <a:p>
            <a:pPr marL="0" lvl="0" indent="0" defTabSz="914400" fontAlgn="base">
              <a:lnSpc>
                <a:spcPct val="100000"/>
              </a:lnSpc>
              <a:spcAft>
                <a:spcPct val="0"/>
              </a:spcAft>
              <a:buFontTx/>
            </a:pPr>
            <a:r>
              <a:rPr lang="en-US"/>
              <a:t>Click to edit Master title style</a:t>
            </a:r>
            <a:endParaRPr lang="en-US" dirty="0"/>
          </a:p>
        </p:txBody>
      </p:sp>
      <p:sp>
        <p:nvSpPr>
          <p:cNvPr id="3" name="Subtitle 2"/>
          <p:cNvSpPr>
            <a:spLocks noGrp="1"/>
          </p:cNvSpPr>
          <p:nvPr>
            <p:ph type="subTitle" idx="1" hasCustomPrompt="1"/>
          </p:nvPr>
        </p:nvSpPr>
        <p:spPr>
          <a:xfrm>
            <a:off x="6092825" y="4261017"/>
            <a:ext cx="5583104" cy="997196"/>
          </a:xfrm>
        </p:spPr>
        <p:txBody>
          <a:bodyPr>
            <a:spAutoFit/>
          </a:bodyPr>
          <a:lstStyle>
            <a:lvl1pPr marL="0" indent="0" algn="l">
              <a:lnSpc>
                <a:spcPct val="90000"/>
              </a:lnSpc>
              <a:spcBef>
                <a:spcPts val="0"/>
              </a:spcBef>
              <a:buNone/>
              <a:defRPr lang="en-US" sz="3600" kern="1200" spc="-70" baseline="0" dirty="0">
                <a:gradFill>
                  <a:gsLst>
                    <a:gs pos="100000">
                      <a:schemeClr val="bg1"/>
                    </a:gs>
                    <a:gs pos="0">
                      <a:schemeClr val="bg1"/>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a:t>Click to edit master subtitle style</a:t>
            </a:r>
          </a:p>
        </p:txBody>
      </p:sp>
      <p:sp>
        <p:nvSpPr>
          <p:cNvPr id="5" name="Text Placeholder 4"/>
          <p:cNvSpPr>
            <a:spLocks noGrp="1"/>
          </p:cNvSpPr>
          <p:nvPr>
            <p:ph type="body" sz="quarter" idx="11" hasCustomPrompt="1"/>
          </p:nvPr>
        </p:nvSpPr>
        <p:spPr>
          <a:xfrm>
            <a:off x="6092825" y="1115080"/>
            <a:ext cx="5583104" cy="2742289"/>
          </a:xfrm>
        </p:spPr>
        <p:txBody>
          <a:bodyPr wrap="square" anchor="b">
            <a:spAutoFit/>
          </a:bodyPr>
          <a:lstStyle>
            <a:lvl1pPr marL="0" indent="0">
              <a:buNone/>
              <a:defRPr sz="6600" spc="-150">
                <a:gradFill>
                  <a:gsLst>
                    <a:gs pos="100000">
                      <a:schemeClr val="bg1"/>
                    </a:gs>
                    <a:gs pos="0">
                      <a:schemeClr val="bg1"/>
                    </a:gs>
                  </a:gsLst>
                  <a:lin ang="5400000" scaled="0"/>
                </a:gradFill>
              </a:defRPr>
            </a:lvl1pPr>
          </a:lstStyle>
          <a:p>
            <a:pPr lvl="0"/>
            <a:r>
              <a:rPr lang="en-US" dirty="0"/>
              <a:t>Click to edit master text styles</a:t>
            </a:r>
          </a:p>
        </p:txBody>
      </p:sp>
    </p:spTree>
    <p:extLst>
      <p:ext uri="{BB962C8B-B14F-4D97-AF65-F5344CB8AC3E}">
        <p14:creationId xmlns:p14="http://schemas.microsoft.com/office/powerpoint/2010/main" val="1753401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8" y="228601"/>
            <a:ext cx="11151917" cy="747897"/>
          </a:xfrm>
        </p:spPr>
        <p:txBody>
          <a:bodyPr/>
          <a:lstStyle/>
          <a:p>
            <a:r>
              <a:rPr lang="en-US" dirty="0"/>
              <a:t>Click to edit master title style</a:t>
            </a:r>
          </a:p>
        </p:txBody>
      </p:sp>
      <p:sp>
        <p:nvSpPr>
          <p:cNvPr id="5" name="Text Placeholder 4"/>
          <p:cNvSpPr>
            <a:spLocks noGrp="1"/>
          </p:cNvSpPr>
          <p:nvPr>
            <p:ph type="body" sz="quarter" idx="10" hasCustomPrompt="1"/>
          </p:nvPr>
        </p:nvSpPr>
        <p:spPr>
          <a:xfrm>
            <a:off x="519248" y="1447799"/>
            <a:ext cx="11151917"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spc="-50" baseline="0">
                <a:latin typeface="+mn-lt"/>
              </a:defRPr>
            </a:lvl2pPr>
            <a:lvl3pPr marL="741363" indent="-223838">
              <a:buFont typeface="Wingdings" pitchFamily="2" charset="2"/>
              <a:buChar char=""/>
              <a:tabLst/>
              <a:defRPr spc="-50" baseline="0">
                <a:latin typeface="+mn-lt"/>
              </a:defRPr>
            </a:lvl3pPr>
            <a:lvl4pPr marL="914400" indent="-173038">
              <a:buFont typeface="Wingdings" pitchFamily="2" charset="2"/>
              <a:buChar char=""/>
              <a:defRPr spc="-50" baseline="0">
                <a:latin typeface="+mn-lt"/>
              </a:defRPr>
            </a:lvl4pPr>
            <a:lvl5pPr marL="1087438" indent="-173038">
              <a:buFont typeface="Wingdings" pitchFamily="2" charset="2"/>
              <a:buChar char=""/>
              <a:tabLst/>
              <a:defRPr spc="-5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392089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8" y="1447799"/>
            <a:ext cx="11151917"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spc="-50" baseline="0">
                <a:gradFill>
                  <a:gsLst>
                    <a:gs pos="100000">
                      <a:schemeClr val="tx1"/>
                    </a:gs>
                    <a:gs pos="6000">
                      <a:schemeClr val="tx1"/>
                    </a:gs>
                  </a:gsLst>
                  <a:lin ang="5400000" scaled="0"/>
                </a:gradFill>
              </a:defRPr>
            </a:lvl2pPr>
            <a:lvl3pPr marL="231775" indent="0">
              <a:buNone/>
              <a:defRPr sz="2000" spc="-50" baseline="0">
                <a:gradFill>
                  <a:gsLst>
                    <a:gs pos="100000">
                      <a:schemeClr val="tx1"/>
                    </a:gs>
                    <a:gs pos="6000">
                      <a:schemeClr val="tx1"/>
                    </a:gs>
                  </a:gsLst>
                  <a:lin ang="5400000" scaled="0"/>
                </a:gradFill>
              </a:defRPr>
            </a:lvl3pPr>
            <a:lvl4pPr marL="457200" indent="0">
              <a:buNone/>
              <a:defRPr sz="2000" spc="-50" baseline="0">
                <a:gradFill>
                  <a:gsLst>
                    <a:gs pos="100000">
                      <a:schemeClr val="tx1"/>
                    </a:gs>
                    <a:gs pos="6000">
                      <a:schemeClr val="tx1"/>
                    </a:gs>
                  </a:gsLst>
                  <a:lin ang="5400000" scaled="0"/>
                </a:gradFill>
              </a:defRPr>
            </a:lvl4pPr>
            <a:lvl5pPr marL="693738" indent="0">
              <a:buNone/>
              <a:defRPr sz="2000" spc="-50" baseline="0">
                <a:gradFill>
                  <a:gsLst>
                    <a:gs pos="100000">
                      <a:schemeClr val="tx1"/>
                    </a:gs>
                    <a:gs pos="6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86543125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9248" y="1447799"/>
            <a:ext cx="11151917" cy="1975926"/>
          </a:xfrm>
          <a:prstGeom prst="rect">
            <a:avLst/>
          </a:prstGeom>
        </p:spPr>
        <p:txBody>
          <a:bodyPr/>
          <a:lstStyle>
            <a:lvl1pPr marL="0" indent="0">
              <a:spcBef>
                <a:spcPts val="2400"/>
              </a:spcBef>
              <a:buNone/>
              <a:defRPr sz="4000">
                <a:gradFill>
                  <a:gsLst>
                    <a:gs pos="100000">
                      <a:schemeClr val="tx1"/>
                    </a:gs>
                    <a:gs pos="0">
                      <a:schemeClr val="tx1"/>
                    </a:gs>
                  </a:gsLst>
                  <a:lin ang="5400000" scaled="0"/>
                </a:gradFill>
                <a:latin typeface="+mj-lt"/>
              </a:defRPr>
            </a:lvl1pPr>
            <a:lvl2pPr marL="0" indent="0">
              <a:buNone/>
              <a:defRPr sz="2000" spc="-50" baseline="0">
                <a:gradFill>
                  <a:gsLst>
                    <a:gs pos="100000">
                      <a:schemeClr val="tx1"/>
                    </a:gs>
                    <a:gs pos="0">
                      <a:schemeClr val="tx1"/>
                    </a:gs>
                  </a:gsLst>
                  <a:lin ang="5400000" scaled="0"/>
                </a:gradFill>
              </a:defRPr>
            </a:lvl2pPr>
            <a:lvl3pPr marL="231775" indent="0">
              <a:buNone/>
              <a:defRPr sz="2000" spc="-50" baseline="0">
                <a:gradFill>
                  <a:gsLst>
                    <a:gs pos="100000">
                      <a:schemeClr val="tx1"/>
                    </a:gs>
                    <a:gs pos="0">
                      <a:schemeClr val="tx1"/>
                    </a:gs>
                  </a:gsLst>
                  <a:lin ang="5400000" scaled="0"/>
                </a:gradFill>
              </a:defRPr>
            </a:lvl3pPr>
            <a:lvl4pPr marL="457200" indent="0">
              <a:buNone/>
              <a:defRPr sz="2000" spc="-50" baseline="0">
                <a:gradFill>
                  <a:gsLst>
                    <a:gs pos="100000">
                      <a:schemeClr val="tx1"/>
                    </a:gs>
                    <a:gs pos="0">
                      <a:schemeClr val="tx1"/>
                    </a:gs>
                  </a:gsLst>
                  <a:lin ang="5400000" scaled="0"/>
                </a:gradFill>
              </a:defRPr>
            </a:lvl4pPr>
            <a:lvl5pPr marL="693738" indent="0">
              <a:buNone/>
              <a:defRPr sz="2000" spc="-50" baseline="0">
                <a:gradFill>
                  <a:gsLst>
                    <a:gs pos="100000">
                      <a:schemeClr val="tx1"/>
                    </a:gs>
                    <a:gs pos="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00268025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4" name="Text Placeholder 3"/>
          <p:cNvSpPr>
            <a:spLocks noGrp="1"/>
          </p:cNvSpPr>
          <p:nvPr>
            <p:ph type="body" sz="quarter" idx="10" hasCustomPrompt="1"/>
          </p:nvPr>
        </p:nvSpPr>
        <p:spPr>
          <a:xfrm>
            <a:off x="520836" y="1447801"/>
            <a:ext cx="5396365"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spc="-50" baseline="0"/>
            </a:lvl2pPr>
            <a:lvl3pPr marL="685800" indent="-165100">
              <a:tabLst/>
              <a:defRPr sz="2000" spc="-50" baseline="0"/>
            </a:lvl3pPr>
            <a:lvl4pPr marL="863600" indent="-177800">
              <a:defRPr spc="-50" baseline="0"/>
            </a:lvl4pPr>
            <a:lvl5pPr marL="1028700" indent="-165100">
              <a:tabLst/>
              <a:defRPr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1" hasCustomPrompt="1"/>
          </p:nvPr>
        </p:nvSpPr>
        <p:spPr>
          <a:xfrm>
            <a:off x="6279563" y="1447801"/>
            <a:ext cx="5396365" cy="2351413"/>
          </a:xfrm>
        </p:spPr>
        <p:txBody>
          <a:bodyPr>
            <a:spAutoFit/>
          </a:bodyPr>
          <a:lstStyle>
            <a:lvl1pPr marL="339725" indent="-339725">
              <a:spcBef>
                <a:spcPts val="1200"/>
              </a:spcBef>
              <a:buFont typeface="Wingdings" pitchFamily="2" charset="2"/>
              <a:buChar char=""/>
              <a:defRPr lang="en-US" sz="3600" kern="1200" spc="-70" baseline="0" dirty="0" smtClean="0">
                <a:gradFill>
                  <a:gsLst>
                    <a:gs pos="1250">
                      <a:schemeClr val="tx1"/>
                    </a:gs>
                    <a:gs pos="100000">
                      <a:schemeClr val="tx1"/>
                    </a:gs>
                  </a:gsLst>
                  <a:lin ang="5400000" scaled="0"/>
                </a:gradFill>
                <a:latin typeface="+mj-lt"/>
                <a:ea typeface="+mn-ea"/>
                <a:cs typeface="+mn-cs"/>
              </a:defRPr>
            </a:lvl1pPr>
            <a:lvl2pPr marL="635000" indent="-342900">
              <a:defRPr lang="en-US" sz="2000" kern="1200" spc="-50" baseline="0" dirty="0" smtClean="0">
                <a:gradFill>
                  <a:gsLst>
                    <a:gs pos="1250">
                      <a:schemeClr val="tx1"/>
                    </a:gs>
                    <a:gs pos="100000">
                      <a:schemeClr val="tx1"/>
                    </a:gs>
                  </a:gsLst>
                  <a:lin ang="5400000" scaled="0"/>
                </a:gradFill>
                <a:latin typeface="+mn-lt"/>
                <a:ea typeface="+mn-ea"/>
                <a:cs typeface="+mn-cs"/>
              </a:defRPr>
            </a:lvl2pPr>
            <a:lvl3pPr marL="863600" indent="-342900">
              <a:defRPr lang="en-US" sz="2000" kern="1200" spc="-50" baseline="0" dirty="0" smtClean="0">
                <a:gradFill>
                  <a:gsLst>
                    <a:gs pos="1250">
                      <a:schemeClr val="tx1"/>
                    </a:gs>
                    <a:gs pos="100000">
                      <a:schemeClr val="tx1"/>
                    </a:gs>
                  </a:gsLst>
                  <a:lin ang="5400000" scaled="0"/>
                </a:gradFill>
                <a:latin typeface="+mn-lt"/>
                <a:ea typeface="+mn-ea"/>
                <a:cs typeface="+mn-cs"/>
              </a:defRPr>
            </a:lvl3pPr>
            <a:lvl4pPr marL="1028700" indent="-342900">
              <a:defRPr lang="en-US" sz="2000" kern="1200" spc="-50" baseline="0" dirty="0" smtClean="0">
                <a:gradFill>
                  <a:gsLst>
                    <a:gs pos="1250">
                      <a:schemeClr val="tx1"/>
                    </a:gs>
                    <a:gs pos="100000">
                      <a:schemeClr val="tx1"/>
                    </a:gs>
                  </a:gsLst>
                  <a:lin ang="5400000" scaled="0"/>
                </a:gradFill>
                <a:latin typeface="+mn-lt"/>
                <a:ea typeface="+mn-ea"/>
                <a:cs typeface="+mn-cs"/>
              </a:defRPr>
            </a:lvl4pPr>
            <a:lvl5pPr marL="1206500" indent="-342900">
              <a:defRPr lang="en-US" sz="2000" kern="1200" spc="-50" baseline="0" dirty="0">
                <a:gradFill>
                  <a:gsLst>
                    <a:gs pos="1250">
                      <a:schemeClr val="tx1"/>
                    </a:gs>
                    <a:gs pos="100000">
                      <a:schemeClr val="tx1"/>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a:t>Click to edit master text styles</a:t>
            </a:r>
          </a:p>
          <a:p>
            <a:pPr marL="520700" marR="0" lvl="1" indent="-2286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Second level</a:t>
            </a:r>
          </a:p>
          <a:p>
            <a:pPr marL="685800" marR="0" lvl="2"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Third level</a:t>
            </a:r>
          </a:p>
          <a:p>
            <a:pPr marL="863600" marR="0" lvl="3" indent="-1778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Fourth level</a:t>
            </a:r>
          </a:p>
          <a:p>
            <a:pPr marL="1028700" marR="0" lvl="4" indent="-165100" algn="l" defTabSz="914363" rtl="0" eaLnBrk="1" fontAlgn="auto" latinLnBrk="0" hangingPunct="1">
              <a:lnSpc>
                <a:spcPct val="90000"/>
              </a:lnSpc>
              <a:spcBef>
                <a:spcPct val="20000"/>
              </a:spcBef>
              <a:spcAft>
                <a:spcPts val="0"/>
              </a:spcAft>
              <a:buClrTx/>
              <a:buSzPct val="90000"/>
              <a:buFont typeface="Wingdings" pitchFamily="2" charset="2"/>
              <a:buChar char=""/>
              <a:tabLst/>
            </a:pPr>
            <a:r>
              <a:rPr lang="en-US" dirty="0"/>
              <a:t>Fifth level</a:t>
            </a:r>
          </a:p>
        </p:txBody>
      </p:sp>
    </p:spTree>
    <p:extLst>
      <p:ext uri="{BB962C8B-B14F-4D97-AF65-F5344CB8AC3E}">
        <p14:creationId xmlns:p14="http://schemas.microsoft.com/office/powerpoint/2010/main" val="401937479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Text Placeholder 5"/>
          <p:cNvSpPr>
            <a:spLocks noGrp="1"/>
          </p:cNvSpPr>
          <p:nvPr>
            <p:ph type="body" sz="quarter" idx="11" hasCustomPrompt="1"/>
          </p:nvPr>
        </p:nvSpPr>
        <p:spPr>
          <a:xfrm>
            <a:off x="520836" y="1447801"/>
            <a:ext cx="5396365"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spc="-50" baseline="0"/>
            </a:lvl2pPr>
            <a:lvl3pPr marL="233363" indent="0">
              <a:buNone/>
              <a:defRPr sz="2000" spc="-50" baseline="0"/>
            </a:lvl3pPr>
            <a:lvl4pPr marL="457200" indent="0">
              <a:buNone/>
              <a:defRPr sz="2000" spc="-50" baseline="0"/>
            </a:lvl4pPr>
            <a:lvl5pPr marL="693738" indent="0">
              <a:buNone/>
              <a:defRPr sz="20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250">
                      <a:schemeClr val="tx1"/>
                    </a:gs>
                    <a:gs pos="100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a:gradFill>
                  <a:gsLst>
                    <a:gs pos="1250">
                      <a:schemeClr val="tx1"/>
                    </a:gs>
                    <a:gs pos="100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676268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Text Placeholder 5"/>
          <p:cNvSpPr>
            <a:spLocks noGrp="1"/>
          </p:cNvSpPr>
          <p:nvPr>
            <p:ph type="body" sz="quarter" idx="11" hasCustomPrompt="1"/>
          </p:nvPr>
        </p:nvSpPr>
        <p:spPr>
          <a:xfrm>
            <a:off x="520836" y="1447801"/>
            <a:ext cx="5396365" cy="2462213"/>
          </a:xfrm>
        </p:spPr>
        <p:txBody>
          <a:bodyPr/>
          <a:lstStyle>
            <a:lvl1pPr marL="0" indent="0">
              <a:spcBef>
                <a:spcPts val="1200"/>
              </a:spcBef>
              <a:buNone/>
              <a:defRPr sz="4000">
                <a:gradFill>
                  <a:gsLst>
                    <a:gs pos="1000">
                      <a:schemeClr val="tx1"/>
                    </a:gs>
                    <a:gs pos="98000">
                      <a:schemeClr val="tx1"/>
                    </a:gs>
                  </a:gsLst>
                  <a:lin ang="5400000" scaled="0"/>
                </a:gradFill>
                <a:latin typeface="+mj-lt"/>
              </a:defRPr>
            </a:lvl1pPr>
            <a:lvl2pPr marL="0" indent="0">
              <a:buNone/>
              <a:defRPr sz="2000" spc="-50" baseline="0">
                <a:gradFill>
                  <a:gsLst>
                    <a:gs pos="1000">
                      <a:schemeClr val="tx1"/>
                    </a:gs>
                    <a:gs pos="98000">
                      <a:schemeClr val="tx1"/>
                    </a:gs>
                  </a:gsLst>
                  <a:lin ang="5400000" scaled="0"/>
                </a:gradFill>
              </a:defRPr>
            </a:lvl2pPr>
            <a:lvl3pPr marL="233363" indent="0">
              <a:buNone/>
              <a:defRPr sz="2000" spc="-50" baseline="0">
                <a:gradFill>
                  <a:gsLst>
                    <a:gs pos="1000">
                      <a:schemeClr val="tx1"/>
                    </a:gs>
                    <a:gs pos="98000">
                      <a:schemeClr val="tx1"/>
                    </a:gs>
                  </a:gsLst>
                  <a:lin ang="5400000" scaled="0"/>
                </a:gradFill>
              </a:defRPr>
            </a:lvl3pPr>
            <a:lvl4pPr marL="457200" indent="0">
              <a:buNone/>
              <a:defRPr sz="2000" spc="-50" baseline="0">
                <a:gradFill>
                  <a:gsLst>
                    <a:gs pos="1000">
                      <a:schemeClr val="tx1"/>
                    </a:gs>
                    <a:gs pos="98000">
                      <a:schemeClr val="tx1"/>
                    </a:gs>
                  </a:gsLst>
                  <a:lin ang="5400000" scaled="0"/>
                </a:gradFill>
              </a:defRPr>
            </a:lvl4pPr>
            <a:lvl5pPr marL="693738" indent="0">
              <a:buNone/>
              <a:defRPr sz="2000" spc="-50" baseline="0">
                <a:gradFill>
                  <a:gsLst>
                    <a:gs pos="1000">
                      <a:schemeClr val="tx1"/>
                    </a:gs>
                    <a:gs pos="98000">
                      <a:schemeClr val="tx1"/>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2" hasCustomPrompt="1"/>
          </p:nvPr>
        </p:nvSpPr>
        <p:spPr>
          <a:xfrm>
            <a:off x="6279563" y="1447801"/>
            <a:ext cx="5396365" cy="2462213"/>
          </a:xfrm>
        </p:spPr>
        <p:txBody>
          <a:bodyPr/>
          <a:lstStyle>
            <a:lvl1pPr marL="0" indent="0">
              <a:spcBef>
                <a:spcPts val="1200"/>
              </a:spcBef>
              <a:buNone/>
              <a:defRPr lang="en-US" sz="4000" kern="1200" spc="-70" baseline="0" dirty="0" smtClean="0">
                <a:gradFill>
                  <a:gsLst>
                    <a:gs pos="1000">
                      <a:schemeClr val="tx1"/>
                    </a:gs>
                    <a:gs pos="98000">
                      <a:schemeClr val="tx1"/>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smtClean="0">
                <a:gradFill>
                  <a:gsLst>
                    <a:gs pos="1000">
                      <a:schemeClr val="tx1"/>
                    </a:gs>
                    <a:gs pos="98000">
                      <a:schemeClr val="tx1"/>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50" baseline="0" dirty="0">
                <a:gradFill>
                  <a:gsLst>
                    <a:gs pos="1000">
                      <a:schemeClr val="tx1"/>
                    </a:gs>
                    <a:gs pos="98000">
                      <a:schemeClr val="tx1"/>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712127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4534549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39976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a:off x="1" y="1155940"/>
            <a:ext cx="12192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p:txBody>
          <a:bodyPr/>
          <a:lstStyle>
            <a:lvl1pPr>
              <a:defRPr/>
            </a:lvl1pPr>
          </a:lstStyle>
          <a:p>
            <a:r>
              <a:rPr lang="en-US" dirty="0"/>
              <a:t>Slide for developer code</a:t>
            </a:r>
          </a:p>
        </p:txBody>
      </p:sp>
      <p:sp>
        <p:nvSpPr>
          <p:cNvPr id="5" name="Text Placeholder 4"/>
          <p:cNvSpPr>
            <a:spLocks noGrp="1"/>
          </p:cNvSpPr>
          <p:nvPr>
            <p:ph type="body" sz="quarter" idx="10"/>
          </p:nvPr>
        </p:nvSpPr>
        <p:spPr>
          <a:xfrm>
            <a:off x="518453" y="1447801"/>
            <a:ext cx="11155093" cy="1988237"/>
          </a:xfrm>
        </p:spPr>
        <p:txBody>
          <a:bodyPr/>
          <a:lstStyle>
            <a:lvl1pPr marL="0" indent="0">
              <a:buNone/>
              <a:defRPr sz="3200">
                <a:gradFill>
                  <a:gsLst>
                    <a:gs pos="1250">
                      <a:schemeClr val="tx1"/>
                    </a:gs>
                    <a:gs pos="100000">
                      <a:schemeClr val="tx1"/>
                    </a:gs>
                  </a:gsLst>
                  <a:lin ang="5400000" scaled="0"/>
                </a:gradFill>
                <a:latin typeface="Consolas" pitchFamily="49" charset="0"/>
                <a:cs typeface="Consolas" pitchFamily="49" charset="0"/>
              </a:defRPr>
            </a:lvl1pPr>
            <a:lvl2pPr marL="339725" indent="0">
              <a:buNone/>
              <a:defRPr>
                <a:gradFill>
                  <a:gsLst>
                    <a:gs pos="1250">
                      <a:schemeClr val="tx1"/>
                    </a:gs>
                    <a:gs pos="100000">
                      <a:schemeClr val="tx1"/>
                    </a:gs>
                  </a:gsLst>
                  <a:lin ang="5400000" scaled="0"/>
                </a:gradFill>
                <a:latin typeface="Consolas" pitchFamily="49" charset="0"/>
                <a:cs typeface="Consolas" pitchFamily="49" charset="0"/>
              </a:defRPr>
            </a:lvl2pPr>
            <a:lvl3pPr marL="573088" indent="0">
              <a:buNone/>
              <a:defRPr>
                <a:gradFill>
                  <a:gsLst>
                    <a:gs pos="1250">
                      <a:schemeClr val="tx1"/>
                    </a:gs>
                    <a:gs pos="100000">
                      <a:schemeClr val="tx1"/>
                    </a:gs>
                  </a:gsLst>
                  <a:lin ang="5400000" scaled="0"/>
                </a:gradFill>
                <a:latin typeface="Consolas" pitchFamily="49" charset="0"/>
                <a:cs typeface="Consolas" pitchFamily="49" charset="0"/>
              </a:defRPr>
            </a:lvl3pPr>
            <a:lvl4pPr marL="798513" indent="0">
              <a:buNone/>
              <a:defRPr>
                <a:gradFill>
                  <a:gsLst>
                    <a:gs pos="1250">
                      <a:schemeClr val="tx1"/>
                    </a:gs>
                    <a:gs pos="100000">
                      <a:schemeClr val="tx1"/>
                    </a:gs>
                  </a:gsLst>
                  <a:lin ang="5400000" scaled="0"/>
                </a:gradFill>
                <a:latin typeface="Consolas" pitchFamily="49" charset="0"/>
                <a:cs typeface="Consolas" pitchFamily="49" charset="0"/>
              </a:defRPr>
            </a:lvl4pPr>
            <a:lvl5pPr marL="1030288" indent="0">
              <a:buNone/>
              <a:defRPr>
                <a:gradFill>
                  <a:gsLst>
                    <a:gs pos="1250">
                      <a:schemeClr val="tx1"/>
                    </a:gs>
                    <a:gs pos="100000">
                      <a:schemeClr val="tx1"/>
                    </a:gs>
                  </a:gsLst>
                  <a:lin ang="5400000" scaled="0"/>
                </a:gradFill>
                <a:latin typeface="Consolas" pitchFamily="49" charset="0"/>
                <a:cs typeface="Consolas"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283530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69240" y="1287336"/>
            <a:ext cx="11655078" cy="49303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p:nvSpPr>
        <p:spPr bwMode="auto">
          <a:xfrm>
            <a:off x="0" y="6019535"/>
            <a:ext cx="12182566" cy="829028"/>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tIns="89642" bIns="89642" anchor="b" anchorCtr="0"/>
          <a:lstStyle/>
          <a:p>
            <a:pPr algn="r" defTabSz="914367">
              <a:lnSpc>
                <a:spcPct val="90000"/>
              </a:lnSpc>
              <a:spcAft>
                <a:spcPts val="588"/>
              </a:spcAft>
              <a:defRPr/>
            </a:pPr>
            <a:endParaRPr lang="en-US" sz="1765" dirty="0">
              <a:solidFill>
                <a:srgbClr val="FFFFFF"/>
              </a:solidFill>
              <a:latin typeface="Segoe UI Light"/>
              <a:ea typeface="ＭＳ Ｐゴシック" charset="0"/>
              <a:cs typeface="Verdana" charset="0"/>
            </a:endParaRPr>
          </a:p>
        </p:txBody>
      </p:sp>
      <p:sp>
        <p:nvSpPr>
          <p:cNvPr id="3" name="Title 2"/>
          <p:cNvSpPr>
            <a:spLocks noGrp="1"/>
          </p:cNvSpPr>
          <p:nvPr userDrawn="1">
            <p:ph type="title"/>
          </p:nvPr>
        </p:nvSpPr>
        <p:spPr/>
        <p:txBody>
          <a:bodyPr/>
          <a:lstStyle/>
          <a:p>
            <a:r>
              <a:rPr lang="en-US" dirty="0"/>
              <a:t>Click to edit Master title style</a:t>
            </a:r>
          </a:p>
        </p:txBody>
      </p:sp>
      <p:pic>
        <p:nvPicPr>
          <p:cNvPr id="4" name="Imagen 3">
            <a:extLst>
              <a:ext uri="{FF2B5EF4-FFF2-40B4-BE49-F238E27FC236}">
                <a16:creationId xmlns:a16="http://schemas.microsoft.com/office/drawing/2014/main" id="{83E7DFB1-3412-3B3D-F139-4754882E6DF6}"/>
              </a:ext>
            </a:extLst>
          </p:cNvPr>
          <p:cNvPicPr>
            <a:picLocks noChangeAspect="1"/>
          </p:cNvPicPr>
          <p:nvPr userDrawn="1"/>
        </p:nvPicPr>
        <p:blipFill>
          <a:blip r:embed="rId2"/>
          <a:stretch>
            <a:fillRect/>
          </a:stretch>
        </p:blipFill>
        <p:spPr>
          <a:xfrm>
            <a:off x="267682" y="6072048"/>
            <a:ext cx="762106" cy="724001"/>
          </a:xfrm>
          <a:prstGeom prst="rect">
            <a:avLst/>
          </a:prstGeom>
        </p:spPr>
      </p:pic>
    </p:spTree>
    <p:extLst>
      <p:ext uri="{BB962C8B-B14F-4D97-AF65-F5344CB8AC3E}">
        <p14:creationId xmlns:p14="http://schemas.microsoft.com/office/powerpoint/2010/main" val="26154298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277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836" y="228601"/>
            <a:ext cx="11155093"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6" name="Text Placeholder 5"/>
          <p:cNvSpPr>
            <a:spLocks noGrp="1"/>
          </p:cNvSpPr>
          <p:nvPr>
            <p:ph type="body" sz="quarter" idx="10" hasCustomPrompt="1"/>
          </p:nvPr>
        </p:nvSpPr>
        <p:spPr bwMode="white">
          <a:xfrm>
            <a:off x="519248" y="1447799"/>
            <a:ext cx="11151917"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17946784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6_Section Title">
    <p:bg>
      <p:bgPr>
        <a:solidFill>
          <a:srgbClr val="FFFFFF"/>
        </a:solidFill>
        <a:effectLst/>
      </p:bgPr>
    </p:bg>
    <p:spTree>
      <p:nvGrpSpPr>
        <p:cNvPr id="1" name=""/>
        <p:cNvGrpSpPr/>
        <p:nvPr/>
      </p:nvGrpSpPr>
      <p:grpSpPr>
        <a:xfrm>
          <a:off x="0" y="0"/>
          <a:ext cx="0" cy="0"/>
          <a:chOff x="0" y="0"/>
          <a:chExt cx="0" cy="0"/>
        </a:xfrm>
      </p:grpSpPr>
      <p:pic>
        <p:nvPicPr>
          <p:cNvPr id="2" name="Picture 1" descr="iStock_000012586763Large.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0"/>
            <a:ext cx="12192000" cy="6858000"/>
          </a:xfrm>
          <a:prstGeom prst="rect">
            <a:avLst/>
          </a:prstGeom>
        </p:spPr>
      </p:pic>
      <p:sp>
        <p:nvSpPr>
          <p:cNvPr id="10" name="Title 1"/>
          <p:cNvSpPr>
            <a:spLocks noGrp="1"/>
          </p:cNvSpPr>
          <p:nvPr>
            <p:ph type="ctrTitle"/>
          </p:nvPr>
        </p:nvSpPr>
        <p:spPr bwMode="ltGray">
          <a:xfrm>
            <a:off x="512598" y="919956"/>
            <a:ext cx="5025066" cy="501808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1">
              <a:alpha val="92000"/>
            </a:schemeClr>
          </a:solidFill>
          <a:ln>
            <a:noFill/>
          </a:ln>
        </p:spPr>
        <p:txBody>
          <a:bodyPr vert="horz" wrap="square" lIns="319968" tIns="868483" rIns="1234160" bIns="868483" numCol="1" anchor="ctr" anchorCtr="0" compatLnSpc="1">
            <a:prstTxWarp prst="textNoShape">
              <a:avLst/>
            </a:prstTxWarp>
            <a:noAutofit/>
          </a:bodyPr>
          <a:lstStyle>
            <a:lvl1pPr algn="l">
              <a:defRPr lang="en-US" sz="6000" b="0" kern="1200" cap="none" spc="-200" baseline="0" dirty="0">
                <a:ln w="3175">
                  <a:noFill/>
                </a:ln>
                <a:gradFill>
                  <a:gsLst>
                    <a:gs pos="100000">
                      <a:schemeClr val="bg1"/>
                    </a:gs>
                    <a:gs pos="0">
                      <a:schemeClr val="bg1"/>
                    </a:gs>
                  </a:gsLst>
                  <a:lin ang="5400000" scaled="0"/>
                </a:gradFill>
                <a:effectLst/>
                <a:latin typeface="+mj-lt"/>
                <a:ea typeface="+mn-ea"/>
                <a:cs typeface="Arial" charset="0"/>
              </a:defRPr>
            </a:lvl1pPr>
          </a:lstStyle>
          <a:p>
            <a:pPr marL="0" lvl="0" indent="0" algn="l" defTabSz="914192" rtl="0" eaLnBrk="1" fontAlgn="base" latinLnBrk="0" hangingPunct="1">
              <a:lnSpc>
                <a:spcPct val="100000"/>
              </a:lnSpc>
              <a:spcBef>
                <a:spcPct val="0"/>
              </a:spcBef>
              <a:spcAft>
                <a:spcPct val="0"/>
              </a:spcAft>
              <a:buFontTx/>
              <a:buNone/>
            </a:pPr>
            <a:r>
              <a:rPr lang="en-US"/>
              <a:t>Click to edit Master title style</a:t>
            </a:r>
            <a:endParaRPr lang="en-US" dirty="0"/>
          </a:p>
        </p:txBody>
      </p:sp>
    </p:spTree>
    <p:extLst>
      <p:ext uri="{BB962C8B-B14F-4D97-AF65-F5344CB8AC3E}">
        <p14:creationId xmlns:p14="http://schemas.microsoft.com/office/powerpoint/2010/main" val="31256078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Microsoft logo 3">
    <p:spTree>
      <p:nvGrpSpPr>
        <p:cNvPr id="1" name=""/>
        <p:cNvGrpSpPr/>
        <p:nvPr/>
      </p:nvGrpSpPr>
      <p:grpSpPr>
        <a:xfrm>
          <a:off x="0" y="0"/>
          <a:ext cx="0" cy="0"/>
          <a:chOff x="0" y="0"/>
          <a:chExt cx="0" cy="0"/>
        </a:xfrm>
      </p:grpSpPr>
      <p:sp>
        <p:nvSpPr>
          <p:cNvPr id="8" name="Rectangle 7"/>
          <p:cNvSpPr/>
          <p:nvPr userDrawn="1"/>
        </p:nvSpPr>
        <p:spPr>
          <a:xfrm>
            <a:off x="2"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6159" tIns="38079" rIns="76159" bIns="38079" rtlCol="0" anchor="ctr"/>
          <a:lstStyle/>
          <a:p>
            <a:pPr algn="ctr" defTabSz="1087735"/>
            <a:endParaRPr lang="en-US" sz="2199" dirty="0">
              <a:solidFill>
                <a:srgbClr val="505050"/>
              </a:solidFill>
            </a:endParaRP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638844" y="3145040"/>
            <a:ext cx="4298378" cy="920774"/>
          </a:xfrm>
          <a:prstGeom prst="rect">
            <a:avLst/>
          </a:prstGeom>
        </p:spPr>
      </p:pic>
    </p:spTree>
    <p:extLst>
      <p:ext uri="{BB962C8B-B14F-4D97-AF65-F5344CB8AC3E}">
        <p14:creationId xmlns:p14="http://schemas.microsoft.com/office/powerpoint/2010/main" val="13872629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3" y="259793"/>
            <a:ext cx="8964247" cy="979755"/>
          </a:xfrm>
        </p:spPr>
        <p:txBody>
          <a:bodyPr lIns="146304" tIns="91440" rIns="146304" bIns="91440"/>
          <a:lstStyle>
            <a:lvl1pPr>
              <a:lnSpc>
                <a:spcPts val="6176"/>
              </a:lnSpc>
              <a:defRPr sz="5687"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a:xfrm>
            <a:off x="448213" y="6437243"/>
            <a:ext cx="3859607" cy="134483"/>
          </a:xfrm>
          <a:prstGeom prst="rect">
            <a:avLst/>
          </a:prstGeom>
        </p:spPr>
        <p:txBody>
          <a:bodyPr/>
          <a:lstStyle/>
          <a:p>
            <a:r>
              <a:rPr lang="en-US">
                <a:solidFill>
                  <a:srgbClr val="505050"/>
                </a:solidFill>
              </a:rPr>
              <a:t>Microsoft Confidential</a:t>
            </a:r>
          </a:p>
        </p:txBody>
      </p:sp>
      <p:sp>
        <p:nvSpPr>
          <p:cNvPr id="4" name="Slide Number Placeholder 3"/>
          <p:cNvSpPr>
            <a:spLocks noGrp="1"/>
          </p:cNvSpPr>
          <p:nvPr>
            <p:ph type="sldNum" sz="quarter" idx="11"/>
          </p:nvPr>
        </p:nvSpPr>
        <p:spPr>
          <a:xfrm>
            <a:off x="11367170" y="6437243"/>
            <a:ext cx="555596" cy="134483"/>
          </a:xfrm>
          <a:prstGeom prst="rect">
            <a:avLst/>
          </a:prstGeom>
        </p:spPr>
        <p:txBody>
          <a:bodyPr/>
          <a:lstStyle/>
          <a:p>
            <a:fld id="{27258FFF-F925-446B-8502-81C933981705}" type="slidenum">
              <a:rPr lang="en-US" smtClean="0">
                <a:solidFill>
                  <a:srgbClr val="505050"/>
                </a:solidFill>
              </a:rPr>
              <a:pPr/>
              <a:t>‹Nº›</a:t>
            </a:fld>
            <a:endParaRPr lang="en-US">
              <a:solidFill>
                <a:srgbClr val="505050"/>
              </a:solidFill>
            </a:endParaRPr>
          </a:p>
        </p:txBody>
      </p:sp>
    </p:spTree>
    <p:extLst>
      <p:ext uri="{BB962C8B-B14F-4D97-AF65-F5344CB8AC3E}">
        <p14:creationId xmlns:p14="http://schemas.microsoft.com/office/powerpoint/2010/main" val="301191709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1"/>
            <a:ext cx="12192000" cy="727571"/>
          </a:xfrm>
        </p:spPr>
        <p:txBody>
          <a:bodyPr/>
          <a:lstStyle>
            <a:lvl1pPr marL="0" indent="0">
              <a:buNone/>
              <a:defRPr/>
            </a:lvl1pPr>
          </a:lstStyle>
          <a:p>
            <a:endParaRPr lang="en-US"/>
          </a:p>
        </p:txBody>
      </p:sp>
      <p:sp>
        <p:nvSpPr>
          <p:cNvPr id="5" name="Title 4"/>
          <p:cNvSpPr>
            <a:spLocks noGrp="1"/>
          </p:cNvSpPr>
          <p:nvPr>
            <p:ph type="title"/>
          </p:nvPr>
        </p:nvSpPr>
        <p:spPr>
          <a:xfrm>
            <a:off x="268927" y="301604"/>
            <a:ext cx="5378861" cy="899665"/>
          </a:xfrm>
        </p:spPr>
        <p:txBody>
          <a:bodyPr/>
          <a:lstStyle>
            <a:lvl1pPr>
              <a:defRPr sz="5881">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404180078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2192000" cy="727571"/>
          </a:xfrm>
        </p:spPr>
        <p:txBody>
          <a:bodyPr/>
          <a:lstStyle/>
          <a:p>
            <a:endParaRPr lang="en-US" dirty="0"/>
          </a:p>
        </p:txBody>
      </p:sp>
      <p:sp>
        <p:nvSpPr>
          <p:cNvPr id="2" name="Title 1"/>
          <p:cNvSpPr>
            <a:spLocks noGrp="1"/>
          </p:cNvSpPr>
          <p:nvPr>
            <p:ph type="title"/>
          </p:nvPr>
        </p:nvSpPr>
        <p:spPr>
          <a:xfrm>
            <a:off x="268928" y="1187620"/>
            <a:ext cx="4482436" cy="4482760"/>
          </a:xfrm>
        </p:spPr>
        <p:txBody>
          <a:bodyPr/>
          <a:lstStyle>
            <a:lvl1pPr>
              <a:defRPr sz="4704"/>
            </a:lvl1pPr>
          </a:lstStyle>
          <a:p>
            <a:r>
              <a:rPr lang="en-US" dirty="0"/>
              <a:t>Click to edit Master title style</a:t>
            </a:r>
          </a:p>
        </p:txBody>
      </p:sp>
    </p:spTree>
    <p:extLst>
      <p:ext uri="{BB962C8B-B14F-4D97-AF65-F5344CB8AC3E}">
        <p14:creationId xmlns:p14="http://schemas.microsoft.com/office/powerpoint/2010/main" val="173607638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23936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2274298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mall Title Only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Tree>
    <p:extLst>
      <p:ext uri="{BB962C8B-B14F-4D97-AF65-F5344CB8AC3E}">
        <p14:creationId xmlns:p14="http://schemas.microsoft.com/office/powerpoint/2010/main" val="15805343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 y="1"/>
            <a:ext cx="12192000" cy="727571"/>
          </a:xfrm>
        </p:spPr>
        <p:txBody>
          <a:bodyPr/>
          <a:lstStyle>
            <a:lvl1pPr marL="0" indent="0">
              <a:buNone/>
              <a:defRPr/>
            </a:lvl1pPr>
          </a:lstStyle>
          <a:p>
            <a:endParaRPr lang="en-US"/>
          </a:p>
        </p:txBody>
      </p:sp>
      <p:sp>
        <p:nvSpPr>
          <p:cNvPr id="5" name="Title 4"/>
          <p:cNvSpPr>
            <a:spLocks noGrp="1"/>
          </p:cNvSpPr>
          <p:nvPr>
            <p:ph type="title"/>
          </p:nvPr>
        </p:nvSpPr>
        <p:spPr>
          <a:xfrm>
            <a:off x="268927" y="301604"/>
            <a:ext cx="5378861" cy="899665"/>
          </a:xfrm>
        </p:spPr>
        <p:txBody>
          <a:bodyPr/>
          <a:lstStyle>
            <a:lvl1pPr>
              <a:defRPr sz="5881">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554969578"/>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4" y="1725533"/>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9"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9"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517825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8 Categories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chemeClr val="accent1"/>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chemeClr val="accent1"/>
          </a:solidFill>
        </p:spPr>
        <p:txBody>
          <a:bodyPr lIns="182880" tIns="146304" rIns="182880" bIns="146304">
            <a:noAutofit/>
          </a:bodyPr>
          <a:lstStyle>
            <a:lvl1pPr marL="0" indent="0">
              <a:lnSpc>
                <a:spcPts val="1411"/>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2"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2">
                <a:gradFill>
                  <a:gsLst>
                    <a:gs pos="1770">
                      <a:schemeClr val="bg1"/>
                    </a:gs>
                    <a:gs pos="15929">
                      <a:schemeClr val="bg1"/>
                    </a:gs>
                  </a:gsLst>
                  <a:lin ang="5400000" scaled="0"/>
                </a:gradFill>
                <a:latin typeface="+mj-lt"/>
              </a:defRPr>
            </a:lvl1pPr>
            <a:lvl2pPr marL="336044" indent="0">
              <a:buFontTx/>
              <a:buNone/>
              <a:defRPr/>
            </a:lvl2pPr>
            <a:lvl3pPr marL="560072" indent="0">
              <a:buFontTx/>
              <a:buNone/>
              <a:defRPr/>
            </a:lvl3pPr>
            <a:lvl4pPr marL="784101" indent="0">
              <a:buFontTx/>
              <a:buNone/>
              <a:defRPr/>
            </a:lvl4pPr>
            <a:lvl5pPr marL="1008129"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99444484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107154244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2917272"/>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4"/>
            <a:ext cx="11653834" cy="1793071"/>
          </a:xfrm>
        </p:spPr>
        <p:txBody>
          <a:bodyPr/>
          <a:lstStyle>
            <a:lvl1pPr>
              <a:defRPr sz="5685">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70"/>
            <a:ext cx="7171399" cy="510461"/>
          </a:xfrm>
        </p:spPr>
        <p:txBody>
          <a:bodyPr/>
          <a:lstStyle>
            <a:lvl1pPr marL="0" indent="0">
              <a:buNone/>
              <a:defRPr sz="2352">
                <a:gradFill>
                  <a:gsLst>
                    <a:gs pos="1250">
                      <a:schemeClr val="tx1"/>
                    </a:gs>
                    <a:gs pos="100000">
                      <a:schemeClr val="tx1"/>
                    </a:gs>
                  </a:gsLst>
                  <a:lin ang="5400000" scaled="0"/>
                </a:gradFill>
                <a:latin typeface="+mn-lt"/>
              </a:defRPr>
            </a:lvl1pPr>
            <a:lvl2pPr>
              <a:defRPr sz="2352"/>
            </a:lvl2pPr>
            <a:lvl3pPr>
              <a:defRPr sz="2352"/>
            </a:lvl3pPr>
            <a:lvl4pPr>
              <a:defRPr sz="2352"/>
            </a:lvl4pPr>
            <a:lvl5pPr>
              <a:defRPr sz="2352"/>
            </a:lvl5pPr>
          </a:lstStyle>
          <a:p>
            <a:pPr lvl="0"/>
            <a:r>
              <a:rPr lang="en-US"/>
              <a:t>Click to edit Master text styles</a:t>
            </a:r>
          </a:p>
        </p:txBody>
      </p:sp>
    </p:spTree>
    <p:extLst>
      <p:ext uri="{BB962C8B-B14F-4D97-AF65-F5344CB8AC3E}">
        <p14:creationId xmlns:p14="http://schemas.microsoft.com/office/powerpoint/2010/main" val="38358398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53834" cy="896518"/>
          </a:xfrm>
        </p:spPr>
        <p:txBody>
          <a:bodyPr/>
          <a:lstStyle>
            <a:lvl1pPr>
              <a:defRPr sz="5685">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7" cy="1864934"/>
          </a:xfrm>
        </p:spPr>
        <p:txBody>
          <a:bodyPr/>
          <a:lstStyle>
            <a:lvl1pPr>
              <a:defRPr sz="2548">
                <a:gradFill>
                  <a:gsLst>
                    <a:gs pos="1250">
                      <a:schemeClr val="tx1"/>
                    </a:gs>
                    <a:gs pos="100000">
                      <a:schemeClr val="tx1"/>
                    </a:gs>
                  </a:gsLst>
                  <a:lin ang="5400000" scaled="0"/>
                </a:gradFill>
                <a:latin typeface="+mn-lt"/>
              </a:defRPr>
            </a:lvl1pPr>
            <a:lvl2pPr>
              <a:defRPr sz="2352"/>
            </a:lvl2pPr>
            <a:lvl3pPr>
              <a:defRPr sz="1960"/>
            </a:lvl3pPr>
            <a:lvl4pPr>
              <a:defRPr sz="1764"/>
            </a:lvl4pPr>
            <a:lvl5pPr>
              <a:defRPr sz="176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58167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365921526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2"/>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4"/>
            </a:lvl1pPr>
            <a:lvl2pPr>
              <a:defRPr sz="3528"/>
            </a:lvl2pPr>
            <a:lvl3pPr>
              <a:defRPr sz="3528"/>
            </a:lvl3pPr>
            <a:lvl4pPr>
              <a:defRPr sz="3528"/>
            </a:lvl4pPr>
            <a:lvl5pPr>
              <a:defRPr sz="3528"/>
            </a:lvl5pPr>
          </a:lstStyle>
          <a:p>
            <a:pPr lvl="0"/>
            <a:r>
              <a:rPr lang="en-US" dirty="0"/>
              <a:t>Click to edit Master text styles</a:t>
            </a:r>
          </a:p>
        </p:txBody>
      </p:sp>
    </p:spTree>
    <p:extLst>
      <p:ext uri="{BB962C8B-B14F-4D97-AF65-F5344CB8AC3E}">
        <p14:creationId xmlns:p14="http://schemas.microsoft.com/office/powerpoint/2010/main" val="55922821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8964560" cy="5379279"/>
          </a:xfrm>
        </p:spPr>
        <p:txBody>
          <a:bodyPr/>
          <a:lstStyle>
            <a:lvl1pPr>
              <a:defRPr sz="4704">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125830946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7398306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Box &amp; Photo">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1"/>
            <a:ext cx="12192000" cy="727571"/>
          </a:xfrm>
        </p:spPr>
        <p:txBody>
          <a:bodyPr/>
          <a:lstStyle/>
          <a:p>
            <a:endParaRPr lang="en-US" dirty="0"/>
          </a:p>
        </p:txBody>
      </p:sp>
      <p:sp>
        <p:nvSpPr>
          <p:cNvPr id="2" name="Title 1"/>
          <p:cNvSpPr>
            <a:spLocks noGrp="1"/>
          </p:cNvSpPr>
          <p:nvPr>
            <p:ph type="title"/>
          </p:nvPr>
        </p:nvSpPr>
        <p:spPr>
          <a:xfrm>
            <a:off x="268928" y="1187620"/>
            <a:ext cx="4482436" cy="4482760"/>
          </a:xfrm>
        </p:spPr>
        <p:txBody>
          <a:bodyPr/>
          <a:lstStyle>
            <a:lvl1pPr>
              <a:defRPr sz="4704"/>
            </a:lvl1pPr>
          </a:lstStyle>
          <a:p>
            <a:r>
              <a:rPr lang="en-US" dirty="0"/>
              <a:t>Click to edit Master title style</a:t>
            </a:r>
          </a:p>
        </p:txBody>
      </p:sp>
    </p:spTree>
    <p:extLst>
      <p:ext uri="{BB962C8B-B14F-4D97-AF65-F5344CB8AC3E}">
        <p14:creationId xmlns:p14="http://schemas.microsoft.com/office/powerpoint/2010/main" val="151578801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bg1"/>
                    </a:gs>
                    <a:gs pos="31000">
                      <a:schemeClr val="bg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86770319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2"/>
            <a:ext cx="9860674" cy="1793881"/>
          </a:xfrm>
          <a:noFill/>
        </p:spPr>
        <p:txBody>
          <a:bodyPr lIns="182880" tIns="146304" rIns="182880" bIns="146304">
            <a:noAutofit/>
          </a:bodyPr>
          <a:lstStyle>
            <a:lvl1pPr marL="0" indent="0">
              <a:spcBef>
                <a:spcPts val="0"/>
              </a:spcBef>
              <a:buNone/>
              <a:defRPr sz="3528"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5812546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7"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487553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3"/>
            <a:ext cx="11653523" cy="1796217"/>
          </a:xfrm>
          <a:noFill/>
        </p:spPr>
        <p:txBody>
          <a:bodyPr tIns="91440" bIns="91440" anchor="t" anchorCtr="0"/>
          <a:lstStyle>
            <a:lvl1pPr>
              <a:defRPr sz="862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2192767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8"/>
            <a:ext cx="11653523" cy="2396047"/>
          </a:xfrm>
          <a:prstGeom prst="rect">
            <a:avLst/>
          </a:prstGeom>
        </p:spPr>
        <p:txBody>
          <a:bodyPr/>
          <a:lstStyle>
            <a:lvl1pPr marL="284732" indent="-284732">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7" indent="-275396">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9" indent="-284732">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10" indent="-224051">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61" indent="-224051">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3257905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119352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7587"/>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26716382"/>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27344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3951464"/>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Demo slide">
    <p:spTree>
      <p:nvGrpSpPr>
        <p:cNvPr id="1" name=""/>
        <p:cNvGrpSpPr/>
        <p:nvPr/>
      </p:nvGrpSpPr>
      <p:grpSpPr>
        <a:xfrm>
          <a:off x="0" y="0"/>
          <a:ext cx="0" cy="0"/>
          <a:chOff x="0" y="0"/>
          <a:chExt cx="0" cy="0"/>
        </a:xfrm>
      </p:grpSpPr>
      <p:sp>
        <p:nvSpPr>
          <p:cNvPr id="4" name="Rectangle 3"/>
          <p:cNvSpPr/>
          <p:nvPr userDrawn="1"/>
        </p:nvSpPr>
        <p:spPr bwMode="ltGray">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bwMode="auto">
          <a:xfrm>
            <a:off x="269241" y="1186356"/>
            <a:ext cx="9859116" cy="2697988"/>
          </a:xfrm>
          <a:noFill/>
        </p:spPr>
        <p:txBody>
          <a:bodyPr tIns="91440" bIns="91440" anchor="t" anchorCtr="0"/>
          <a:lstStyle>
            <a:lvl1pPr>
              <a:defRPr sz="7057"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8"/>
            <a:ext cx="9860674" cy="1793881"/>
          </a:xfrm>
          <a:noFill/>
        </p:spPr>
        <p:txBody>
          <a:bodyPr lIns="182880" tIns="146304" rIns="182880" bIns="146304">
            <a:noAutofit/>
          </a:bodyPr>
          <a:lstStyle>
            <a:lvl1pPr marL="0" indent="0">
              <a:spcBef>
                <a:spcPts val="0"/>
              </a:spcBef>
              <a:buNone/>
              <a:defRPr sz="3528"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9032278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5313246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4"/>
            <a:ext cx="11653523" cy="1796217"/>
          </a:xfrm>
          <a:noFill/>
        </p:spPr>
        <p:txBody>
          <a:bodyPr tIns="91440" bIns="91440" anchor="t" anchorCtr="0"/>
          <a:lstStyle>
            <a:lvl1pPr>
              <a:defRPr sz="8624"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53818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accent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p>
            <a:r>
              <a:rPr>
                <a:solidFill>
                  <a:srgbClr val="505050"/>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p>
            <a:fld id="{27258FFF-F925-446B-8502-81C933981705}" type="slidenum">
              <a:rPr>
                <a:solidFill>
                  <a:srgbClr val="505050"/>
                </a:solidFill>
              </a:rPr>
              <a:pPr/>
              <a:t>‹Nº›</a:t>
            </a:fld>
            <a:endParaRPr>
              <a:solidFill>
                <a:srgbClr val="505050"/>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1433603156"/>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744436489"/>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3318797"/>
          </a:xfrm>
        </p:spPr>
        <p:txBody>
          <a:bodyPr lIns="146304" tIns="91440" rIns="146304" bIns="91440"/>
          <a:lstStyle>
            <a:lvl1pPr>
              <a:lnSpc>
                <a:spcPts val="6174"/>
              </a:lnSpc>
              <a:defRPr sz="5684"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a:xfrm>
            <a:off x="448213" y="6437244"/>
            <a:ext cx="3859607" cy="134483"/>
          </a:xfrm>
          <a:prstGeom prst="rect">
            <a:avLst/>
          </a:prstGeom>
        </p:spPr>
        <p:txBody>
          <a:bodyPr/>
          <a:lstStyle>
            <a:lvl1pPr>
              <a:defRPr>
                <a:solidFill>
                  <a:schemeClr val="bg1"/>
                </a:solidFill>
              </a:defRPr>
            </a:lvl1pPr>
          </a:lstStyle>
          <a:p>
            <a:r>
              <a:rPr>
                <a:solidFill>
                  <a:srgbClr val="FFFFFF"/>
                </a:solidFill>
              </a:rPr>
              <a:t>Microsoft Confidential</a:t>
            </a:r>
          </a:p>
        </p:txBody>
      </p:sp>
      <p:sp>
        <p:nvSpPr>
          <p:cNvPr id="4" name="Slide Number Placeholder 3"/>
          <p:cNvSpPr>
            <a:spLocks noGrp="1"/>
          </p:cNvSpPr>
          <p:nvPr>
            <p:ph type="sldNum" sz="quarter" idx="11"/>
          </p:nvPr>
        </p:nvSpPr>
        <p:spPr>
          <a:xfrm>
            <a:off x="11367167" y="6437244"/>
            <a:ext cx="555596" cy="134483"/>
          </a:xfrm>
          <a:prstGeom prst="rect">
            <a:avLst/>
          </a:prstGeom>
        </p:spPr>
        <p:txBody>
          <a:bodyPr/>
          <a:lstStyle>
            <a:lvl1pPr>
              <a:defRPr>
                <a:solidFill>
                  <a:schemeClr val="bg1"/>
                </a:solidFill>
              </a:defRPr>
            </a:lvl1pPr>
          </a:lstStyle>
          <a:p>
            <a:fld id="{27258FFF-F925-446B-8502-81C933981705}" type="slidenum">
              <a:rPr smtClean="0">
                <a:solidFill>
                  <a:srgbClr val="FFFFFF"/>
                </a:solidFill>
              </a:rPr>
              <a:pPr/>
              <a:t>‹Nº›</a:t>
            </a:fld>
            <a:endParaRPr>
              <a:solidFill>
                <a:srgbClr val="FFFFFF"/>
              </a:solidFill>
            </a:endParaRPr>
          </a:p>
        </p:txBody>
      </p:sp>
      <p:sp>
        <p:nvSpPr>
          <p:cNvPr id="7" name="Text Placeholder 6"/>
          <p:cNvSpPr>
            <a:spLocks noGrp="1"/>
          </p:cNvSpPr>
          <p:nvPr>
            <p:ph type="body" sz="quarter" idx="12" hasCustomPrompt="1"/>
          </p:nvPr>
        </p:nvSpPr>
        <p:spPr>
          <a:xfrm>
            <a:off x="269239" y="3877277"/>
            <a:ext cx="5378549" cy="1954381"/>
          </a:xfrm>
        </p:spPr>
        <p:txBody>
          <a:bodyPr/>
          <a:lstStyle>
            <a:lvl1pPr marL="0" indent="0">
              <a:lnSpc>
                <a:spcPts val="1764"/>
              </a:lnSpc>
              <a:spcBef>
                <a:spcPts val="1175"/>
              </a:spcBef>
              <a:buNone/>
              <a:defRPr sz="1567" baseline="0">
                <a:solidFill>
                  <a:schemeClr val="bg1"/>
                </a:solidFill>
              </a:defRPr>
            </a:lvl1pPr>
            <a:lvl2pPr marL="0" indent="0">
              <a:lnSpc>
                <a:spcPts val="1764"/>
              </a:lnSpc>
              <a:spcBef>
                <a:spcPts val="1175"/>
              </a:spcBef>
              <a:buNone/>
              <a:defRPr sz="1567"/>
            </a:lvl2pPr>
            <a:lvl3pPr marL="0" indent="0">
              <a:lnSpc>
                <a:spcPts val="1764"/>
              </a:lnSpc>
              <a:spcBef>
                <a:spcPts val="1175"/>
              </a:spcBef>
              <a:buNone/>
              <a:defRPr sz="1567"/>
            </a:lvl3pPr>
            <a:lvl4pPr marL="0" indent="0">
              <a:lnSpc>
                <a:spcPts val="1764"/>
              </a:lnSpc>
              <a:spcBef>
                <a:spcPts val="1175"/>
              </a:spcBef>
              <a:buNone/>
              <a:defRPr sz="1567"/>
            </a:lvl4pPr>
            <a:lvl5pPr marL="0" indent="0">
              <a:lnSpc>
                <a:spcPts val="1764"/>
              </a:lnSpc>
              <a:spcBef>
                <a:spcPts val="1175"/>
              </a:spcBef>
              <a:buNone/>
              <a:defRPr sz="1567"/>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610287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1250719035"/>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slideLayout" Target="../slideLayouts/slideLayout31.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29" Type="http://schemas.openxmlformats.org/officeDocument/2006/relationships/slideLayout" Target="../slideLayouts/slideLayout34.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theme" Target="../theme/theme3.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29" Type="http://schemas.openxmlformats.org/officeDocument/2006/relationships/slideLayout" Target="../slideLayouts/slideLayout8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slideLayout" Target="../slideLayouts/slideLayout82.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0"/>
            <a:ext cx="11151918" cy="757131"/>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20836" y="1447802"/>
            <a:ext cx="11155093" cy="205594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534927"/>
      </p:ext>
    </p:extLst>
  </p:cSld>
  <p:clrMap bg1="lt1" tx1="dk1" bg2="lt2" tx2="dk2" accent1="accent1" accent2="accent2" accent3="accent3" accent4="accent4" accent5="accent5" accent6="accent6" hlink="hlink" folHlink="folHlink"/>
  <p:sldLayoutIdLst>
    <p:sldLayoutId id="2147483666" r:id="rId1"/>
    <p:sldLayoutId id="2147483672" r:id="rId2"/>
    <p:sldLayoutId id="2147483677" r:id="rId3"/>
    <p:sldLayoutId id="2147483680" r:id="rId4"/>
    <p:sldLayoutId id="2147483681" r:id="rId5"/>
  </p:sldLayoutIdLst>
  <p:transition>
    <p:fade/>
  </p:transition>
  <p:hf hdr="0" dt="0"/>
  <p:txStyles>
    <p:titleStyle>
      <a:lvl1pPr algn="l" defTabSz="914448" rtl="0" eaLnBrk="1" latinLnBrk="0" hangingPunct="1">
        <a:lnSpc>
          <a:spcPct val="90000"/>
        </a:lnSpc>
        <a:spcBef>
          <a:spcPct val="0"/>
        </a:spcBef>
        <a:buNone/>
        <a:defRPr lang="en-US" sz="55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48" rtl="0" eaLnBrk="1" latinLnBrk="0" hangingPunct="1">
        <a:defRPr sz="1833" kern="1200">
          <a:solidFill>
            <a:schemeClr val="tx1"/>
          </a:solidFill>
          <a:latin typeface="+mn-lt"/>
          <a:ea typeface="+mn-ea"/>
          <a:cs typeface="+mn-cs"/>
        </a:defRPr>
      </a:lvl1pPr>
      <a:lvl2pPr marL="457224" algn="l" defTabSz="914448" rtl="0" eaLnBrk="1" latinLnBrk="0" hangingPunct="1">
        <a:defRPr sz="1833" kern="1200">
          <a:solidFill>
            <a:schemeClr val="tx1"/>
          </a:solidFill>
          <a:latin typeface="+mn-lt"/>
          <a:ea typeface="+mn-ea"/>
          <a:cs typeface="+mn-cs"/>
        </a:defRPr>
      </a:lvl2pPr>
      <a:lvl3pPr marL="914448" algn="l" defTabSz="914448" rtl="0" eaLnBrk="1" latinLnBrk="0" hangingPunct="1">
        <a:defRPr sz="1833" kern="1200">
          <a:solidFill>
            <a:schemeClr val="tx1"/>
          </a:solidFill>
          <a:latin typeface="+mn-lt"/>
          <a:ea typeface="+mn-ea"/>
          <a:cs typeface="+mn-cs"/>
        </a:defRPr>
      </a:lvl3pPr>
      <a:lvl4pPr marL="1371673" algn="l" defTabSz="914448" rtl="0" eaLnBrk="1" latinLnBrk="0" hangingPunct="1">
        <a:defRPr sz="1833" kern="1200">
          <a:solidFill>
            <a:schemeClr val="tx1"/>
          </a:solidFill>
          <a:latin typeface="+mn-lt"/>
          <a:ea typeface="+mn-ea"/>
          <a:cs typeface="+mn-cs"/>
        </a:defRPr>
      </a:lvl4pPr>
      <a:lvl5pPr marL="1828898" algn="l" defTabSz="914448" rtl="0" eaLnBrk="1" latinLnBrk="0" hangingPunct="1">
        <a:defRPr sz="1833" kern="1200">
          <a:solidFill>
            <a:schemeClr val="tx1"/>
          </a:solidFill>
          <a:latin typeface="+mn-lt"/>
          <a:ea typeface="+mn-ea"/>
          <a:cs typeface="+mn-cs"/>
        </a:defRPr>
      </a:lvl5pPr>
      <a:lvl6pPr marL="2286122" algn="l" defTabSz="914448" rtl="0" eaLnBrk="1" latinLnBrk="0" hangingPunct="1">
        <a:defRPr sz="1833" kern="1200">
          <a:solidFill>
            <a:schemeClr val="tx1"/>
          </a:solidFill>
          <a:latin typeface="+mn-lt"/>
          <a:ea typeface="+mn-ea"/>
          <a:cs typeface="+mn-cs"/>
        </a:defRPr>
      </a:lvl6pPr>
      <a:lvl7pPr marL="2743346" algn="l" defTabSz="914448" rtl="0" eaLnBrk="1" latinLnBrk="0" hangingPunct="1">
        <a:defRPr sz="1833" kern="1200">
          <a:solidFill>
            <a:schemeClr val="tx1"/>
          </a:solidFill>
          <a:latin typeface="+mn-lt"/>
          <a:ea typeface="+mn-ea"/>
          <a:cs typeface="+mn-cs"/>
        </a:defRPr>
      </a:lvl7pPr>
      <a:lvl8pPr marL="3200570" algn="l" defTabSz="914448" rtl="0" eaLnBrk="1" latinLnBrk="0" hangingPunct="1">
        <a:defRPr sz="1833" kern="1200">
          <a:solidFill>
            <a:schemeClr val="tx1"/>
          </a:solidFill>
          <a:latin typeface="+mn-lt"/>
          <a:ea typeface="+mn-ea"/>
          <a:cs typeface="+mn-cs"/>
        </a:defRPr>
      </a:lvl8pPr>
      <a:lvl9pPr marL="3657795" algn="l" defTabSz="914448" rtl="0" eaLnBrk="1" latinLnBrk="0" hangingPunct="1">
        <a:defRPr sz="18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3"/>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2045008"/>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Lst>
  <p:transition>
    <p:fade/>
  </p:transition>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1"/>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20836" y="1447801"/>
            <a:ext cx="11155093" cy="2055947"/>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494296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Lst>
  <p:transition>
    <p:fade/>
  </p:transition>
  <p:hf sldNum="0"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3"/>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9636763"/>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Lst>
  <p:transition>
    <p:fade/>
  </p:transition>
  <p:txStyles>
    <p:titleStyle>
      <a:lvl1pPr algn="l" defTabSz="914180" rtl="0" eaLnBrk="1" latinLnBrk="0" hangingPunct="1">
        <a:lnSpc>
          <a:spcPct val="90000"/>
        </a:lnSpc>
        <a:spcBef>
          <a:spcPct val="0"/>
        </a:spcBef>
        <a:buNone/>
        <a:defRPr lang="en-US" sz="5293"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076" marR="0" indent="-336076" algn="l" defTabSz="914180"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gradFill>
            <a:gsLst>
              <a:gs pos="1250">
                <a:schemeClr val="tx1"/>
              </a:gs>
              <a:gs pos="100000">
                <a:schemeClr val="tx1"/>
              </a:gs>
            </a:gsLst>
            <a:lin ang="5400000" scaled="0"/>
          </a:gradFill>
          <a:latin typeface="+mj-lt"/>
          <a:ea typeface="+mn-ea"/>
          <a:cs typeface="+mn-cs"/>
        </a:defRPr>
      </a:lvl1pPr>
      <a:lvl2pPr marL="572574" marR="0" indent="-236498"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178"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txBox="1">
            <a:spLocks noChangeArrowheads="1"/>
          </p:cNvSpPr>
          <p:nvPr/>
        </p:nvSpPr>
        <p:spPr bwMode="auto">
          <a:xfrm>
            <a:off x="459470" y="1525290"/>
            <a:ext cx="11969990" cy="2076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ct val="20000"/>
              </a:spcBef>
              <a:buSzPct val="90000"/>
              <a:buFont typeface="Arial" panose="020B0604020202020204" pitchFamily="34" charset="0"/>
              <a:buChar char="•"/>
              <a:defRPr sz="3200">
                <a:solidFill>
                  <a:schemeClr val="tx1"/>
                </a:solidFill>
                <a:latin typeface="Segoe UI" panose="020B0502040204020203" pitchFamily="34" charset="0"/>
                <a:ea typeface="MS PGothic" panose="020B0600070205080204" pitchFamily="34" charset="-128"/>
              </a:defRPr>
            </a:lvl1pPr>
            <a:lvl2pPr marL="37931725" indent="-37474525">
              <a:lnSpc>
                <a:spcPct val="90000"/>
              </a:lnSpc>
              <a:spcBef>
                <a:spcPct val="20000"/>
              </a:spcBef>
              <a:buSzPct val="90000"/>
              <a:buFont typeface="Arial" panose="020B0604020202020204" pitchFamily="34" charset="0"/>
              <a:buChar char="•"/>
              <a:tabLst>
                <a:tab pos="630238" algn="l"/>
              </a:tabLst>
              <a:defRPr sz="2800">
                <a:solidFill>
                  <a:schemeClr val="tx1"/>
                </a:solidFill>
                <a:latin typeface="Segoe UI" panose="020B0502040204020203" pitchFamily="34" charset="0"/>
                <a:ea typeface="MS PGothic" panose="020B0600070205080204" pitchFamily="34" charset="-128"/>
              </a:defRPr>
            </a:lvl2pPr>
            <a:lvl3pPr marL="914400" indent="-284163">
              <a:lnSpc>
                <a:spcPct val="90000"/>
              </a:lnSpc>
              <a:spcBef>
                <a:spcPct val="20000"/>
              </a:spcBef>
              <a:buSzPct val="90000"/>
              <a:buFont typeface="Arial" panose="020B0604020202020204" pitchFamily="34" charset="0"/>
              <a:buChar char="•"/>
              <a:defRPr sz="2400">
                <a:solidFill>
                  <a:schemeClr val="tx1"/>
                </a:solidFill>
                <a:latin typeface="Segoe UI" panose="020B0502040204020203" pitchFamily="34" charset="0"/>
                <a:ea typeface="MS PGothic" panose="020B0600070205080204" pitchFamily="34" charset="-128"/>
              </a:defRPr>
            </a:lvl3pPr>
            <a:lvl4pPr marL="1482725" indent="-223838">
              <a:lnSpc>
                <a:spcPct val="90000"/>
              </a:lnSpc>
              <a:spcBef>
                <a:spcPct val="20000"/>
              </a:spcBef>
              <a:buSzPct val="90000"/>
              <a:buFont typeface="Arial" panose="020B0604020202020204" pitchFamily="34" charset="0"/>
              <a:buChar char="•"/>
              <a:tabLst>
                <a:tab pos="914400" algn="l"/>
              </a:tabLst>
              <a:defRPr sz="2000">
                <a:solidFill>
                  <a:schemeClr val="tx1"/>
                </a:solidFill>
                <a:latin typeface="Segoe UI" panose="020B0502040204020203" pitchFamily="34" charset="0"/>
                <a:ea typeface="MS PGothic" panose="020B0600070205080204" pitchFamily="34" charset="-128"/>
              </a:defRPr>
            </a:lvl4pPr>
            <a:lvl5pPr marL="1712913" indent="-230188">
              <a:lnSpc>
                <a:spcPct val="90000"/>
              </a:lnSpc>
              <a:spcBef>
                <a:spcPct val="20000"/>
              </a:spcBef>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5pPr>
            <a:lvl6pPr marL="21701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6pPr>
            <a:lvl7pPr marL="26273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7pPr>
            <a:lvl8pPr marL="30845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8pPr>
            <a:lvl9pPr marL="3541713" indent="-230188" defTabSz="912813" eaLnBrk="0" fontAlgn="base" hangingPunct="0">
              <a:lnSpc>
                <a:spcPct val="90000"/>
              </a:lnSpc>
              <a:spcBef>
                <a:spcPct val="20000"/>
              </a:spcBef>
              <a:spcAft>
                <a:spcPct val="0"/>
              </a:spcAft>
              <a:buSzPct val="90000"/>
              <a:buFont typeface="Arial" panose="020B0604020202020204" pitchFamily="34" charset="0"/>
              <a:buChar char="•"/>
              <a:defRPr sz="2000">
                <a:solidFill>
                  <a:schemeClr val="tx1"/>
                </a:solidFill>
                <a:latin typeface="Segoe UI" panose="020B0502040204020203" pitchFamily="34" charset="0"/>
                <a:ea typeface="MS PGothic" panose="020B0600070205080204" pitchFamily="34" charset="-128"/>
              </a:defRPr>
            </a:lvl9pPr>
          </a:lstStyle>
          <a:p>
            <a:pPr defTabSz="912452" fontAlgn="base">
              <a:spcBef>
                <a:spcPct val="0"/>
              </a:spcBef>
              <a:spcAft>
                <a:spcPct val="0"/>
              </a:spcAft>
              <a:buSzTx/>
              <a:buFont typeface="Arial" panose="020B0604020202020204" pitchFamily="34" charset="0"/>
              <a:buNone/>
            </a:pPr>
            <a:r>
              <a:rPr lang="en-US" sz="6597" dirty="0">
                <a:solidFill>
                  <a:schemeClr val="bg1">
                    <a:lumMod val="25000"/>
                  </a:schemeClr>
                </a:solidFill>
                <a:latin typeface="Segoe UI Light" panose="020B0502040204020203" pitchFamily="34" charset="0"/>
                <a:cs typeface="Arial" panose="020B0604020202020204" pitchFamily="34" charset="0"/>
              </a:rPr>
              <a:t>Vmware ESXi</a:t>
            </a:r>
          </a:p>
          <a:p>
            <a:pPr defTabSz="912452" fontAlgn="base">
              <a:spcBef>
                <a:spcPct val="0"/>
              </a:spcBef>
              <a:spcAft>
                <a:spcPct val="0"/>
              </a:spcAft>
              <a:buSzTx/>
              <a:buFont typeface="Arial" panose="020B0604020202020204" pitchFamily="34" charset="0"/>
              <a:buNone/>
            </a:pPr>
            <a:endParaRPr lang="en-US" sz="4399" dirty="0">
              <a:solidFill>
                <a:schemeClr val="bg1">
                  <a:lumMod val="25000"/>
                </a:schemeClr>
              </a:solidFill>
              <a:latin typeface="Segoe UI Light" panose="020B0502040204020203" pitchFamily="34" charset="0"/>
              <a:cs typeface="Arial" panose="020B0604020202020204" pitchFamily="34" charset="0"/>
            </a:endParaRPr>
          </a:p>
          <a:p>
            <a:pPr defTabSz="912452" fontAlgn="base">
              <a:spcBef>
                <a:spcPct val="0"/>
              </a:spcBef>
              <a:spcAft>
                <a:spcPct val="0"/>
              </a:spcAft>
              <a:buSzTx/>
              <a:buFont typeface="Arial" panose="020B0604020202020204" pitchFamily="34" charset="0"/>
              <a:buNone/>
            </a:pPr>
            <a:r>
              <a:rPr lang="en-US" sz="3600" dirty="0">
                <a:solidFill>
                  <a:schemeClr val="bg1">
                    <a:lumMod val="25000"/>
                  </a:schemeClr>
                </a:solidFill>
                <a:latin typeface="Segoe UI Light" panose="020B0502040204020203" pitchFamily="34" charset="0"/>
                <a:cs typeface="Arial" panose="020B0604020202020204" pitchFamily="34" charset="0"/>
              </a:rPr>
              <a:t>Virtualization with Vmware ESXi</a:t>
            </a:r>
          </a:p>
        </p:txBody>
      </p:sp>
      <p:pic>
        <p:nvPicPr>
          <p:cNvPr id="3" name="Imagen 2">
            <a:extLst>
              <a:ext uri="{FF2B5EF4-FFF2-40B4-BE49-F238E27FC236}">
                <a16:creationId xmlns:a16="http://schemas.microsoft.com/office/drawing/2014/main" id="{9019F487-847C-28D4-9A7E-81AAE142078F}"/>
              </a:ext>
            </a:extLst>
          </p:cNvPr>
          <p:cNvPicPr>
            <a:picLocks noChangeAspect="1"/>
          </p:cNvPicPr>
          <p:nvPr/>
        </p:nvPicPr>
        <p:blipFill>
          <a:blip r:embed="rId3"/>
          <a:stretch>
            <a:fillRect/>
          </a:stretch>
        </p:blipFill>
        <p:spPr>
          <a:xfrm>
            <a:off x="659869" y="5491022"/>
            <a:ext cx="927392" cy="881023"/>
          </a:xfrm>
          <a:prstGeom prst="rect">
            <a:avLst/>
          </a:prstGeom>
        </p:spPr>
      </p:pic>
    </p:spTree>
    <p:extLst>
      <p:ext uri="{BB962C8B-B14F-4D97-AF65-F5344CB8AC3E}">
        <p14:creationId xmlns:p14="http://schemas.microsoft.com/office/powerpoint/2010/main" val="156026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761747"/>
          </a:xfrm>
        </p:spPr>
        <p:txBody>
          <a:bodyPr/>
          <a:lstStyle/>
          <a:p>
            <a:r>
              <a:rPr lang="en-US" dirty="0"/>
              <a:t>Show </a:t>
            </a:r>
            <a:r>
              <a:rPr lang="en-US" dirty="0" err="1"/>
              <a:t>ESXi</a:t>
            </a:r>
            <a:r>
              <a:rPr lang="en-US" dirty="0"/>
              <a:t> Roles</a:t>
            </a:r>
          </a:p>
        </p:txBody>
      </p:sp>
      <p:pic>
        <p:nvPicPr>
          <p:cNvPr id="7" name="Imagen 6">
            <a:extLst>
              <a:ext uri="{FF2B5EF4-FFF2-40B4-BE49-F238E27FC236}">
                <a16:creationId xmlns:a16="http://schemas.microsoft.com/office/drawing/2014/main" id="{2D59D88C-830D-0E0C-5F1D-7C119ACDDC49}"/>
              </a:ext>
            </a:extLst>
          </p:cNvPr>
          <p:cNvPicPr>
            <a:picLocks noChangeAspect="1"/>
          </p:cNvPicPr>
          <p:nvPr/>
        </p:nvPicPr>
        <p:blipFill>
          <a:blip r:embed="rId2"/>
          <a:stretch>
            <a:fillRect/>
          </a:stretch>
        </p:blipFill>
        <p:spPr>
          <a:xfrm>
            <a:off x="519249" y="990347"/>
            <a:ext cx="9952264" cy="5056985"/>
          </a:xfrm>
          <a:prstGeom prst="rect">
            <a:avLst/>
          </a:prstGeom>
        </p:spPr>
      </p:pic>
    </p:spTree>
    <p:extLst>
      <p:ext uri="{BB962C8B-B14F-4D97-AF65-F5344CB8AC3E}">
        <p14:creationId xmlns:p14="http://schemas.microsoft.com/office/powerpoint/2010/main" val="34841847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761747"/>
          </a:xfrm>
        </p:spPr>
        <p:txBody>
          <a:bodyPr/>
          <a:lstStyle/>
          <a:p>
            <a:r>
              <a:rPr lang="en-US" dirty="0"/>
              <a:t>VMware </a:t>
            </a:r>
            <a:r>
              <a:rPr lang="en-US" dirty="0" err="1"/>
              <a:t>ESXi</a:t>
            </a:r>
            <a:r>
              <a:rPr lang="en-US" dirty="0"/>
              <a:t> 7 new roles</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478280"/>
            <a:ext cx="11552646" cy="5379720"/>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b="1" dirty="0"/>
              <a:t>No Trusted Infrastructure administrator</a:t>
            </a:r>
            <a:r>
              <a:rPr lang="en-US" sz="3200" dirty="0"/>
              <a:t>: allows you to grant all rights on the vCenter Server (except the rights necessary for calls to the vSphere Trust Authority APIs).</a:t>
            </a:r>
          </a:p>
          <a:p>
            <a:r>
              <a:rPr lang="en-US" sz="3200" b="1" dirty="0"/>
              <a:t>Trusted Infrastructure administrator</a:t>
            </a:r>
            <a:r>
              <a:rPr lang="en-US" sz="3200" dirty="0"/>
              <a:t>: allows you to configure and manage a vSphere Trust Authority deployment.</a:t>
            </a:r>
          </a:p>
        </p:txBody>
      </p:sp>
    </p:spTree>
    <p:extLst>
      <p:ext uri="{BB962C8B-B14F-4D97-AF65-F5344CB8AC3E}">
        <p14:creationId xmlns:p14="http://schemas.microsoft.com/office/powerpoint/2010/main" val="32404879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761747"/>
          </a:xfrm>
        </p:spPr>
        <p:txBody>
          <a:bodyPr/>
          <a:lstStyle/>
          <a:p>
            <a:r>
              <a:rPr lang="en-US" dirty="0" err="1"/>
              <a:t>ESXi</a:t>
            </a:r>
            <a:r>
              <a:rPr lang="en-US" dirty="0"/>
              <a:t> Custom Roles</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569720"/>
            <a:ext cx="11655078" cy="5288280"/>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Although there are default roles with predefined permissions for them, you can also create your own roles to be able to manage the granting of permissions in more detail.</a:t>
            </a:r>
          </a:p>
          <a:p>
            <a:r>
              <a:rPr lang="en-US" sz="3200" dirty="0"/>
              <a:t>To add a role, you will need to :</a:t>
            </a:r>
          </a:p>
          <a:p>
            <a:pPr lvl="1"/>
            <a:r>
              <a:rPr lang="en-US" sz="2034" b="1" dirty="0"/>
              <a:t>Role name (required) </a:t>
            </a:r>
            <a:r>
              <a:rPr lang="en-US" sz="2034" dirty="0"/>
              <a:t>: enter a name for it</a:t>
            </a:r>
          </a:p>
          <a:p>
            <a:pPr lvl="1"/>
            <a:r>
              <a:rPr lang="en-US" sz="2034" b="1" dirty="0"/>
              <a:t>Privileges</a:t>
            </a:r>
            <a:r>
              <a:rPr lang="en-US" sz="2034" dirty="0"/>
              <a:t> : choose the privileges you want to grant to your future users thanks to this role</a:t>
            </a:r>
          </a:p>
        </p:txBody>
      </p:sp>
    </p:spTree>
    <p:extLst>
      <p:ext uri="{BB962C8B-B14F-4D97-AF65-F5344CB8AC3E}">
        <p14:creationId xmlns:p14="http://schemas.microsoft.com/office/powerpoint/2010/main" val="32903968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761747"/>
          </a:xfrm>
        </p:spPr>
        <p:txBody>
          <a:bodyPr/>
          <a:lstStyle/>
          <a:p>
            <a:r>
              <a:rPr lang="en-US" dirty="0" err="1"/>
              <a:t>ESXi</a:t>
            </a:r>
            <a:r>
              <a:rPr lang="en-US" dirty="0"/>
              <a:t> Custom Roles</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493520"/>
            <a:ext cx="8176577" cy="5364480"/>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you will be able to grant or not grant privileges for</a:t>
            </a:r>
          </a:p>
          <a:p>
            <a:pPr lvl="1"/>
            <a:r>
              <a:rPr lang="en-US" sz="2034" b="1" dirty="0"/>
              <a:t>Datastore</a:t>
            </a:r>
            <a:r>
              <a:rPr lang="en-US" sz="2034" dirty="0"/>
              <a:t> : management of datastores. To allow or not users to manage files, move them, delete them, allocate space (necessary to create a virtual hard disk, for example), ...</a:t>
            </a:r>
          </a:p>
          <a:p>
            <a:pPr lvl="1"/>
            <a:r>
              <a:rPr lang="en-US" sz="2034" b="1" dirty="0"/>
              <a:t>Network</a:t>
            </a:r>
            <a:r>
              <a:rPr lang="en-US" sz="2034" dirty="0"/>
              <a:t> : network management. Configure networks, delete them, assign them, ...</a:t>
            </a:r>
          </a:p>
          <a:p>
            <a:pPr lvl="1"/>
            <a:r>
              <a:rPr lang="en-US" sz="2034" b="1" dirty="0"/>
              <a:t>Host</a:t>
            </a:r>
            <a:r>
              <a:rPr lang="en-US" sz="2034" dirty="0"/>
              <a:t> : host (VMware </a:t>
            </a:r>
            <a:r>
              <a:rPr lang="en-US" sz="2034" dirty="0" err="1"/>
              <a:t>ESXi</a:t>
            </a:r>
            <a:r>
              <a:rPr lang="en-US" sz="2034" dirty="0"/>
              <a:t> hypervisor) management</a:t>
            </a:r>
          </a:p>
          <a:p>
            <a:pPr lvl="1"/>
            <a:r>
              <a:rPr lang="en-US" sz="2034" b="1" dirty="0"/>
              <a:t>Virtual Machine</a:t>
            </a:r>
            <a:r>
              <a:rPr lang="en-US" sz="2034" dirty="0"/>
              <a:t> : virtual machine management.</a:t>
            </a:r>
          </a:p>
          <a:p>
            <a:pPr lvl="1"/>
            <a:r>
              <a:rPr lang="en-US" sz="2034" b="1" dirty="0"/>
              <a:t>Authorization</a:t>
            </a:r>
            <a:r>
              <a:rPr lang="en-US" sz="2034" dirty="0"/>
              <a:t> : management of roles and permissions.</a:t>
            </a:r>
          </a:p>
          <a:p>
            <a:pPr lvl="1"/>
            <a:r>
              <a:rPr lang="en-US" sz="2034" b="1" dirty="0"/>
              <a:t>Certificate</a:t>
            </a:r>
            <a:r>
              <a:rPr lang="en-US" sz="2034" dirty="0"/>
              <a:t> : digital certificate management.</a:t>
            </a:r>
          </a:p>
          <a:p>
            <a:pPr lvl="1"/>
            <a:r>
              <a:rPr lang="en-US" sz="2034" dirty="0"/>
              <a:t>and more.</a:t>
            </a:r>
          </a:p>
        </p:txBody>
      </p:sp>
      <p:pic>
        <p:nvPicPr>
          <p:cNvPr id="4" name="Imagen 3">
            <a:extLst>
              <a:ext uri="{FF2B5EF4-FFF2-40B4-BE49-F238E27FC236}">
                <a16:creationId xmlns:a16="http://schemas.microsoft.com/office/drawing/2014/main" id="{ABF33A5B-1F6B-C988-24F8-A06503011266}"/>
              </a:ext>
            </a:extLst>
          </p:cNvPr>
          <p:cNvPicPr>
            <a:picLocks noChangeAspect="1"/>
          </p:cNvPicPr>
          <p:nvPr/>
        </p:nvPicPr>
        <p:blipFill>
          <a:blip r:embed="rId2"/>
          <a:stretch>
            <a:fillRect/>
          </a:stretch>
        </p:blipFill>
        <p:spPr>
          <a:xfrm>
            <a:off x="8445817" y="1493520"/>
            <a:ext cx="3590925" cy="3000375"/>
          </a:xfrm>
          <a:prstGeom prst="rect">
            <a:avLst/>
          </a:prstGeom>
        </p:spPr>
      </p:pic>
    </p:spTree>
    <p:extLst>
      <p:ext uri="{BB962C8B-B14F-4D97-AF65-F5344CB8AC3E}">
        <p14:creationId xmlns:p14="http://schemas.microsoft.com/office/powerpoint/2010/main" val="1924101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761747"/>
          </a:xfrm>
        </p:spPr>
        <p:txBody>
          <a:bodyPr/>
          <a:lstStyle/>
          <a:p>
            <a:r>
              <a:rPr lang="en-US" dirty="0" err="1"/>
              <a:t>ESXi</a:t>
            </a:r>
            <a:r>
              <a:rPr lang="en-US" dirty="0"/>
              <a:t> Manage Users</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417320"/>
            <a:ext cx="11655078" cy="5440680"/>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Once you have grouped the different privileges to be granted to your future users thanks to the roles, you will have to create user accounts for them.</a:t>
            </a:r>
          </a:p>
          <a:p>
            <a:r>
              <a:rPr lang="en-US" sz="3200" dirty="0"/>
              <a:t>In business, creating users allows you to grant different rights depending on the user, but also to control what they do.</a:t>
            </a:r>
          </a:p>
          <a:p>
            <a:r>
              <a:rPr lang="en-US" sz="3200" dirty="0"/>
              <a:t>This way, if something goes wrong, you can easily tell which person did the wrong thing or something they shouldn't have done.</a:t>
            </a:r>
          </a:p>
          <a:p>
            <a:r>
              <a:rPr lang="en-US" sz="3200" dirty="0"/>
              <a:t>To manage the users of your VMware </a:t>
            </a:r>
            <a:r>
              <a:rPr lang="en-US" sz="3200" dirty="0" err="1"/>
              <a:t>ESXi</a:t>
            </a:r>
            <a:r>
              <a:rPr lang="en-US" sz="3200" dirty="0"/>
              <a:t> hypervisor, go to : </a:t>
            </a:r>
            <a:r>
              <a:rPr lang="en-US" sz="3200" b="1" dirty="0"/>
              <a:t>Host -&gt; Manage -&gt; Security &amp; Users -&gt; Users.</a:t>
            </a:r>
          </a:p>
          <a:p>
            <a:r>
              <a:rPr lang="en-US" sz="3200" dirty="0"/>
              <a:t>As you can see, by default only the "root" account is present in this user list.</a:t>
            </a:r>
          </a:p>
        </p:txBody>
      </p:sp>
    </p:spTree>
    <p:extLst>
      <p:ext uri="{BB962C8B-B14F-4D97-AF65-F5344CB8AC3E}">
        <p14:creationId xmlns:p14="http://schemas.microsoft.com/office/powerpoint/2010/main" val="362345154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761747"/>
          </a:xfrm>
        </p:spPr>
        <p:txBody>
          <a:bodyPr/>
          <a:lstStyle/>
          <a:p>
            <a:r>
              <a:rPr lang="en-US" dirty="0" err="1"/>
              <a:t>ESXi</a:t>
            </a:r>
            <a:r>
              <a:rPr lang="en-US" dirty="0"/>
              <a:t> Show Users</a:t>
            </a:r>
          </a:p>
        </p:txBody>
      </p:sp>
      <p:pic>
        <p:nvPicPr>
          <p:cNvPr id="4" name="Imagen 3">
            <a:extLst>
              <a:ext uri="{FF2B5EF4-FFF2-40B4-BE49-F238E27FC236}">
                <a16:creationId xmlns:a16="http://schemas.microsoft.com/office/drawing/2014/main" id="{F2DBB747-04C0-C38A-0FEA-7BF894720A51}"/>
              </a:ext>
            </a:extLst>
          </p:cNvPr>
          <p:cNvPicPr>
            <a:picLocks noChangeAspect="1"/>
          </p:cNvPicPr>
          <p:nvPr/>
        </p:nvPicPr>
        <p:blipFill>
          <a:blip r:embed="rId2"/>
          <a:stretch>
            <a:fillRect/>
          </a:stretch>
        </p:blipFill>
        <p:spPr>
          <a:xfrm>
            <a:off x="519249" y="1269444"/>
            <a:ext cx="8915401" cy="4523643"/>
          </a:xfrm>
          <a:prstGeom prst="rect">
            <a:avLst/>
          </a:prstGeom>
        </p:spPr>
      </p:pic>
    </p:spTree>
    <p:extLst>
      <p:ext uri="{BB962C8B-B14F-4D97-AF65-F5344CB8AC3E}">
        <p14:creationId xmlns:p14="http://schemas.microsoft.com/office/powerpoint/2010/main" val="5631912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Lab</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
        <p:nvSpPr>
          <p:cNvPr id="3" name="Content Placeholder 6">
            <a:extLst>
              <a:ext uri="{FF2B5EF4-FFF2-40B4-BE49-F238E27FC236}">
                <a16:creationId xmlns:a16="http://schemas.microsoft.com/office/drawing/2014/main" id="{378790F6-BA1E-20A3-3B45-E26FA06699E3}"/>
              </a:ext>
            </a:extLst>
          </p:cNvPr>
          <p:cNvSpPr txBox="1">
            <a:spLocks/>
          </p:cNvSpPr>
          <p:nvPr/>
        </p:nvSpPr>
        <p:spPr>
          <a:xfrm>
            <a:off x="421640" y="14397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Create </a:t>
            </a:r>
            <a:r>
              <a:rPr lang="en-US" dirty="0" err="1"/>
              <a:t>ESXi</a:t>
            </a:r>
            <a:r>
              <a:rPr lang="en-US" dirty="0"/>
              <a:t> User</a:t>
            </a:r>
          </a:p>
          <a:p>
            <a:pPr lvl="1"/>
            <a:r>
              <a:rPr lang="en-US" dirty="0"/>
              <a:t>Activities:</a:t>
            </a:r>
          </a:p>
          <a:p>
            <a:pPr lvl="2"/>
            <a:r>
              <a:rPr lang="en-US" dirty="0"/>
              <a:t>Create </a:t>
            </a:r>
            <a:r>
              <a:rPr lang="en-US" dirty="0" err="1"/>
              <a:t>Custome</a:t>
            </a:r>
            <a:r>
              <a:rPr lang="en-US" dirty="0"/>
              <a:t> Role Operator</a:t>
            </a:r>
          </a:p>
          <a:p>
            <a:pPr lvl="2"/>
            <a:r>
              <a:rPr lang="en-US" dirty="0"/>
              <a:t>Create user for Administration</a:t>
            </a:r>
          </a:p>
          <a:p>
            <a:pPr lvl="1"/>
            <a:endParaRPr lang="en-US" dirty="0"/>
          </a:p>
        </p:txBody>
      </p:sp>
    </p:spTree>
    <p:extLst>
      <p:ext uri="{BB962C8B-B14F-4D97-AF65-F5344CB8AC3E}">
        <p14:creationId xmlns:p14="http://schemas.microsoft.com/office/powerpoint/2010/main" val="373913572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Come Back for More!</a:t>
            </a:r>
          </a:p>
        </p:txBody>
      </p:sp>
    </p:spTree>
    <p:extLst>
      <p:ext uri="{BB962C8B-B14F-4D97-AF65-F5344CB8AC3E}">
        <p14:creationId xmlns:p14="http://schemas.microsoft.com/office/powerpoint/2010/main" val="2973957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vert="horz" wrap="square" lIns="319968" tIns="868483" rIns="457200" bIns="868483" numCol="1" rtlCol="0" anchor="ctr" anchorCtr="0" compatLnSpc="1">
            <a:prstTxWarp prst="textNoShape">
              <a:avLst/>
            </a:prstTxWarp>
            <a:noAutofit/>
          </a:bodyPr>
          <a:lstStyle/>
          <a:p>
            <a:br>
              <a:rPr lang="en-US" sz="4800" dirty="0"/>
            </a:br>
            <a:br>
              <a:rPr lang="en-US" sz="4800" dirty="0"/>
            </a:br>
            <a:br>
              <a:rPr lang="en-US" sz="4800" dirty="0"/>
            </a:br>
            <a:r>
              <a:rPr lang="en-US" sz="4800" dirty="0"/>
              <a:t>Course Introduction</a:t>
            </a:r>
            <a:br>
              <a:rPr lang="en-US" sz="4800" dirty="0"/>
            </a:br>
            <a:br>
              <a:rPr lang="en-US" sz="4800" dirty="0"/>
            </a:br>
            <a:br>
              <a:rPr lang="en-US" sz="4800" dirty="0"/>
            </a:br>
            <a:br>
              <a:rPr lang="en-US" sz="2400" dirty="0"/>
            </a:br>
            <a:br>
              <a:rPr lang="en-US" sz="2400" dirty="0"/>
            </a:br>
            <a:endParaRPr lang="en-US" sz="2000" b="1" spc="-100" dirty="0">
              <a:latin typeface="+mn-lt"/>
            </a:endParaRPr>
          </a:p>
        </p:txBody>
      </p:sp>
    </p:spTree>
    <p:extLst>
      <p:ext uri="{BB962C8B-B14F-4D97-AF65-F5344CB8AC3E}">
        <p14:creationId xmlns:p14="http://schemas.microsoft.com/office/powerpoint/2010/main" val="131894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graphicFrame>
        <p:nvGraphicFramePr>
          <p:cNvPr id="5" name="Table 4"/>
          <p:cNvGraphicFramePr>
            <a:graphicFrameLocks noGrp="1"/>
          </p:cNvGraphicFramePr>
          <p:nvPr>
            <p:extLst>
              <p:ext uri="{D42A27DB-BD31-4B8C-83A1-F6EECF244321}">
                <p14:modId xmlns:p14="http://schemas.microsoft.com/office/powerpoint/2010/main" val="849368680"/>
              </p:ext>
            </p:extLst>
          </p:nvPr>
        </p:nvGraphicFramePr>
        <p:xfrm>
          <a:off x="448524" y="1025280"/>
          <a:ext cx="11019128" cy="3098172"/>
        </p:xfrm>
        <a:graphic>
          <a:graphicData uri="http://schemas.openxmlformats.org/drawingml/2006/table">
            <a:tbl>
              <a:tblPr firstRow="1">
                <a:noFill/>
                <a:tableStyleId>{5C22544A-7EE6-4342-B048-85BDC9FD1C3A}</a:tableStyleId>
              </a:tblPr>
              <a:tblGrid>
                <a:gridCol w="1498610">
                  <a:extLst>
                    <a:ext uri="{9D8B030D-6E8A-4147-A177-3AD203B41FA5}">
                      <a16:colId xmlns:a16="http://schemas.microsoft.com/office/drawing/2014/main" val="20000"/>
                    </a:ext>
                  </a:extLst>
                </a:gridCol>
                <a:gridCol w="9520518">
                  <a:extLst>
                    <a:ext uri="{9D8B030D-6E8A-4147-A177-3AD203B41FA5}">
                      <a16:colId xmlns:a16="http://schemas.microsoft.com/office/drawing/2014/main" val="20001"/>
                    </a:ext>
                  </a:extLst>
                </a:gridCol>
              </a:tblGrid>
              <a:tr h="358570">
                <a:tc>
                  <a:txBody>
                    <a:bodyPr/>
                    <a:lstStyle/>
                    <a:p>
                      <a:pPr algn="ctr"/>
                      <a:r>
                        <a:rPr lang="en-US" sz="2800" b="0" dirty="0">
                          <a:latin typeface="+mj-lt"/>
                        </a:rPr>
                        <a:t>Module</a:t>
                      </a:r>
                    </a:p>
                  </a:txBody>
                  <a:tcPr marL="89642" marR="89642" marT="44821" marB="44821" anchor="ctr"/>
                </a:tc>
                <a:tc>
                  <a:txBody>
                    <a:bodyPr/>
                    <a:lstStyle/>
                    <a:p>
                      <a:pPr algn="l"/>
                      <a:r>
                        <a:rPr lang="en-US" sz="2800" b="0" dirty="0">
                          <a:latin typeface="+mj-lt"/>
                        </a:rPr>
                        <a:t>Title</a:t>
                      </a:r>
                    </a:p>
                  </a:txBody>
                  <a:tcPr marL="89642" marR="89642" marT="44821" marB="44821" anchor="ctr"/>
                </a:tc>
                <a:extLst>
                  <a:ext uri="{0D108BD9-81ED-4DB2-BD59-A6C34878D82A}">
                    <a16:rowId xmlns:a16="http://schemas.microsoft.com/office/drawing/2014/main" val="10000"/>
                  </a:ext>
                </a:extLst>
              </a:tr>
              <a:tr h="358570">
                <a:tc>
                  <a:txBody>
                    <a:bodyPr/>
                    <a:lstStyle/>
                    <a:p>
                      <a:pPr marL="0" indent="0" algn="l">
                        <a:buFont typeface="+mj-lt"/>
                        <a:buNone/>
                      </a:pPr>
                      <a:r>
                        <a:rPr lang="en-US" sz="2800" b="0" baseline="0" dirty="0">
                          <a:latin typeface="+mj-lt"/>
                        </a:rPr>
                        <a:t>1</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Introduction to Virtualization Technologies</a:t>
                      </a:r>
                    </a:p>
                  </a:txBody>
                  <a:tcPr marL="89642" marR="89642" marT="44821" marB="44821" anchor="ctr"/>
                </a:tc>
                <a:extLst>
                  <a:ext uri="{0D108BD9-81ED-4DB2-BD59-A6C34878D82A}">
                    <a16:rowId xmlns:a16="http://schemas.microsoft.com/office/drawing/2014/main" val="10001"/>
                  </a:ext>
                </a:extLst>
              </a:tr>
              <a:tr h="358570">
                <a:tc>
                  <a:txBody>
                    <a:bodyPr/>
                    <a:lstStyle/>
                    <a:p>
                      <a:pPr marL="0" indent="0" algn="l">
                        <a:buFont typeface="+mj-lt"/>
                        <a:buNone/>
                      </a:pPr>
                      <a:r>
                        <a:rPr lang="en-US" sz="2800" b="0" baseline="0" dirty="0">
                          <a:latin typeface="+mj-lt"/>
                        </a:rPr>
                        <a:t>2</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Introduction to VMware Virtualization</a:t>
                      </a:r>
                    </a:p>
                  </a:txBody>
                  <a:tcPr marL="89642" marR="89642" marT="44821" marB="44821" anchor="ctr"/>
                </a:tc>
                <a:extLst>
                  <a:ext uri="{0D108BD9-81ED-4DB2-BD59-A6C34878D82A}">
                    <a16:rowId xmlns:a16="http://schemas.microsoft.com/office/drawing/2014/main" val="10002"/>
                  </a:ext>
                </a:extLst>
              </a:tr>
              <a:tr h="358570">
                <a:tc>
                  <a:txBody>
                    <a:bodyPr/>
                    <a:lstStyle/>
                    <a:p>
                      <a:pPr marL="0" indent="0" algn="l">
                        <a:buFont typeface="+mj-lt"/>
                        <a:buNone/>
                      </a:pPr>
                      <a:r>
                        <a:rPr lang="en-US" sz="2800" b="0" baseline="0" dirty="0">
                          <a:latin typeface="+mj-lt"/>
                        </a:rPr>
                        <a:t>3</a:t>
                      </a:r>
                    </a:p>
                  </a:txBody>
                  <a:tcPr marL="89642" marR="89642" marT="44821" marB="44821" anchor="ctr">
                    <a:solidFill>
                      <a:schemeClr val="bg1">
                        <a:lumMod val="90000"/>
                      </a:schemeClr>
                    </a:solidFill>
                  </a:tcPr>
                </a:tc>
                <a:tc>
                  <a:txBody>
                    <a:bodyPr/>
                    <a:lstStyle/>
                    <a:p>
                      <a:pPr marL="0" marR="0" indent="0" algn="l" defTabSz="914448"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VMware ESX and ESXi (ESX/ESXi 4.1)</a:t>
                      </a:r>
                    </a:p>
                  </a:txBody>
                  <a:tcPr marL="89642" marR="89642" marT="44821" marB="44821" anchor="ctr"/>
                </a:tc>
                <a:extLst>
                  <a:ext uri="{0D108BD9-81ED-4DB2-BD59-A6C34878D82A}">
                    <a16:rowId xmlns:a16="http://schemas.microsoft.com/office/drawing/2014/main" val="10003"/>
                  </a:ext>
                </a:extLst>
              </a:tr>
              <a:tr h="358570">
                <a:tc>
                  <a:txBody>
                    <a:bodyPr/>
                    <a:lstStyle/>
                    <a:p>
                      <a:pPr marL="0" indent="0" algn="l">
                        <a:buFont typeface="+mj-lt"/>
                        <a:buNone/>
                      </a:pPr>
                      <a:r>
                        <a:rPr lang="en-US" sz="2800" b="0" baseline="0" dirty="0">
                          <a:latin typeface="+mj-lt"/>
                        </a:rPr>
                        <a:t>4</a:t>
                      </a:r>
                    </a:p>
                  </a:txBody>
                  <a:tcPr marL="89642" marR="89642" marT="44821" marB="44821" anchor="ctr">
                    <a:solidFill>
                      <a:schemeClr val="bg1">
                        <a:lumMod val="90000"/>
                      </a:schemeClr>
                    </a:solidFill>
                  </a:tcPr>
                </a:tc>
                <a:tc>
                  <a:txBody>
                    <a:bodyPr/>
                    <a:lstStyle/>
                    <a:p>
                      <a:r>
                        <a:rPr lang="en-US" sz="2800" b="0" dirty="0">
                          <a:latin typeface="+mj-lt"/>
                        </a:rPr>
                        <a:t>VMware vCenter Server</a:t>
                      </a:r>
                    </a:p>
                  </a:txBody>
                  <a:tcPr marL="89642" marR="89642" marT="44821" marB="44821" anchor="ctr"/>
                </a:tc>
                <a:extLst>
                  <a:ext uri="{0D108BD9-81ED-4DB2-BD59-A6C34878D82A}">
                    <a16:rowId xmlns:a16="http://schemas.microsoft.com/office/drawing/2014/main" val="10004"/>
                  </a:ext>
                </a:extLst>
              </a:tr>
              <a:tr h="358570">
                <a:tc>
                  <a:txBody>
                    <a:bodyPr/>
                    <a:lstStyle/>
                    <a:p>
                      <a:pPr marL="0" indent="0" algn="l">
                        <a:buFont typeface="+mj-lt"/>
                        <a:buNone/>
                      </a:pPr>
                      <a:r>
                        <a:rPr lang="en-US" sz="2800" b="0" baseline="0" dirty="0">
                          <a:latin typeface="+mj-lt"/>
                        </a:rPr>
                        <a:t>5</a:t>
                      </a:r>
                    </a:p>
                  </a:txBody>
                  <a:tcPr marL="89642" marR="89642" marT="44821" marB="44821" anchor="ctr">
                    <a:solidFill>
                      <a:schemeClr val="bg1">
                        <a:lumMod val="9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Networking</a:t>
                      </a:r>
                    </a:p>
                  </a:txBody>
                  <a:tcPr marL="89642" marR="89642" marT="44821" marB="4482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7910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graphicFrame>
        <p:nvGraphicFramePr>
          <p:cNvPr id="5" name="Table 4"/>
          <p:cNvGraphicFramePr>
            <a:graphicFrameLocks noGrp="1"/>
          </p:cNvGraphicFramePr>
          <p:nvPr>
            <p:extLst>
              <p:ext uri="{D42A27DB-BD31-4B8C-83A1-F6EECF244321}">
                <p14:modId xmlns:p14="http://schemas.microsoft.com/office/powerpoint/2010/main" val="1186233226"/>
              </p:ext>
            </p:extLst>
          </p:nvPr>
        </p:nvGraphicFramePr>
        <p:xfrm>
          <a:off x="448524" y="1025280"/>
          <a:ext cx="11019128" cy="3098172"/>
        </p:xfrm>
        <a:graphic>
          <a:graphicData uri="http://schemas.openxmlformats.org/drawingml/2006/table">
            <a:tbl>
              <a:tblPr firstRow="1">
                <a:noFill/>
                <a:tableStyleId>{5C22544A-7EE6-4342-B048-85BDC9FD1C3A}</a:tableStyleId>
              </a:tblPr>
              <a:tblGrid>
                <a:gridCol w="1498610">
                  <a:extLst>
                    <a:ext uri="{9D8B030D-6E8A-4147-A177-3AD203B41FA5}">
                      <a16:colId xmlns:a16="http://schemas.microsoft.com/office/drawing/2014/main" val="20000"/>
                    </a:ext>
                  </a:extLst>
                </a:gridCol>
                <a:gridCol w="9520518">
                  <a:extLst>
                    <a:ext uri="{9D8B030D-6E8A-4147-A177-3AD203B41FA5}">
                      <a16:colId xmlns:a16="http://schemas.microsoft.com/office/drawing/2014/main" val="20001"/>
                    </a:ext>
                  </a:extLst>
                </a:gridCol>
              </a:tblGrid>
              <a:tr h="358570">
                <a:tc>
                  <a:txBody>
                    <a:bodyPr/>
                    <a:lstStyle/>
                    <a:p>
                      <a:pPr algn="ctr"/>
                      <a:r>
                        <a:rPr lang="en-US" sz="2800" b="0" dirty="0">
                          <a:latin typeface="+mj-lt"/>
                        </a:rPr>
                        <a:t>Module</a:t>
                      </a:r>
                    </a:p>
                  </a:txBody>
                  <a:tcPr marL="89642" marR="89642" marT="44821" marB="44821" anchor="ctr"/>
                </a:tc>
                <a:tc>
                  <a:txBody>
                    <a:bodyPr/>
                    <a:lstStyle/>
                    <a:p>
                      <a:pPr algn="l"/>
                      <a:r>
                        <a:rPr lang="en-US" sz="2800" b="0" dirty="0">
                          <a:latin typeface="+mj-lt"/>
                        </a:rPr>
                        <a:t>Title</a:t>
                      </a:r>
                    </a:p>
                  </a:txBody>
                  <a:tcPr marL="89642" marR="89642" marT="44821" marB="44821" anchor="ctr"/>
                </a:tc>
                <a:extLst>
                  <a:ext uri="{0D108BD9-81ED-4DB2-BD59-A6C34878D82A}">
                    <a16:rowId xmlns:a16="http://schemas.microsoft.com/office/drawing/2014/main" val="10000"/>
                  </a:ext>
                </a:extLst>
              </a:tr>
              <a:tr h="358570">
                <a:tc>
                  <a:txBody>
                    <a:bodyPr/>
                    <a:lstStyle/>
                    <a:p>
                      <a:pPr marL="0" indent="0" algn="l">
                        <a:buFont typeface="+mj-lt"/>
                        <a:buNone/>
                      </a:pPr>
                      <a:r>
                        <a:rPr lang="en-US" sz="2800" b="0" baseline="0" dirty="0">
                          <a:latin typeface="+mj-lt"/>
                        </a:rPr>
                        <a:t>6</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Storage</a:t>
                      </a:r>
                    </a:p>
                  </a:txBody>
                  <a:tcPr marL="89642" marR="89642" marT="44821" marB="44821" anchor="ctr"/>
                </a:tc>
                <a:extLst>
                  <a:ext uri="{0D108BD9-81ED-4DB2-BD59-A6C34878D82A}">
                    <a16:rowId xmlns:a16="http://schemas.microsoft.com/office/drawing/2014/main" val="10001"/>
                  </a:ext>
                </a:extLst>
              </a:tr>
              <a:tr h="358570">
                <a:tc>
                  <a:txBody>
                    <a:bodyPr/>
                    <a:lstStyle/>
                    <a:p>
                      <a:pPr marL="0" indent="0" algn="l">
                        <a:buFont typeface="+mj-lt"/>
                        <a:buNone/>
                      </a:pPr>
                      <a:r>
                        <a:rPr lang="en-US" sz="2800" b="0" baseline="0" dirty="0">
                          <a:latin typeface="+mj-lt"/>
                        </a:rPr>
                        <a:t>7</a:t>
                      </a:r>
                    </a:p>
                  </a:txBody>
                  <a:tcPr marL="89642" marR="89642" marT="44821" marB="44821" anchor="ctr">
                    <a:solidFill>
                      <a:schemeClr val="bg1">
                        <a:lumMod val="90000"/>
                      </a:schemeClr>
                    </a:solidFill>
                  </a:tcPr>
                </a:tc>
                <a:tc>
                  <a:txBody>
                    <a:bodyPr/>
                    <a:lstStyle/>
                    <a:p>
                      <a:pPr algn="l"/>
                      <a:r>
                        <a:rPr lang="en-US" sz="2800" b="0" baseline="0" dirty="0">
                          <a:solidFill>
                            <a:schemeClr val="tx1"/>
                          </a:solidFill>
                          <a:latin typeface="+mj-lt"/>
                        </a:rPr>
                        <a:t>Virtual Machines</a:t>
                      </a:r>
                    </a:p>
                  </a:txBody>
                  <a:tcPr marL="89642" marR="89642" marT="44821" marB="44821" anchor="ctr"/>
                </a:tc>
                <a:extLst>
                  <a:ext uri="{0D108BD9-81ED-4DB2-BD59-A6C34878D82A}">
                    <a16:rowId xmlns:a16="http://schemas.microsoft.com/office/drawing/2014/main" val="10002"/>
                  </a:ext>
                </a:extLst>
              </a:tr>
              <a:tr h="358570">
                <a:tc>
                  <a:txBody>
                    <a:bodyPr/>
                    <a:lstStyle/>
                    <a:p>
                      <a:pPr marL="0" indent="0" algn="l">
                        <a:buFont typeface="+mj-lt"/>
                        <a:buNone/>
                      </a:pPr>
                      <a:r>
                        <a:rPr lang="en-US" sz="2800" b="0" baseline="0" dirty="0">
                          <a:latin typeface="+mj-lt"/>
                        </a:rPr>
                        <a:t>8</a:t>
                      </a:r>
                    </a:p>
                  </a:txBody>
                  <a:tcPr marL="89642" marR="89642" marT="44821" marB="44821" anchor="ctr">
                    <a:solidFill>
                      <a:schemeClr val="bg1">
                        <a:lumMod val="90000"/>
                      </a:schemeClr>
                    </a:solidFill>
                  </a:tcPr>
                </a:tc>
                <a:tc>
                  <a:txBody>
                    <a:bodyPr/>
                    <a:lstStyle/>
                    <a:p>
                      <a:pPr marL="0" marR="0" indent="0" algn="l" defTabSz="914448"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Access Control</a:t>
                      </a:r>
                    </a:p>
                  </a:txBody>
                  <a:tcPr marL="89642" marR="89642" marT="44821" marB="44821" anchor="ctr"/>
                </a:tc>
                <a:extLst>
                  <a:ext uri="{0D108BD9-81ED-4DB2-BD59-A6C34878D82A}">
                    <a16:rowId xmlns:a16="http://schemas.microsoft.com/office/drawing/2014/main" val="10003"/>
                  </a:ext>
                </a:extLst>
              </a:tr>
              <a:tr h="358570">
                <a:tc>
                  <a:txBody>
                    <a:bodyPr/>
                    <a:lstStyle/>
                    <a:p>
                      <a:pPr marL="0" indent="0" algn="l">
                        <a:buFont typeface="+mj-lt"/>
                        <a:buNone/>
                      </a:pPr>
                      <a:r>
                        <a:rPr lang="en-US" sz="2800" b="0" baseline="0" dirty="0">
                          <a:latin typeface="+mj-lt"/>
                        </a:rPr>
                        <a:t>9</a:t>
                      </a:r>
                    </a:p>
                  </a:txBody>
                  <a:tcPr marL="89642" marR="89642" marT="44821" marB="44821" anchor="ctr">
                    <a:solidFill>
                      <a:schemeClr val="bg1">
                        <a:lumMod val="90000"/>
                      </a:schemeClr>
                    </a:solidFill>
                  </a:tcPr>
                </a:tc>
                <a:tc>
                  <a:txBody>
                    <a:bodyPr/>
                    <a:lstStyle/>
                    <a:p>
                      <a:r>
                        <a:rPr lang="en-US" sz="2800" b="0" dirty="0">
                          <a:latin typeface="+mj-lt"/>
                        </a:rPr>
                        <a:t>Resource Monitoring</a:t>
                      </a:r>
                    </a:p>
                  </a:txBody>
                  <a:tcPr marL="89642" marR="89642" marT="44821" marB="44821" anchor="ctr"/>
                </a:tc>
                <a:extLst>
                  <a:ext uri="{0D108BD9-81ED-4DB2-BD59-A6C34878D82A}">
                    <a16:rowId xmlns:a16="http://schemas.microsoft.com/office/drawing/2014/main" val="10004"/>
                  </a:ext>
                </a:extLst>
              </a:tr>
              <a:tr h="358570">
                <a:tc>
                  <a:txBody>
                    <a:bodyPr/>
                    <a:lstStyle/>
                    <a:p>
                      <a:pPr marL="0" indent="0" algn="l">
                        <a:buFont typeface="+mj-lt"/>
                        <a:buNone/>
                      </a:pPr>
                      <a:r>
                        <a:rPr lang="en-US" sz="2800" b="0" baseline="0" dirty="0">
                          <a:latin typeface="+mj-lt"/>
                        </a:rPr>
                        <a:t>10</a:t>
                      </a:r>
                    </a:p>
                  </a:txBody>
                  <a:tcPr marL="89642" marR="89642" marT="44821" marB="44821" anchor="ctr">
                    <a:solidFill>
                      <a:schemeClr val="bg1">
                        <a:lumMod val="90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800" b="0" baseline="0" dirty="0">
                          <a:solidFill>
                            <a:schemeClr val="tx1"/>
                          </a:solidFill>
                          <a:latin typeface="+mj-lt"/>
                        </a:rPr>
                        <a:t>Data Protection</a:t>
                      </a:r>
                    </a:p>
                  </a:txBody>
                  <a:tcPr marL="89642" marR="89642" marT="44821" marB="4482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1149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69240" y="1287336"/>
            <a:ext cx="11655078" cy="4599114"/>
          </a:xfrm>
        </p:spPr>
        <p:txBody>
          <a:bodyPr>
            <a:normAutofit/>
          </a:bodyPr>
          <a:lstStyle/>
          <a:p>
            <a:r>
              <a:rPr lang="en-US" dirty="0"/>
              <a:t>Senior Infrastructure Architect</a:t>
            </a:r>
          </a:p>
          <a:p>
            <a:pPr lvl="1"/>
            <a:r>
              <a:rPr lang="en-US" dirty="0"/>
              <a:t>Red Hat Trainer, Private Cloud, System Center &amp; Hyper-V</a:t>
            </a:r>
          </a:p>
          <a:p>
            <a:pPr lvl="1"/>
            <a:r>
              <a:rPr lang="en-US" dirty="0"/>
              <a:t>MCSE Private Cloud, Red Hat and VMware  Certified Trainer </a:t>
            </a:r>
          </a:p>
          <a:p>
            <a:r>
              <a:rPr lang="en-US" dirty="0"/>
              <a:t>Recognized Industry Expert, Speaker</a:t>
            </a:r>
          </a:p>
          <a:p>
            <a:pPr lvl="1"/>
            <a:r>
              <a:rPr lang="en-US" dirty="0"/>
              <a:t>Datacenter management, cloud, virtualization, high-availability, disaster recovery, mobile technologies and social media</a:t>
            </a:r>
          </a:p>
          <a:p>
            <a:pPr lvl="1"/>
            <a:r>
              <a:rPr lang="en-US" dirty="0"/>
              <a:t>Vmware Tanzu, Red Hat Openshift, Suse Rancher Implementer</a:t>
            </a:r>
          </a:p>
        </p:txBody>
      </p:sp>
      <p:sp>
        <p:nvSpPr>
          <p:cNvPr id="2" name="Title 1"/>
          <p:cNvSpPr>
            <a:spLocks noGrp="1"/>
          </p:cNvSpPr>
          <p:nvPr>
            <p:ph type="title"/>
          </p:nvPr>
        </p:nvSpPr>
        <p:spPr/>
        <p:txBody>
          <a:bodyPr/>
          <a:lstStyle/>
          <a:p>
            <a:r>
              <a:rPr lang="en-US" dirty="0"/>
              <a:t>Carlos Carreño</a:t>
            </a:r>
          </a:p>
        </p:txBody>
      </p:sp>
      <p:sp>
        <p:nvSpPr>
          <p:cNvPr id="15" name="TextBox 14"/>
          <p:cNvSpPr txBox="1"/>
          <p:nvPr/>
        </p:nvSpPr>
        <p:spPr>
          <a:xfrm>
            <a:off x="9925665" y="1996618"/>
            <a:ext cx="2060501" cy="217175"/>
          </a:xfrm>
          <a:prstGeom prst="rect">
            <a:avLst/>
          </a:prstGeom>
          <a:noFill/>
        </p:spPr>
        <p:txBody>
          <a:bodyPr wrap="square" lIns="0" tIns="0" rIns="0" bIns="0" rtlCol="0">
            <a:spAutoFit/>
          </a:bodyPr>
          <a:lstStyle/>
          <a:p>
            <a:pPr algn="ctr" defTabSz="913505" fontAlgn="base">
              <a:lnSpc>
                <a:spcPct val="90000"/>
              </a:lnSpc>
              <a:spcBef>
                <a:spcPct val="0"/>
              </a:spcBef>
              <a:spcAft>
                <a:spcPts val="588"/>
              </a:spcAft>
            </a:pPr>
            <a:r>
              <a:rPr lang="en-US" sz="1568" dirty="0">
                <a:gradFill>
                  <a:gsLst>
                    <a:gs pos="2917">
                      <a:srgbClr val="505050"/>
                    </a:gs>
                    <a:gs pos="30000">
                      <a:srgbClr val="505050"/>
                    </a:gs>
                  </a:gsLst>
                  <a:lin ang="5400000" scaled="0"/>
                </a:gradFill>
                <a:ea typeface="MS PGothic" panose="020B0600070205080204" pitchFamily="34" charset="-128"/>
              </a:rPr>
              <a:t>ccarrenovi@Gmail.com</a:t>
            </a:r>
          </a:p>
        </p:txBody>
      </p:sp>
      <p:pic>
        <p:nvPicPr>
          <p:cNvPr id="3" name="Imagen 2">
            <a:extLst>
              <a:ext uri="{FF2B5EF4-FFF2-40B4-BE49-F238E27FC236}">
                <a16:creationId xmlns:a16="http://schemas.microsoft.com/office/drawing/2014/main" id="{DE0604C8-6569-815E-8FA8-44718D828D54}"/>
              </a:ext>
            </a:extLst>
          </p:cNvPr>
          <p:cNvPicPr>
            <a:picLocks noChangeAspect="1"/>
          </p:cNvPicPr>
          <p:nvPr/>
        </p:nvPicPr>
        <p:blipFill>
          <a:blip r:embed="rId3">
            <a:lum/>
            <a:alphaModFix/>
          </a:blip>
          <a:srcRect/>
          <a:stretch>
            <a:fillRect/>
          </a:stretch>
        </p:blipFill>
        <p:spPr>
          <a:xfrm>
            <a:off x="9989072" y="125306"/>
            <a:ext cx="1933688" cy="1871312"/>
          </a:xfrm>
          <a:prstGeom prst="rect">
            <a:avLst/>
          </a:prstGeom>
          <a:noFill/>
          <a:ln>
            <a:noFill/>
          </a:ln>
        </p:spPr>
      </p:pic>
    </p:spTree>
    <p:extLst>
      <p:ext uri="{BB962C8B-B14F-4D97-AF65-F5344CB8AC3E}">
        <p14:creationId xmlns:p14="http://schemas.microsoft.com/office/powerpoint/2010/main" val="409644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Access Control</a:t>
            </a:r>
            <a:br>
              <a:rPr lang="en-US" dirty="0"/>
            </a:br>
            <a:br>
              <a:rPr lang="en-US" dirty="0"/>
            </a:br>
            <a:r>
              <a:rPr lang="en-US" sz="2400" dirty="0"/>
              <a:t>Module 8</a:t>
            </a:r>
          </a:p>
        </p:txBody>
      </p:sp>
    </p:spTree>
    <p:extLst>
      <p:ext uri="{BB962C8B-B14F-4D97-AF65-F5344CB8AC3E}">
        <p14:creationId xmlns:p14="http://schemas.microsoft.com/office/powerpoint/2010/main" val="35753068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p:txBody>
          <a:bodyPr/>
          <a:lstStyle/>
          <a:p>
            <a:r>
              <a:rPr lang="es-PE" dirty="0"/>
              <a:t>Access Control</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287336"/>
            <a:ext cx="11655078" cy="4599114"/>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Control user Access through roles and permissions</a:t>
            </a:r>
          </a:p>
        </p:txBody>
      </p:sp>
    </p:spTree>
    <p:extLst>
      <p:ext uri="{BB962C8B-B14F-4D97-AF65-F5344CB8AC3E}">
        <p14:creationId xmlns:p14="http://schemas.microsoft.com/office/powerpoint/2010/main" val="21715095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1523494"/>
          </a:xfrm>
        </p:spPr>
        <p:txBody>
          <a:bodyPr/>
          <a:lstStyle/>
          <a:p>
            <a:r>
              <a:rPr lang="en-US" dirty="0"/>
              <a:t>Control user Access through roles and permissions</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2011680"/>
            <a:ext cx="11655078" cy="4846320"/>
          </a:xfrm>
          <a:prstGeom prst="rect">
            <a:avLst/>
          </a:prstGeom>
        </p:spPr>
        <p:txBody>
          <a:bodyPr>
            <a:normAutofit/>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As a system administrator (or virtualization administrator, in this case), you will often be called upon to perform such or such modification on a server, a router, etc.</a:t>
            </a:r>
          </a:p>
          <a:p>
            <a:r>
              <a:rPr lang="en-US" sz="3200" dirty="0"/>
              <a:t>In the case of VMware </a:t>
            </a:r>
            <a:r>
              <a:rPr lang="en-US" sz="3200" dirty="0" err="1"/>
              <a:t>ESXi</a:t>
            </a:r>
            <a:r>
              <a:rPr lang="en-US" sz="3200" dirty="0"/>
              <a:t>, as with other technologies (including Active Directory), it's possible to create additional users with limited rights to be able to delegate some common tasks without giving them too many rights.</a:t>
            </a:r>
          </a:p>
          <a:p>
            <a:r>
              <a:rPr lang="en-US" sz="3200" dirty="0"/>
              <a:t>To delegate some tasks to people you trust (whether managers or employees), you will always need to use a combination of 3 elements : user accounts, roles and permissions.</a:t>
            </a:r>
          </a:p>
        </p:txBody>
      </p:sp>
    </p:spTree>
    <p:extLst>
      <p:ext uri="{BB962C8B-B14F-4D97-AF65-F5344CB8AC3E}">
        <p14:creationId xmlns:p14="http://schemas.microsoft.com/office/powerpoint/2010/main" val="81668487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3EC3F-5365-1857-6DFE-68A47575A6BF}"/>
              </a:ext>
            </a:extLst>
          </p:cNvPr>
          <p:cNvSpPr>
            <a:spLocks noGrp="1"/>
          </p:cNvSpPr>
          <p:nvPr>
            <p:ph type="title"/>
          </p:nvPr>
        </p:nvSpPr>
        <p:spPr>
          <a:xfrm>
            <a:off x="519249" y="228600"/>
            <a:ext cx="11151918" cy="761747"/>
          </a:xfrm>
        </p:spPr>
        <p:txBody>
          <a:bodyPr/>
          <a:lstStyle/>
          <a:p>
            <a:r>
              <a:rPr lang="en-US" dirty="0"/>
              <a:t>VMware </a:t>
            </a:r>
            <a:r>
              <a:rPr lang="en-US" dirty="0" err="1"/>
              <a:t>ESXi</a:t>
            </a:r>
            <a:r>
              <a:rPr lang="en-US" dirty="0"/>
              <a:t> Roles </a:t>
            </a:r>
          </a:p>
        </p:txBody>
      </p:sp>
      <p:sp>
        <p:nvSpPr>
          <p:cNvPr id="5" name="Content Placeholder 6">
            <a:extLst>
              <a:ext uri="{FF2B5EF4-FFF2-40B4-BE49-F238E27FC236}">
                <a16:creationId xmlns:a16="http://schemas.microsoft.com/office/drawing/2014/main" id="{BE31971E-ABE5-3CB9-CEFF-2F5866D18A32}"/>
              </a:ext>
            </a:extLst>
          </p:cNvPr>
          <p:cNvSpPr txBox="1">
            <a:spLocks/>
          </p:cNvSpPr>
          <p:nvPr/>
        </p:nvSpPr>
        <p:spPr>
          <a:xfrm>
            <a:off x="269240" y="1341120"/>
            <a:ext cx="11655078" cy="5516880"/>
          </a:xfrm>
          <a:prstGeom prst="rect">
            <a:avLst/>
          </a:prstGeom>
        </p:spPr>
        <p:txBody>
          <a:bodyPr>
            <a:normAutofit fontScale="85000" lnSpcReduction="10000"/>
          </a:bodyPr>
          <a:lstStyle>
            <a:lvl1pPr marL="339757" marR="0" indent="-339757" algn="l" defTabSz="914448" rtl="0" eaLnBrk="1" fontAlgn="auto" latinLnBrk="0" hangingPunct="1">
              <a:lnSpc>
                <a:spcPct val="90000"/>
              </a:lnSpc>
              <a:spcBef>
                <a:spcPct val="20000"/>
              </a:spcBef>
              <a:spcAft>
                <a:spcPts val="0"/>
              </a:spcAft>
              <a:buClrTx/>
              <a:buSzPct val="90000"/>
              <a:buFont typeface="Arial" pitchFamily="34" charset="0"/>
              <a:buChar char="•"/>
              <a:tabLst/>
              <a:defRPr sz="3583" kern="1200" spc="-71" baseline="0">
                <a:gradFill>
                  <a:gsLst>
                    <a:gs pos="1250">
                      <a:schemeClr val="tx1"/>
                    </a:gs>
                    <a:gs pos="100000">
                      <a:schemeClr val="tx1"/>
                    </a:gs>
                  </a:gsLst>
                  <a:lin ang="5400000" scaled="0"/>
                </a:gradFill>
                <a:latin typeface="+mj-lt"/>
                <a:ea typeface="+mn-ea"/>
                <a:cs typeface="+mn-cs"/>
              </a:defRPr>
            </a:lvl1pPr>
            <a:lvl2pPr marL="573141" marR="0" indent="-233386" algn="l" defTabSz="914448" rtl="0" eaLnBrk="1" fontAlgn="auto" latinLnBrk="0" hangingPunct="1">
              <a:lnSpc>
                <a:spcPct val="90000"/>
              </a:lnSpc>
              <a:spcBef>
                <a:spcPct val="20000"/>
              </a:spcBef>
              <a:spcAft>
                <a:spcPts val="0"/>
              </a:spcAft>
              <a:buClrTx/>
              <a:buSzPct val="90000"/>
              <a:buFont typeface="Wingdings" pitchFamily="2" charset="2"/>
              <a:buChar char=""/>
              <a:tabLst/>
              <a:defRPr sz="2417" kern="1200" spc="0" baseline="0">
                <a:gradFill>
                  <a:gsLst>
                    <a:gs pos="1250">
                      <a:schemeClr val="tx1"/>
                    </a:gs>
                    <a:gs pos="100000">
                      <a:schemeClr val="tx1"/>
                    </a:gs>
                  </a:gsLst>
                  <a:lin ang="5400000" scaled="0"/>
                </a:gradFill>
                <a:latin typeface="+mn-lt"/>
                <a:ea typeface="+mn-ea"/>
                <a:cs typeface="+mn-cs"/>
              </a:defRPr>
            </a:lvl2pPr>
            <a:lvl3pPr marL="798588"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798588" algn="l"/>
              </a:tabLst>
              <a:defRPr sz="2417" kern="1200" spc="0" baseline="0">
                <a:gradFill>
                  <a:gsLst>
                    <a:gs pos="1250">
                      <a:schemeClr val="tx1"/>
                    </a:gs>
                    <a:gs pos="100000">
                      <a:schemeClr val="tx1"/>
                    </a:gs>
                  </a:gsLst>
                  <a:lin ang="5400000" scaled="0"/>
                </a:gradFill>
                <a:latin typeface="+mn-lt"/>
                <a:ea typeface="+mn-ea"/>
                <a:cs typeface="+mn-cs"/>
              </a:defRPr>
            </a:lvl3pPr>
            <a:lvl4pPr marL="1030384" marR="0" indent="-231796" algn="l" defTabSz="914448"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830" marR="0" indent="-225446" algn="l" defTabSz="914448" rtl="0" eaLnBrk="1" fontAlgn="auto" latinLnBrk="0" hangingPunct="1">
              <a:lnSpc>
                <a:spcPct val="90000"/>
              </a:lnSpc>
              <a:spcBef>
                <a:spcPct val="20000"/>
              </a:spcBef>
              <a:spcAft>
                <a:spcPts val="0"/>
              </a:spcAft>
              <a:buClrTx/>
              <a:buSzPct val="90000"/>
              <a:buFont typeface="Wingdings" pitchFamily="2" charset="2"/>
              <a:buChar char=""/>
              <a:tabLst>
                <a:tab pos="1255830" algn="l"/>
              </a:tabLst>
              <a:defRPr sz="2000" kern="1200" spc="0" baseline="0">
                <a:gradFill>
                  <a:gsLst>
                    <a:gs pos="1250">
                      <a:schemeClr val="tx1"/>
                    </a:gs>
                    <a:gs pos="100000">
                      <a:schemeClr val="tx1"/>
                    </a:gs>
                  </a:gsLst>
                  <a:lin ang="5400000" scaled="0"/>
                </a:gradFill>
                <a:latin typeface="+mn-lt"/>
                <a:ea typeface="+mn-ea"/>
                <a:cs typeface="+mn-cs"/>
              </a:defRPr>
            </a:lvl5pPr>
            <a:lvl6pPr marL="2514734"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959"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183"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407" indent="-228613" algn="l" defTabSz="91444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b="1" dirty="0"/>
              <a:t>Administrator</a:t>
            </a:r>
            <a:r>
              <a:rPr lang="en-US" sz="3200" dirty="0"/>
              <a:t> : allows you to give all rights to a user on an object (whether it's the entire hypervisor, or a specific virtual machine, or any other object).</a:t>
            </a:r>
          </a:p>
          <a:p>
            <a:r>
              <a:rPr lang="en-US" sz="3200" b="1" dirty="0"/>
              <a:t>Anonymous</a:t>
            </a:r>
            <a:r>
              <a:rPr lang="en-US" sz="3200" dirty="0"/>
              <a:t> : corresponds to the rights possessed by an unconnected "user". Note that this right can't be granted and that it will therefore not be visible in the "Actions -&gt; Permissions" menu of the desired objects.</a:t>
            </a:r>
          </a:p>
          <a:p>
            <a:r>
              <a:rPr lang="en-US" sz="3200" b="1" dirty="0"/>
              <a:t>No access </a:t>
            </a:r>
            <a:r>
              <a:rPr lang="en-US" sz="3200" dirty="0"/>
              <a:t>: allows you to limit (remove) the rights that a user had on a child object thanks to the rights that you would have granted him on a parent object.</a:t>
            </a:r>
          </a:p>
          <a:p>
            <a:r>
              <a:rPr lang="en-US" sz="3200" b="1" dirty="0"/>
              <a:t>No cryptography administrator </a:t>
            </a:r>
            <a:r>
              <a:rPr lang="en-US" sz="3200" dirty="0"/>
              <a:t>: has almost the same rights as the "Administrator" role except for encryption operations which will not be possible with this role.</a:t>
            </a:r>
          </a:p>
          <a:p>
            <a:r>
              <a:rPr lang="en-US" sz="3200" b="1" dirty="0"/>
              <a:t>Read-only</a:t>
            </a:r>
            <a:r>
              <a:rPr lang="en-US" sz="3200" dirty="0"/>
              <a:t> : allows you to see various information (depending on the object concerned), but the user will not be able to make any changes to the objects concerned.</a:t>
            </a:r>
          </a:p>
          <a:p>
            <a:r>
              <a:rPr lang="en-US" sz="3200" b="1" dirty="0"/>
              <a:t>Show</a:t>
            </a:r>
            <a:r>
              <a:rPr lang="en-US" sz="3200" dirty="0"/>
              <a:t> : similar to the previous role (Read-only), but with the difference that this role can't be granted. It will therefore not be visible from the window for managing permissions on the desired object.</a:t>
            </a:r>
          </a:p>
        </p:txBody>
      </p:sp>
    </p:spTree>
    <p:extLst>
      <p:ext uri="{BB962C8B-B14F-4D97-AF65-F5344CB8AC3E}">
        <p14:creationId xmlns:p14="http://schemas.microsoft.com/office/powerpoint/2010/main" val="1055034234"/>
      </p:ext>
    </p:extLst>
  </p:cSld>
  <p:clrMapOvr>
    <a:masterClrMapping/>
  </p:clrMapOvr>
  <p:transition>
    <p:fade/>
  </p:transition>
</p:sld>
</file>

<file path=ppt/theme/theme1.xml><?xml version="1.0" encoding="utf-8"?>
<a:theme xmlns:a="http://schemas.openxmlformats.org/drawingml/2006/main" name="Windows_Server_Management_Marketing_Template_16x9_v10">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smtClean="0">
            <a:gradFill>
              <a:gsLst>
                <a:gs pos="0">
                  <a:schemeClr val="bg1"/>
                </a:gs>
                <a:gs pos="100000">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Windows Server">
  <a:themeElements>
    <a:clrScheme name="Windows Server">
      <a:dk1>
        <a:srgbClr val="505050"/>
      </a:dk1>
      <a:lt1>
        <a:srgbClr val="FFFFFF"/>
      </a:lt1>
      <a:dk2>
        <a:srgbClr val="00188F"/>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0.potx" id="{C84D88CE-7AA4-4218-9395-76B8B7EAF8E0}" vid="{4AC7A6BC-AB5D-4DE5-B5BD-CC59E25753DD}"/>
    </a:ext>
  </a:extLst>
</a:theme>
</file>

<file path=ppt/theme/theme3.xml><?xml version="1.0" encoding="utf-8"?>
<a:theme xmlns:a="http://schemas.openxmlformats.org/drawingml/2006/main" name="3_Windows_Server_Management_Marketing_Template_16x9_v10">
  <a:themeElements>
    <a:clrScheme name="WSMM_v02">
      <a:dk1>
        <a:srgbClr val="505050"/>
      </a:dk1>
      <a:lt1>
        <a:srgbClr val="EFEFEF"/>
      </a:lt1>
      <a:dk2>
        <a:srgbClr val="00188F"/>
      </a:dk2>
      <a:lt2>
        <a:srgbClr val="969696"/>
      </a:lt2>
      <a:accent1>
        <a:srgbClr val="00188F"/>
      </a:accent1>
      <a:accent2>
        <a:srgbClr val="7FBA00"/>
      </a:accent2>
      <a:accent3>
        <a:srgbClr val="FF8C00"/>
      </a:accent3>
      <a:accent4>
        <a:srgbClr val="002050"/>
      </a:accent4>
      <a:accent5>
        <a:srgbClr val="007233"/>
      </a:accent5>
      <a:accent6>
        <a:srgbClr val="FFB900"/>
      </a:accent6>
      <a:hlink>
        <a:srgbClr val="00188F"/>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lnSpc>
            <a:spcPct val="90000"/>
          </a:lnSpc>
          <a:spcBef>
            <a:spcPct val="0"/>
          </a:spcBef>
          <a:spcAft>
            <a:spcPct val="0"/>
          </a:spcAft>
          <a:defRPr sz="2000" spc="-50" dirty="0" smtClean="0">
            <a:gradFill>
              <a:gsLst>
                <a:gs pos="0">
                  <a:schemeClr val="bg1"/>
                </a:gs>
                <a:gs pos="100000">
                  <a:schemeClr val="bg1"/>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0000"/>
          </a:lnSpc>
          <a:defRPr sz="2400" spc="-50" dirty="0"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1_Windows Server">
  <a:themeElements>
    <a:clrScheme name="Windows Server">
      <a:dk1>
        <a:srgbClr val="505050"/>
      </a:dk1>
      <a:lt1>
        <a:srgbClr val="FFFFFF"/>
      </a:lt1>
      <a:dk2>
        <a:srgbClr val="00188F"/>
      </a:dk2>
      <a:lt2>
        <a:srgbClr val="D2D2D2"/>
      </a:lt2>
      <a:accent1>
        <a:srgbClr val="0072C6"/>
      </a:accent1>
      <a:accent2>
        <a:srgbClr val="DC3C00"/>
      </a:accent2>
      <a:accent3>
        <a:srgbClr val="008272"/>
      </a:accent3>
      <a:accent4>
        <a:srgbClr val="68217A"/>
      </a:accent4>
      <a:accent5>
        <a:srgbClr val="002050"/>
      </a:accent5>
      <a:accent6>
        <a:srgbClr val="442359"/>
      </a:accent6>
      <a:hlink>
        <a:srgbClr val="F2F2F2"/>
      </a:hlink>
      <a:folHlink>
        <a:srgbClr val="F2F2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0.potx" id="{C84D88CE-7AA4-4218-9395-76B8B7EAF8E0}" vid="{4AC7A6BC-AB5D-4DE5-B5BD-CC59E25753D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DD86A22B-8ABA-4686-9E70-7B979CA35012">Final</Status>
    <Module xmlns="DD86A22B-8ABA-4686-9E70-7B979CA35012">1</Module>
    <Content_x0020_Type xmlns="DD86A22B-8ABA-4686-9E70-7B979CA35012">Slide Presentation</Content_x0020_Typ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862C41987E78469C82EA2B83CD954C" ma:contentTypeVersion="" ma:contentTypeDescription="Create a new document." ma:contentTypeScope="" ma:versionID="0ad2cb6768e0289d904c41b9feb473e6">
  <xsd:schema xmlns:xsd="http://www.w3.org/2001/XMLSchema" xmlns:xs="http://www.w3.org/2001/XMLSchema" xmlns:p="http://schemas.microsoft.com/office/2006/metadata/properties" xmlns:ns2="DD86A22B-8ABA-4686-9E70-7B979CA35012" targetNamespace="http://schemas.microsoft.com/office/2006/metadata/properties" ma:root="true" ma:fieldsID="ada01931c3cb34c909531bf3e4e904fd" ns2:_="">
    <xsd:import namespace="DD86A22B-8ABA-4686-9E70-7B979CA35012"/>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86A22B-8ABA-4686-9E70-7B979CA35012"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622256-9DDF-4481-B240-FD72BF07B333}">
  <ds:schemaRefs>
    <ds:schemaRef ds:uri="http://schemas.microsoft.com/office/2006/metadata/properties"/>
    <ds:schemaRef ds:uri="http://schemas.microsoft.com/office/infopath/2007/PartnerControls"/>
    <ds:schemaRef ds:uri="DD86A22B-8ABA-4686-9E70-7B979CA35012"/>
  </ds:schemaRefs>
</ds:datastoreItem>
</file>

<file path=customXml/itemProps2.xml><?xml version="1.0" encoding="utf-8"?>
<ds:datastoreItem xmlns:ds="http://schemas.openxmlformats.org/officeDocument/2006/customXml" ds:itemID="{5FC07764-2FB5-45BA-AE98-9C5E194190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86A22B-8ABA-4686-9E70-7B979CA350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E86550-C5CA-4E09-97FA-53D39FCD37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336</TotalTime>
  <Words>1067</Words>
  <Application>Microsoft Office PowerPoint</Application>
  <PresentationFormat>Panorámica</PresentationFormat>
  <Paragraphs>94</Paragraphs>
  <Slides>17</Slides>
  <Notes>4</Notes>
  <HiddenSlides>0</HiddenSlides>
  <MMClips>0</MMClips>
  <ScaleCrop>false</ScaleCrop>
  <HeadingPairs>
    <vt:vector size="6" baseType="variant">
      <vt:variant>
        <vt:lpstr>Fuentes usadas</vt:lpstr>
      </vt:variant>
      <vt:variant>
        <vt:i4>7</vt:i4>
      </vt:variant>
      <vt:variant>
        <vt:lpstr>Tema</vt:lpstr>
      </vt:variant>
      <vt:variant>
        <vt:i4>4</vt:i4>
      </vt:variant>
      <vt:variant>
        <vt:lpstr>Títulos de diapositiva</vt:lpstr>
      </vt:variant>
      <vt:variant>
        <vt:i4>17</vt:i4>
      </vt:variant>
    </vt:vector>
  </HeadingPairs>
  <TitlesOfParts>
    <vt:vector size="28" baseType="lpstr">
      <vt:lpstr>MS PGothic</vt:lpstr>
      <vt:lpstr>Arial</vt:lpstr>
      <vt:lpstr>Calibri</vt:lpstr>
      <vt:lpstr>Consolas</vt:lpstr>
      <vt:lpstr>Segoe UI</vt:lpstr>
      <vt:lpstr>Segoe UI Light</vt:lpstr>
      <vt:lpstr>Wingdings</vt:lpstr>
      <vt:lpstr>Windows_Server_Management_Marketing_Template_16x9_v10</vt:lpstr>
      <vt:lpstr>Windows Server</vt:lpstr>
      <vt:lpstr>3_Windows_Server_Management_Marketing_Template_16x9_v10</vt:lpstr>
      <vt:lpstr>1_Windows Server</vt:lpstr>
      <vt:lpstr>Presentación de PowerPoint</vt:lpstr>
      <vt:lpstr>   Course Introduction     </vt:lpstr>
      <vt:lpstr>Modules</vt:lpstr>
      <vt:lpstr>Modules</vt:lpstr>
      <vt:lpstr>Carlos Carreño</vt:lpstr>
      <vt:lpstr>Access Control  Module 8</vt:lpstr>
      <vt:lpstr>Access Control</vt:lpstr>
      <vt:lpstr>Control user Access through roles and permissions</vt:lpstr>
      <vt:lpstr>VMware ESXi Roles </vt:lpstr>
      <vt:lpstr>Show ESXi Roles</vt:lpstr>
      <vt:lpstr>VMware ESXi 7 new roles</vt:lpstr>
      <vt:lpstr>ESXi Custom Roles</vt:lpstr>
      <vt:lpstr>ESXi Custom Roles</vt:lpstr>
      <vt:lpstr>ESXi Manage Users</vt:lpstr>
      <vt:lpstr>ESXi Show Users</vt:lpstr>
      <vt:lpstr>Lab</vt:lpstr>
      <vt:lpstr>Come Back for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Virtualization &amp; Host Configuration</dc:title>
  <dc:creator>Christopher Chapman</dc:creator>
  <cp:lastModifiedBy>CARLOS CARREÑO</cp:lastModifiedBy>
  <cp:revision>50</cp:revision>
  <dcterms:created xsi:type="dcterms:W3CDTF">2014-02-19T15:58:05Z</dcterms:created>
  <dcterms:modified xsi:type="dcterms:W3CDTF">2024-08-30T01:56:03Z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0x0101006B862C41987E78469C82EA2B83CD954C</vt:lpwstr>
  </property>
</Properties>
</file>