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Montserrat SemiBold"/>
      <p:regular r:id="rId25"/>
      <p:bold r:id="rId26"/>
      <p:italic r:id="rId27"/>
      <p:boldItalic r:id="rId28"/>
    </p:embeddedFont>
    <p:embeddedFont>
      <p:font typeface="Montserrat"/>
      <p:regular r:id="rId29"/>
      <p:bold r:id="rId30"/>
      <p:italic r:id="rId31"/>
      <p:boldItalic r:id="rId32"/>
    </p:embeddedFont>
    <p:embeddedFont>
      <p:font typeface="Lato"/>
      <p:regular r:id="rId33"/>
      <p:bold r:id="rId34"/>
      <p:italic r:id="rId35"/>
      <p:boldItalic r:id="rId36"/>
    </p:embeddedFont>
    <p:embeddedFont>
      <p:font typeface="Montserrat ExtraBold"/>
      <p:bold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80">
          <p15:clr>
            <a:srgbClr val="000000"/>
          </p15:clr>
        </p15:guide>
      </p15:sldGuideLst>
    </p:ext>
    <p:ext uri="http://customooxmlschemas.google.com/">
      <go:slidesCustomData xmlns:go="http://customooxmlschemas.google.com/" r:id="rId39" roundtripDataSignature="AMtx7mjR18NoL9fzkRmzT+3OaEXX8JbXs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SemiBold-bold.fntdata"/><Relationship Id="rId25" Type="http://schemas.openxmlformats.org/officeDocument/2006/relationships/font" Target="fonts/MontserratSemiBold-regular.fntdata"/><Relationship Id="rId28" Type="http://schemas.openxmlformats.org/officeDocument/2006/relationships/font" Target="fonts/MontserratSemiBold-boldItalic.fntdata"/><Relationship Id="rId27" Type="http://schemas.openxmlformats.org/officeDocument/2006/relationships/font" Target="fonts/MontserratSemi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italic.fntdata"/><Relationship Id="rId30" Type="http://schemas.openxmlformats.org/officeDocument/2006/relationships/font" Target="fonts/Montserrat-bold.fntdata"/><Relationship Id="rId11" Type="http://schemas.openxmlformats.org/officeDocument/2006/relationships/slide" Target="slides/slide6.xml"/><Relationship Id="rId33" Type="http://schemas.openxmlformats.org/officeDocument/2006/relationships/font" Target="fonts/Lato-regular.fntdata"/><Relationship Id="rId10" Type="http://schemas.openxmlformats.org/officeDocument/2006/relationships/slide" Target="slides/slide5.xml"/><Relationship Id="rId32" Type="http://schemas.openxmlformats.org/officeDocument/2006/relationships/font" Target="fonts/Montserrat-boldItalic.fntdata"/><Relationship Id="rId13" Type="http://schemas.openxmlformats.org/officeDocument/2006/relationships/slide" Target="slides/slide8.xml"/><Relationship Id="rId35" Type="http://schemas.openxmlformats.org/officeDocument/2006/relationships/font" Target="fonts/Lato-italic.fntdata"/><Relationship Id="rId12" Type="http://schemas.openxmlformats.org/officeDocument/2006/relationships/slide" Target="slides/slide7.xml"/><Relationship Id="rId34" Type="http://schemas.openxmlformats.org/officeDocument/2006/relationships/font" Target="fonts/Lato-bold.fntdata"/><Relationship Id="rId15" Type="http://schemas.openxmlformats.org/officeDocument/2006/relationships/slide" Target="slides/slide10.xml"/><Relationship Id="rId37" Type="http://schemas.openxmlformats.org/officeDocument/2006/relationships/font" Target="fonts/MontserratExtraBold-bold.fntdata"/><Relationship Id="rId14" Type="http://schemas.openxmlformats.org/officeDocument/2006/relationships/slide" Target="slides/slide9.xml"/><Relationship Id="rId36" Type="http://schemas.openxmlformats.org/officeDocument/2006/relationships/font" Target="fonts/Lato-boldItalic.fntdata"/><Relationship Id="rId17" Type="http://schemas.openxmlformats.org/officeDocument/2006/relationships/slide" Target="slides/slide12.xml"/><Relationship Id="rId39" Type="http://customschemas.google.com/relationships/presentationmetadata" Target="metadata"/><Relationship Id="rId16" Type="http://schemas.openxmlformats.org/officeDocument/2006/relationships/slide" Target="slides/slide11.xml"/><Relationship Id="rId38" Type="http://schemas.openxmlformats.org/officeDocument/2006/relationships/font" Target="fonts/MontserratExtraBold-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20bfb39b3f_0_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g120bfb39b3f_0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20bfb39b3f_0_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g120bfb39b3f_0_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20bfb39b3f_0_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g120bfb39b3f_0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20bfb39b3f_0_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g120bfb39b3f_0_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2449274f68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2449274f68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2449274f68_9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2449274f68_9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20bfb39b3f_0_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g120bfb39b3f_0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20bfb39b3f_0_1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g120bfb39b3f_0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20bfb39b3f_0_1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g120bfb39b3f_0_1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20bfb39b3f_0_1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g120bfb39b3f_0_1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4457b828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4457b82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20bfb39b3f_0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g120bfb39b3f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20bfb39b3f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120bfb39b3f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20bfb39b3f_0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g120bfb39b3f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20bfb39b3f_0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g120bfb39b3f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20bfb39b3f_0_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g120bfb39b3f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20bfb39b3f_0_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g120bfb39b3f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32"/>
          <p:cNvSpPr txBox="1"/>
          <p:nvPr>
            <p:ph type="ctrTitle"/>
          </p:nvPr>
        </p:nvSpPr>
        <p:spPr>
          <a:xfrm>
            <a:off x="5062225" y="1471475"/>
            <a:ext cx="3507000" cy="1637700"/>
          </a:xfrm>
          <a:prstGeom prst="rect">
            <a:avLst/>
          </a:prstGeom>
          <a:noFill/>
          <a:ln>
            <a:noFill/>
          </a:ln>
        </p:spPr>
        <p:txBody>
          <a:bodyPr anchorCtr="0" anchor="t" bIns="91425" lIns="91425" spcFirstLastPara="1" rIns="91425" wrap="square" tIns="91425">
            <a:noAutofit/>
          </a:bodyPr>
          <a:lstStyle>
            <a:lvl1pPr lvl="0" algn="ctr">
              <a:lnSpc>
                <a:spcPct val="80000"/>
              </a:lnSpc>
              <a:spcBef>
                <a:spcPts val="0"/>
              </a:spcBef>
              <a:spcAft>
                <a:spcPts val="0"/>
              </a:spcAft>
              <a:buSzPts val="6000"/>
              <a:buNone/>
              <a:defRPr sz="6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 name="Google Shape;10;p32"/>
          <p:cNvSpPr txBox="1"/>
          <p:nvPr>
            <p:ph idx="1" type="subTitle"/>
          </p:nvPr>
        </p:nvSpPr>
        <p:spPr>
          <a:xfrm>
            <a:off x="5490925" y="3039025"/>
            <a:ext cx="2649600" cy="691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800">
                <a:solidFill>
                  <a:schemeClr val="dk1"/>
                </a:solidFill>
                <a:latin typeface="Montserrat"/>
                <a:ea typeface="Montserrat"/>
                <a:cs typeface="Montserrat"/>
                <a:sym typeface="Montserrat"/>
              </a:defRPr>
            </a:lvl1pPr>
            <a:lvl2pPr lvl="1" algn="ctr">
              <a:lnSpc>
                <a:spcPct val="100000"/>
              </a:lnSpc>
              <a:spcBef>
                <a:spcPts val="0"/>
              </a:spcBef>
              <a:spcAft>
                <a:spcPts val="0"/>
              </a:spcAft>
              <a:buSzPts val="1400"/>
              <a:buNone/>
              <a:defRPr sz="1800">
                <a:latin typeface="Montserrat"/>
                <a:ea typeface="Montserrat"/>
                <a:cs typeface="Montserrat"/>
                <a:sym typeface="Montserrat"/>
              </a:defRPr>
            </a:lvl2pPr>
            <a:lvl3pPr lvl="2" algn="ctr">
              <a:lnSpc>
                <a:spcPct val="100000"/>
              </a:lnSpc>
              <a:spcBef>
                <a:spcPts val="0"/>
              </a:spcBef>
              <a:spcAft>
                <a:spcPts val="0"/>
              </a:spcAft>
              <a:buSzPts val="1400"/>
              <a:buNone/>
              <a:defRPr sz="1800">
                <a:latin typeface="Montserrat"/>
                <a:ea typeface="Montserrat"/>
                <a:cs typeface="Montserrat"/>
                <a:sym typeface="Montserrat"/>
              </a:defRPr>
            </a:lvl3pPr>
            <a:lvl4pPr lvl="3" algn="ctr">
              <a:lnSpc>
                <a:spcPct val="100000"/>
              </a:lnSpc>
              <a:spcBef>
                <a:spcPts val="0"/>
              </a:spcBef>
              <a:spcAft>
                <a:spcPts val="0"/>
              </a:spcAft>
              <a:buSzPts val="1400"/>
              <a:buNone/>
              <a:defRPr sz="1800">
                <a:latin typeface="Montserrat"/>
                <a:ea typeface="Montserrat"/>
                <a:cs typeface="Montserrat"/>
                <a:sym typeface="Montserrat"/>
              </a:defRPr>
            </a:lvl4pPr>
            <a:lvl5pPr lvl="4" algn="ctr">
              <a:lnSpc>
                <a:spcPct val="100000"/>
              </a:lnSpc>
              <a:spcBef>
                <a:spcPts val="0"/>
              </a:spcBef>
              <a:spcAft>
                <a:spcPts val="0"/>
              </a:spcAft>
              <a:buSzPts val="1400"/>
              <a:buNone/>
              <a:defRPr sz="1800">
                <a:latin typeface="Montserrat"/>
                <a:ea typeface="Montserrat"/>
                <a:cs typeface="Montserrat"/>
                <a:sym typeface="Montserrat"/>
              </a:defRPr>
            </a:lvl5pPr>
            <a:lvl6pPr lvl="5" algn="ctr">
              <a:lnSpc>
                <a:spcPct val="100000"/>
              </a:lnSpc>
              <a:spcBef>
                <a:spcPts val="0"/>
              </a:spcBef>
              <a:spcAft>
                <a:spcPts val="0"/>
              </a:spcAft>
              <a:buSzPts val="1400"/>
              <a:buNone/>
              <a:defRPr sz="1800">
                <a:latin typeface="Montserrat"/>
                <a:ea typeface="Montserrat"/>
                <a:cs typeface="Montserrat"/>
                <a:sym typeface="Montserrat"/>
              </a:defRPr>
            </a:lvl6pPr>
            <a:lvl7pPr lvl="6" algn="ctr">
              <a:lnSpc>
                <a:spcPct val="100000"/>
              </a:lnSpc>
              <a:spcBef>
                <a:spcPts val="0"/>
              </a:spcBef>
              <a:spcAft>
                <a:spcPts val="0"/>
              </a:spcAft>
              <a:buSzPts val="1400"/>
              <a:buNone/>
              <a:defRPr sz="1800">
                <a:latin typeface="Montserrat"/>
                <a:ea typeface="Montserrat"/>
                <a:cs typeface="Montserrat"/>
                <a:sym typeface="Montserrat"/>
              </a:defRPr>
            </a:lvl7pPr>
            <a:lvl8pPr lvl="7" algn="ctr">
              <a:lnSpc>
                <a:spcPct val="100000"/>
              </a:lnSpc>
              <a:spcBef>
                <a:spcPts val="0"/>
              </a:spcBef>
              <a:spcAft>
                <a:spcPts val="0"/>
              </a:spcAft>
              <a:buSzPts val="1400"/>
              <a:buNone/>
              <a:defRPr sz="1800">
                <a:latin typeface="Montserrat"/>
                <a:ea typeface="Montserrat"/>
                <a:cs typeface="Montserrat"/>
                <a:sym typeface="Montserrat"/>
              </a:defRPr>
            </a:lvl8pPr>
            <a:lvl9pPr lvl="8" algn="ctr">
              <a:lnSpc>
                <a:spcPct val="100000"/>
              </a:lnSpc>
              <a:spcBef>
                <a:spcPts val="0"/>
              </a:spcBef>
              <a:spcAft>
                <a:spcPts val="0"/>
              </a:spcAft>
              <a:buSzPts val="1400"/>
              <a:buNone/>
              <a:defRPr sz="1800">
                <a:latin typeface="Montserrat"/>
                <a:ea typeface="Montserrat"/>
                <a:cs typeface="Montserrat"/>
                <a:sym typeface="Montserrat"/>
              </a:defRPr>
            </a:lvl9pPr>
          </a:lstStyle>
          <a:p/>
        </p:txBody>
      </p:sp>
      <p:sp>
        <p:nvSpPr>
          <p:cNvPr id="11" name="Google Shape;11;p32"/>
          <p:cNvSpPr/>
          <p:nvPr/>
        </p:nvSpPr>
        <p:spPr>
          <a:xfrm flipH="1">
            <a:off x="8729100" y="0"/>
            <a:ext cx="414900" cy="414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12" name="Google Shape;12;p32"/>
          <p:cNvSpPr/>
          <p:nvPr/>
        </p:nvSpPr>
        <p:spPr>
          <a:xfrm flipH="1">
            <a:off x="125" y="3984300"/>
            <a:ext cx="288900" cy="1159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13" name="Google Shape;13;p32"/>
          <p:cNvSpPr/>
          <p:nvPr/>
        </p:nvSpPr>
        <p:spPr>
          <a:xfrm>
            <a:off x="8609050" y="256550"/>
            <a:ext cx="288900" cy="288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2"/>
          <p:cNvSpPr/>
          <p:nvPr/>
        </p:nvSpPr>
        <p:spPr>
          <a:xfrm flipH="1" rot="5400000">
            <a:off x="8645550" y="4645050"/>
            <a:ext cx="288900" cy="7080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Tree>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oACodo 1">
  <p:cSld name="TITLE_2">
    <p:spTree>
      <p:nvGrpSpPr>
        <p:cNvPr id="72" name="Shape 72"/>
        <p:cNvGrpSpPr/>
        <p:nvPr/>
      </p:nvGrpSpPr>
      <p:grpSpPr>
        <a:xfrm>
          <a:off x="0" y="0"/>
          <a:ext cx="0" cy="0"/>
          <a:chOff x="0" y="0"/>
          <a:chExt cx="0" cy="0"/>
        </a:xfrm>
      </p:grpSpPr>
      <p:cxnSp>
        <p:nvCxnSpPr>
          <p:cNvPr id="73" name="Google Shape;73;p41"/>
          <p:cNvCxnSpPr/>
          <p:nvPr/>
        </p:nvCxnSpPr>
        <p:spPr>
          <a:xfrm>
            <a:off x="341399" y="847950"/>
            <a:ext cx="6244200" cy="0"/>
          </a:xfrm>
          <a:prstGeom prst="straightConnector1">
            <a:avLst/>
          </a:prstGeom>
          <a:noFill/>
          <a:ln cap="flat" cmpd="sng" w="38100">
            <a:solidFill>
              <a:schemeClr val="lt1"/>
            </a:solidFill>
            <a:prstDash val="solid"/>
            <a:round/>
            <a:headEnd len="sm" w="sm" type="none"/>
            <a:tailEnd len="sm" w="sm" type="none"/>
          </a:ln>
        </p:spPr>
      </p:cxnSp>
      <p:cxnSp>
        <p:nvCxnSpPr>
          <p:cNvPr id="74" name="Google Shape;74;p41"/>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75" name="Google Shape;75;p41"/>
          <p:cNvCxnSpPr/>
          <p:nvPr/>
        </p:nvCxnSpPr>
        <p:spPr>
          <a:xfrm>
            <a:off x="425198" y="1863450"/>
            <a:ext cx="183300" cy="0"/>
          </a:xfrm>
          <a:prstGeom prst="straightConnector1">
            <a:avLst/>
          </a:prstGeom>
          <a:noFill/>
          <a:ln cap="flat" cmpd="sng" w="19050">
            <a:solidFill>
              <a:schemeClr val="lt1"/>
            </a:solidFill>
            <a:prstDash val="solid"/>
            <a:round/>
            <a:headEnd len="sm" w="sm" type="none"/>
            <a:tailEnd len="sm" w="sm" type="none"/>
          </a:ln>
        </p:spPr>
      </p:cxnSp>
      <p:sp>
        <p:nvSpPr>
          <p:cNvPr id="76" name="Google Shape;76;p41"/>
          <p:cNvSpPr txBox="1"/>
          <p:nvPr>
            <p:ph type="ctrTitle"/>
          </p:nvPr>
        </p:nvSpPr>
        <p:spPr>
          <a:xfrm>
            <a:off x="2371725" y="630225"/>
            <a:ext cx="6331500" cy="1542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77" name="Google Shape;77;p41"/>
          <p:cNvSpPr txBox="1"/>
          <p:nvPr>
            <p:ph idx="1" type="subTitle"/>
          </p:nvPr>
        </p:nvSpPr>
        <p:spPr>
          <a:xfrm>
            <a:off x="2390267" y="3238450"/>
            <a:ext cx="6331500" cy="1241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78" name="Google Shape;78;p4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AR"/>
              <a:t>‹#›</a:t>
            </a:fld>
            <a:endParaRPr/>
          </a:p>
        </p:txBody>
      </p:sp>
      <p:sp>
        <p:nvSpPr>
          <p:cNvPr id="79" name="Google Shape;79;p41"/>
          <p:cNvSpPr txBox="1"/>
          <p:nvPr>
            <p:ph idx="2" type="title"/>
          </p:nvPr>
        </p:nvSpPr>
        <p:spPr>
          <a:xfrm>
            <a:off x="507350" y="847950"/>
            <a:ext cx="8214600" cy="75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5" name="Shape 15"/>
        <p:cNvGrpSpPr/>
        <p:nvPr/>
      </p:nvGrpSpPr>
      <p:grpSpPr>
        <a:xfrm>
          <a:off x="0" y="0"/>
          <a:ext cx="0" cy="0"/>
          <a:chOff x="0" y="0"/>
          <a:chExt cx="0" cy="0"/>
        </a:xfrm>
      </p:grpSpPr>
      <p:sp>
        <p:nvSpPr>
          <p:cNvPr id="16" name="Google Shape;16;p33"/>
          <p:cNvSpPr txBox="1"/>
          <p:nvPr>
            <p:ph type="title"/>
          </p:nvPr>
        </p:nvSpPr>
        <p:spPr>
          <a:xfrm>
            <a:off x="2345400" y="1497250"/>
            <a:ext cx="4453200" cy="1140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6000"/>
              <a:buNone/>
              <a:defRPr sz="7000">
                <a:solidFill>
                  <a:schemeClr val="accent1"/>
                </a:solidFill>
              </a:defRPr>
            </a:lvl1pPr>
            <a:lvl2pPr lvl="1" algn="ctr">
              <a:lnSpc>
                <a:spcPct val="100000"/>
              </a:lnSpc>
              <a:spcBef>
                <a:spcPts val="0"/>
              </a:spcBef>
              <a:spcAft>
                <a:spcPts val="0"/>
              </a:spcAft>
              <a:buClr>
                <a:schemeClr val="accent1"/>
              </a:buClr>
              <a:buSzPts val="6000"/>
              <a:buNone/>
              <a:defRPr sz="6000">
                <a:solidFill>
                  <a:schemeClr val="accent1"/>
                </a:solidFill>
              </a:defRPr>
            </a:lvl2pPr>
            <a:lvl3pPr lvl="2" algn="ctr">
              <a:lnSpc>
                <a:spcPct val="100000"/>
              </a:lnSpc>
              <a:spcBef>
                <a:spcPts val="0"/>
              </a:spcBef>
              <a:spcAft>
                <a:spcPts val="0"/>
              </a:spcAft>
              <a:buClr>
                <a:schemeClr val="accent1"/>
              </a:buClr>
              <a:buSzPts val="6000"/>
              <a:buNone/>
              <a:defRPr sz="6000">
                <a:solidFill>
                  <a:schemeClr val="accent1"/>
                </a:solidFill>
              </a:defRPr>
            </a:lvl3pPr>
            <a:lvl4pPr lvl="3" algn="ctr">
              <a:lnSpc>
                <a:spcPct val="100000"/>
              </a:lnSpc>
              <a:spcBef>
                <a:spcPts val="0"/>
              </a:spcBef>
              <a:spcAft>
                <a:spcPts val="0"/>
              </a:spcAft>
              <a:buClr>
                <a:schemeClr val="accent1"/>
              </a:buClr>
              <a:buSzPts val="6000"/>
              <a:buNone/>
              <a:defRPr sz="6000">
                <a:solidFill>
                  <a:schemeClr val="accent1"/>
                </a:solidFill>
              </a:defRPr>
            </a:lvl4pPr>
            <a:lvl5pPr lvl="4" algn="ctr">
              <a:lnSpc>
                <a:spcPct val="100000"/>
              </a:lnSpc>
              <a:spcBef>
                <a:spcPts val="0"/>
              </a:spcBef>
              <a:spcAft>
                <a:spcPts val="0"/>
              </a:spcAft>
              <a:buClr>
                <a:schemeClr val="accent1"/>
              </a:buClr>
              <a:buSzPts val="6000"/>
              <a:buNone/>
              <a:defRPr sz="6000">
                <a:solidFill>
                  <a:schemeClr val="accent1"/>
                </a:solidFill>
              </a:defRPr>
            </a:lvl5pPr>
            <a:lvl6pPr lvl="5" algn="ctr">
              <a:lnSpc>
                <a:spcPct val="100000"/>
              </a:lnSpc>
              <a:spcBef>
                <a:spcPts val="0"/>
              </a:spcBef>
              <a:spcAft>
                <a:spcPts val="0"/>
              </a:spcAft>
              <a:buClr>
                <a:schemeClr val="accent1"/>
              </a:buClr>
              <a:buSzPts val="6000"/>
              <a:buNone/>
              <a:defRPr sz="6000">
                <a:solidFill>
                  <a:schemeClr val="accent1"/>
                </a:solidFill>
              </a:defRPr>
            </a:lvl6pPr>
            <a:lvl7pPr lvl="6" algn="ctr">
              <a:lnSpc>
                <a:spcPct val="100000"/>
              </a:lnSpc>
              <a:spcBef>
                <a:spcPts val="0"/>
              </a:spcBef>
              <a:spcAft>
                <a:spcPts val="0"/>
              </a:spcAft>
              <a:buClr>
                <a:schemeClr val="accent1"/>
              </a:buClr>
              <a:buSzPts val="6000"/>
              <a:buNone/>
              <a:defRPr sz="6000">
                <a:solidFill>
                  <a:schemeClr val="accent1"/>
                </a:solidFill>
              </a:defRPr>
            </a:lvl7pPr>
            <a:lvl8pPr lvl="7" algn="ctr">
              <a:lnSpc>
                <a:spcPct val="100000"/>
              </a:lnSpc>
              <a:spcBef>
                <a:spcPts val="0"/>
              </a:spcBef>
              <a:spcAft>
                <a:spcPts val="0"/>
              </a:spcAft>
              <a:buClr>
                <a:schemeClr val="accent1"/>
              </a:buClr>
              <a:buSzPts val="6000"/>
              <a:buNone/>
              <a:defRPr sz="6000">
                <a:solidFill>
                  <a:schemeClr val="accent1"/>
                </a:solidFill>
              </a:defRPr>
            </a:lvl8pPr>
            <a:lvl9pPr lvl="8" algn="ctr">
              <a:lnSpc>
                <a:spcPct val="100000"/>
              </a:lnSpc>
              <a:spcBef>
                <a:spcPts val="0"/>
              </a:spcBef>
              <a:spcAft>
                <a:spcPts val="0"/>
              </a:spcAft>
              <a:buClr>
                <a:schemeClr val="accent1"/>
              </a:buClr>
              <a:buSzPts val="6000"/>
              <a:buNone/>
              <a:defRPr sz="6000">
                <a:solidFill>
                  <a:schemeClr val="accent1"/>
                </a:solidFill>
              </a:defRPr>
            </a:lvl9pPr>
          </a:lstStyle>
          <a:p/>
        </p:txBody>
      </p:sp>
      <p:sp>
        <p:nvSpPr>
          <p:cNvPr id="17" name="Google Shape;17;p33"/>
          <p:cNvSpPr txBox="1"/>
          <p:nvPr>
            <p:ph idx="1" type="subTitle"/>
          </p:nvPr>
        </p:nvSpPr>
        <p:spPr>
          <a:xfrm>
            <a:off x="2317500" y="2637550"/>
            <a:ext cx="4509000" cy="981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latin typeface="Montserrat"/>
                <a:ea typeface="Montserrat"/>
                <a:cs typeface="Montserrat"/>
                <a:sym typeface="Montserrat"/>
              </a:defRPr>
            </a:lvl1pPr>
            <a:lvl2pPr lvl="1" algn="ctr">
              <a:lnSpc>
                <a:spcPct val="100000"/>
              </a:lnSpc>
              <a:spcBef>
                <a:spcPts val="0"/>
              </a:spcBef>
              <a:spcAft>
                <a:spcPts val="0"/>
              </a:spcAft>
              <a:buSzPts val="1400"/>
              <a:buNone/>
              <a:defRPr sz="1600">
                <a:latin typeface="Montserrat"/>
                <a:ea typeface="Montserrat"/>
                <a:cs typeface="Montserrat"/>
                <a:sym typeface="Montserrat"/>
              </a:defRPr>
            </a:lvl2pPr>
            <a:lvl3pPr lvl="2" algn="ctr">
              <a:lnSpc>
                <a:spcPct val="100000"/>
              </a:lnSpc>
              <a:spcBef>
                <a:spcPts val="0"/>
              </a:spcBef>
              <a:spcAft>
                <a:spcPts val="0"/>
              </a:spcAft>
              <a:buSzPts val="1400"/>
              <a:buNone/>
              <a:defRPr sz="1600">
                <a:latin typeface="Montserrat"/>
                <a:ea typeface="Montserrat"/>
                <a:cs typeface="Montserrat"/>
                <a:sym typeface="Montserrat"/>
              </a:defRPr>
            </a:lvl3pPr>
            <a:lvl4pPr lvl="3" algn="ctr">
              <a:lnSpc>
                <a:spcPct val="100000"/>
              </a:lnSpc>
              <a:spcBef>
                <a:spcPts val="0"/>
              </a:spcBef>
              <a:spcAft>
                <a:spcPts val="0"/>
              </a:spcAft>
              <a:buSzPts val="1400"/>
              <a:buNone/>
              <a:defRPr sz="1600">
                <a:latin typeface="Montserrat"/>
                <a:ea typeface="Montserrat"/>
                <a:cs typeface="Montserrat"/>
                <a:sym typeface="Montserrat"/>
              </a:defRPr>
            </a:lvl4pPr>
            <a:lvl5pPr lvl="4" algn="ctr">
              <a:lnSpc>
                <a:spcPct val="100000"/>
              </a:lnSpc>
              <a:spcBef>
                <a:spcPts val="0"/>
              </a:spcBef>
              <a:spcAft>
                <a:spcPts val="0"/>
              </a:spcAft>
              <a:buSzPts val="1400"/>
              <a:buNone/>
              <a:defRPr sz="1600">
                <a:latin typeface="Montserrat"/>
                <a:ea typeface="Montserrat"/>
                <a:cs typeface="Montserrat"/>
                <a:sym typeface="Montserrat"/>
              </a:defRPr>
            </a:lvl5pPr>
            <a:lvl6pPr lvl="5" algn="ctr">
              <a:lnSpc>
                <a:spcPct val="100000"/>
              </a:lnSpc>
              <a:spcBef>
                <a:spcPts val="0"/>
              </a:spcBef>
              <a:spcAft>
                <a:spcPts val="0"/>
              </a:spcAft>
              <a:buSzPts val="1400"/>
              <a:buNone/>
              <a:defRPr sz="1600">
                <a:latin typeface="Montserrat"/>
                <a:ea typeface="Montserrat"/>
                <a:cs typeface="Montserrat"/>
                <a:sym typeface="Montserrat"/>
              </a:defRPr>
            </a:lvl6pPr>
            <a:lvl7pPr lvl="6" algn="ctr">
              <a:lnSpc>
                <a:spcPct val="100000"/>
              </a:lnSpc>
              <a:spcBef>
                <a:spcPts val="0"/>
              </a:spcBef>
              <a:spcAft>
                <a:spcPts val="0"/>
              </a:spcAft>
              <a:buSzPts val="1400"/>
              <a:buNone/>
              <a:defRPr sz="1600">
                <a:latin typeface="Montserrat"/>
                <a:ea typeface="Montserrat"/>
                <a:cs typeface="Montserrat"/>
                <a:sym typeface="Montserrat"/>
              </a:defRPr>
            </a:lvl7pPr>
            <a:lvl8pPr lvl="7" algn="ctr">
              <a:lnSpc>
                <a:spcPct val="100000"/>
              </a:lnSpc>
              <a:spcBef>
                <a:spcPts val="0"/>
              </a:spcBef>
              <a:spcAft>
                <a:spcPts val="0"/>
              </a:spcAft>
              <a:buSzPts val="1400"/>
              <a:buNone/>
              <a:defRPr sz="1600">
                <a:latin typeface="Montserrat"/>
                <a:ea typeface="Montserrat"/>
                <a:cs typeface="Montserrat"/>
                <a:sym typeface="Montserrat"/>
              </a:defRPr>
            </a:lvl8pPr>
            <a:lvl9pPr lvl="8" algn="ctr">
              <a:lnSpc>
                <a:spcPct val="100000"/>
              </a:lnSpc>
              <a:spcBef>
                <a:spcPts val="0"/>
              </a:spcBef>
              <a:spcAft>
                <a:spcPts val="0"/>
              </a:spcAft>
              <a:buSzPts val="1400"/>
              <a:buNone/>
              <a:defRPr sz="1600">
                <a:latin typeface="Montserrat"/>
                <a:ea typeface="Montserrat"/>
                <a:cs typeface="Montserrat"/>
                <a:sym typeface="Montserrat"/>
              </a:defRPr>
            </a:lvl9pPr>
          </a:lstStyle>
          <a:p/>
        </p:txBody>
      </p:sp>
      <p:sp>
        <p:nvSpPr>
          <p:cNvPr id="18" name="Google Shape;18;p33"/>
          <p:cNvSpPr/>
          <p:nvPr/>
        </p:nvSpPr>
        <p:spPr>
          <a:xfrm flipH="1">
            <a:off x="8837100" y="0"/>
            <a:ext cx="306900" cy="1786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19" name="Google Shape;19;p33"/>
          <p:cNvSpPr/>
          <p:nvPr/>
        </p:nvSpPr>
        <p:spPr>
          <a:xfrm flipH="1" rot="-5400000">
            <a:off x="22200" y="4706400"/>
            <a:ext cx="414900" cy="4593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20" name="Google Shape;20;p33"/>
          <p:cNvSpPr/>
          <p:nvPr/>
        </p:nvSpPr>
        <p:spPr>
          <a:xfrm>
            <a:off x="8715600" y="876525"/>
            <a:ext cx="255600" cy="10464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extLst>
    <p:ext uri="{DCECCB84-F9BA-43D5-87BE-67443E8EF086}">
      <p15:sldGuideLst>
        <p15:guide id="1" orient="horz" pos="3240">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p:cSld name="CUSTOM_12">
    <p:spTree>
      <p:nvGrpSpPr>
        <p:cNvPr id="21" name="Shape 21"/>
        <p:cNvGrpSpPr/>
        <p:nvPr/>
      </p:nvGrpSpPr>
      <p:grpSpPr>
        <a:xfrm>
          <a:off x="0" y="0"/>
          <a:ext cx="0" cy="0"/>
          <a:chOff x="0" y="0"/>
          <a:chExt cx="0" cy="0"/>
        </a:xfrm>
      </p:grpSpPr>
      <p:sp>
        <p:nvSpPr>
          <p:cNvPr id="22" name="Google Shape;22;p34"/>
          <p:cNvSpPr txBox="1"/>
          <p:nvPr>
            <p:ph idx="1" type="subTitle"/>
          </p:nvPr>
        </p:nvSpPr>
        <p:spPr>
          <a:xfrm>
            <a:off x="3499000" y="1545650"/>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 name="Google Shape;23;p34"/>
          <p:cNvSpPr txBox="1"/>
          <p:nvPr>
            <p:ph idx="2" type="subTitle"/>
          </p:nvPr>
        </p:nvSpPr>
        <p:spPr>
          <a:xfrm>
            <a:off x="3533838" y="1919600"/>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2pPr>
            <a:lvl3pPr lvl="2"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3pPr>
            <a:lvl4pPr lvl="3"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4pPr>
            <a:lvl5pPr lvl="4"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5pPr>
            <a:lvl6pPr lvl="5"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6pPr>
            <a:lvl7pPr lvl="6"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7pPr>
            <a:lvl8pPr lvl="7"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8pPr>
            <a:lvl9pPr lvl="8"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9pPr>
          </a:lstStyle>
          <a:p/>
        </p:txBody>
      </p:sp>
      <p:sp>
        <p:nvSpPr>
          <p:cNvPr id="24" name="Google Shape;24;p34"/>
          <p:cNvSpPr txBox="1"/>
          <p:nvPr>
            <p:ph idx="3" type="subTitle"/>
          </p:nvPr>
        </p:nvSpPr>
        <p:spPr>
          <a:xfrm>
            <a:off x="5977813" y="1559650"/>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 name="Google Shape;25;p34"/>
          <p:cNvSpPr txBox="1"/>
          <p:nvPr>
            <p:ph idx="4" type="subTitle"/>
          </p:nvPr>
        </p:nvSpPr>
        <p:spPr>
          <a:xfrm>
            <a:off x="5977813" y="1913188"/>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2pPr>
            <a:lvl3pPr lvl="2"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3pPr>
            <a:lvl4pPr lvl="3"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4pPr>
            <a:lvl5pPr lvl="4"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5pPr>
            <a:lvl6pPr lvl="5"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6pPr>
            <a:lvl7pPr lvl="6"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7pPr>
            <a:lvl8pPr lvl="7"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8pPr>
            <a:lvl9pPr lvl="8"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9pPr>
          </a:lstStyle>
          <a:p/>
        </p:txBody>
      </p:sp>
      <p:sp>
        <p:nvSpPr>
          <p:cNvPr id="26" name="Google Shape;26;p34"/>
          <p:cNvSpPr txBox="1"/>
          <p:nvPr>
            <p:ph idx="5" type="subTitle"/>
          </p:nvPr>
        </p:nvSpPr>
        <p:spPr>
          <a:xfrm>
            <a:off x="3533850" y="3159825"/>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7" name="Google Shape;27;p34"/>
          <p:cNvSpPr txBox="1"/>
          <p:nvPr>
            <p:ph idx="6" type="subTitle"/>
          </p:nvPr>
        </p:nvSpPr>
        <p:spPr>
          <a:xfrm>
            <a:off x="3533838" y="3519800"/>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2pPr>
            <a:lvl3pPr lvl="2"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3pPr>
            <a:lvl4pPr lvl="3"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4pPr>
            <a:lvl5pPr lvl="4"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5pPr>
            <a:lvl6pPr lvl="5"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6pPr>
            <a:lvl7pPr lvl="6"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7pPr>
            <a:lvl8pPr lvl="7"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8pPr>
            <a:lvl9pPr lvl="8"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9pPr>
          </a:lstStyle>
          <a:p/>
        </p:txBody>
      </p:sp>
      <p:sp>
        <p:nvSpPr>
          <p:cNvPr id="28" name="Google Shape;28;p34"/>
          <p:cNvSpPr txBox="1"/>
          <p:nvPr>
            <p:ph idx="7" type="subTitle"/>
          </p:nvPr>
        </p:nvSpPr>
        <p:spPr>
          <a:xfrm>
            <a:off x="6012663" y="3173825"/>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9" name="Google Shape;29;p34"/>
          <p:cNvSpPr txBox="1"/>
          <p:nvPr>
            <p:ph idx="8" type="subTitle"/>
          </p:nvPr>
        </p:nvSpPr>
        <p:spPr>
          <a:xfrm>
            <a:off x="6012663" y="3533800"/>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2pPr>
            <a:lvl3pPr lvl="2"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3pPr>
            <a:lvl4pPr lvl="3"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4pPr>
            <a:lvl5pPr lvl="4"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5pPr>
            <a:lvl6pPr lvl="5"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6pPr>
            <a:lvl7pPr lvl="6"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7pPr>
            <a:lvl8pPr lvl="7"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8pPr>
            <a:lvl9pPr lvl="8"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9pPr>
          </a:lstStyle>
          <a:p/>
        </p:txBody>
      </p:sp>
      <p:sp>
        <p:nvSpPr>
          <p:cNvPr id="30" name="Google Shape;30;p34"/>
          <p:cNvSpPr txBox="1"/>
          <p:nvPr>
            <p:ph type="title"/>
          </p:nvPr>
        </p:nvSpPr>
        <p:spPr>
          <a:xfrm>
            <a:off x="713100" y="481875"/>
            <a:ext cx="7717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500"/>
              <a:buFont typeface="Montserrat ExtraBold"/>
              <a:buNone/>
              <a:defRPr sz="2500">
                <a:solidFill>
                  <a:schemeClr val="accent1"/>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Clr>
                <a:schemeClr val="accent3"/>
              </a:buClr>
              <a:buSzPts val="2800"/>
              <a:buNone/>
              <a:defRPr sz="2800">
                <a:solidFill>
                  <a:schemeClr val="accent3"/>
                </a:solidFill>
              </a:defRPr>
            </a:lvl2pPr>
            <a:lvl3pPr lvl="2" algn="ctr">
              <a:lnSpc>
                <a:spcPct val="100000"/>
              </a:lnSpc>
              <a:spcBef>
                <a:spcPts val="0"/>
              </a:spcBef>
              <a:spcAft>
                <a:spcPts val="0"/>
              </a:spcAft>
              <a:buClr>
                <a:schemeClr val="accent3"/>
              </a:buClr>
              <a:buSzPts val="2800"/>
              <a:buNone/>
              <a:defRPr sz="2800">
                <a:solidFill>
                  <a:schemeClr val="accent3"/>
                </a:solidFill>
              </a:defRPr>
            </a:lvl3pPr>
            <a:lvl4pPr lvl="3" algn="ctr">
              <a:lnSpc>
                <a:spcPct val="100000"/>
              </a:lnSpc>
              <a:spcBef>
                <a:spcPts val="0"/>
              </a:spcBef>
              <a:spcAft>
                <a:spcPts val="0"/>
              </a:spcAft>
              <a:buClr>
                <a:schemeClr val="accent3"/>
              </a:buClr>
              <a:buSzPts val="2800"/>
              <a:buNone/>
              <a:defRPr sz="2800">
                <a:solidFill>
                  <a:schemeClr val="accent3"/>
                </a:solidFill>
              </a:defRPr>
            </a:lvl4pPr>
            <a:lvl5pPr lvl="4" algn="ctr">
              <a:lnSpc>
                <a:spcPct val="100000"/>
              </a:lnSpc>
              <a:spcBef>
                <a:spcPts val="0"/>
              </a:spcBef>
              <a:spcAft>
                <a:spcPts val="0"/>
              </a:spcAft>
              <a:buClr>
                <a:schemeClr val="accent3"/>
              </a:buClr>
              <a:buSzPts val="2800"/>
              <a:buNone/>
              <a:defRPr sz="2800">
                <a:solidFill>
                  <a:schemeClr val="accent3"/>
                </a:solidFill>
              </a:defRPr>
            </a:lvl5pPr>
            <a:lvl6pPr lvl="5" algn="ctr">
              <a:lnSpc>
                <a:spcPct val="100000"/>
              </a:lnSpc>
              <a:spcBef>
                <a:spcPts val="0"/>
              </a:spcBef>
              <a:spcAft>
                <a:spcPts val="0"/>
              </a:spcAft>
              <a:buClr>
                <a:schemeClr val="accent3"/>
              </a:buClr>
              <a:buSzPts val="2800"/>
              <a:buNone/>
              <a:defRPr sz="2800">
                <a:solidFill>
                  <a:schemeClr val="accent3"/>
                </a:solidFill>
              </a:defRPr>
            </a:lvl6pPr>
            <a:lvl7pPr lvl="6" algn="ctr">
              <a:lnSpc>
                <a:spcPct val="100000"/>
              </a:lnSpc>
              <a:spcBef>
                <a:spcPts val="0"/>
              </a:spcBef>
              <a:spcAft>
                <a:spcPts val="0"/>
              </a:spcAft>
              <a:buClr>
                <a:schemeClr val="accent3"/>
              </a:buClr>
              <a:buSzPts val="2800"/>
              <a:buNone/>
              <a:defRPr sz="2800">
                <a:solidFill>
                  <a:schemeClr val="accent3"/>
                </a:solidFill>
              </a:defRPr>
            </a:lvl7pPr>
            <a:lvl8pPr lvl="7" algn="ctr">
              <a:lnSpc>
                <a:spcPct val="100000"/>
              </a:lnSpc>
              <a:spcBef>
                <a:spcPts val="0"/>
              </a:spcBef>
              <a:spcAft>
                <a:spcPts val="0"/>
              </a:spcAft>
              <a:buClr>
                <a:schemeClr val="accent3"/>
              </a:buClr>
              <a:buSzPts val="2800"/>
              <a:buNone/>
              <a:defRPr sz="2800">
                <a:solidFill>
                  <a:schemeClr val="accent3"/>
                </a:solidFill>
              </a:defRPr>
            </a:lvl8pPr>
            <a:lvl9pPr lvl="8" algn="ctr">
              <a:lnSpc>
                <a:spcPct val="100000"/>
              </a:lnSpc>
              <a:spcBef>
                <a:spcPts val="0"/>
              </a:spcBef>
              <a:spcAft>
                <a:spcPts val="0"/>
              </a:spcAft>
              <a:buClr>
                <a:schemeClr val="accent3"/>
              </a:buClr>
              <a:buSzPts val="2800"/>
              <a:buNone/>
              <a:defRPr sz="2800">
                <a:solidFill>
                  <a:schemeClr val="accent3"/>
                </a:solidFill>
              </a:defRPr>
            </a:lvl9pPr>
          </a:lstStyle>
          <a:p/>
        </p:txBody>
      </p:sp>
      <p:sp>
        <p:nvSpPr>
          <p:cNvPr id="31" name="Google Shape;31;p34"/>
          <p:cNvSpPr/>
          <p:nvPr/>
        </p:nvSpPr>
        <p:spPr>
          <a:xfrm>
            <a:off x="0" y="4864875"/>
            <a:ext cx="1128000" cy="292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32" name="Google Shape;32;p34"/>
          <p:cNvSpPr/>
          <p:nvPr/>
        </p:nvSpPr>
        <p:spPr>
          <a:xfrm>
            <a:off x="8779200" y="0"/>
            <a:ext cx="364800" cy="292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33" name="Google Shape;33;p34"/>
          <p:cNvSpPr/>
          <p:nvPr/>
        </p:nvSpPr>
        <p:spPr>
          <a:xfrm>
            <a:off x="8669900" y="104250"/>
            <a:ext cx="292500" cy="292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column text 2">
  <p:cSld name="CUSTOM_13">
    <p:spTree>
      <p:nvGrpSpPr>
        <p:cNvPr id="34" name="Shape 34"/>
        <p:cNvGrpSpPr/>
        <p:nvPr/>
      </p:nvGrpSpPr>
      <p:grpSpPr>
        <a:xfrm>
          <a:off x="0" y="0"/>
          <a:ext cx="0" cy="0"/>
          <a:chOff x="0" y="0"/>
          <a:chExt cx="0" cy="0"/>
        </a:xfrm>
      </p:grpSpPr>
      <p:sp>
        <p:nvSpPr>
          <p:cNvPr id="35" name="Google Shape;35;p35"/>
          <p:cNvSpPr txBox="1"/>
          <p:nvPr>
            <p:ph type="title"/>
          </p:nvPr>
        </p:nvSpPr>
        <p:spPr>
          <a:xfrm>
            <a:off x="2067000" y="2255025"/>
            <a:ext cx="5010000" cy="1046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sz="2800"/>
            </a:lvl1pPr>
            <a:lvl2pPr lvl="1" algn="ctr">
              <a:lnSpc>
                <a:spcPct val="100000"/>
              </a:lnSpc>
              <a:spcBef>
                <a:spcPts val="0"/>
              </a:spcBef>
              <a:spcAft>
                <a:spcPts val="0"/>
              </a:spcAft>
              <a:buSzPts val="2800"/>
              <a:buNone/>
              <a:defRPr b="1" sz="2800">
                <a:latin typeface="Montserrat SemiBold"/>
                <a:ea typeface="Montserrat SemiBold"/>
                <a:cs typeface="Montserrat SemiBold"/>
                <a:sym typeface="Montserrat SemiBold"/>
              </a:defRPr>
            </a:lvl2pPr>
            <a:lvl3pPr lvl="2" algn="ctr">
              <a:lnSpc>
                <a:spcPct val="100000"/>
              </a:lnSpc>
              <a:spcBef>
                <a:spcPts val="0"/>
              </a:spcBef>
              <a:spcAft>
                <a:spcPts val="0"/>
              </a:spcAft>
              <a:buSzPts val="2800"/>
              <a:buNone/>
              <a:defRPr b="1" sz="2800">
                <a:latin typeface="Montserrat SemiBold"/>
                <a:ea typeface="Montserrat SemiBold"/>
                <a:cs typeface="Montserrat SemiBold"/>
                <a:sym typeface="Montserrat SemiBold"/>
              </a:defRPr>
            </a:lvl3pPr>
            <a:lvl4pPr lvl="3" algn="ctr">
              <a:lnSpc>
                <a:spcPct val="100000"/>
              </a:lnSpc>
              <a:spcBef>
                <a:spcPts val="0"/>
              </a:spcBef>
              <a:spcAft>
                <a:spcPts val="0"/>
              </a:spcAft>
              <a:buSzPts val="2800"/>
              <a:buNone/>
              <a:defRPr b="1" sz="2800">
                <a:latin typeface="Montserrat SemiBold"/>
                <a:ea typeface="Montserrat SemiBold"/>
                <a:cs typeface="Montserrat SemiBold"/>
                <a:sym typeface="Montserrat SemiBold"/>
              </a:defRPr>
            </a:lvl4pPr>
            <a:lvl5pPr lvl="4" algn="ctr">
              <a:lnSpc>
                <a:spcPct val="100000"/>
              </a:lnSpc>
              <a:spcBef>
                <a:spcPts val="0"/>
              </a:spcBef>
              <a:spcAft>
                <a:spcPts val="0"/>
              </a:spcAft>
              <a:buSzPts val="2800"/>
              <a:buNone/>
              <a:defRPr b="1" sz="2800">
                <a:latin typeface="Montserrat SemiBold"/>
                <a:ea typeface="Montserrat SemiBold"/>
                <a:cs typeface="Montserrat SemiBold"/>
                <a:sym typeface="Montserrat SemiBold"/>
              </a:defRPr>
            </a:lvl5pPr>
            <a:lvl6pPr lvl="5" algn="ctr">
              <a:lnSpc>
                <a:spcPct val="100000"/>
              </a:lnSpc>
              <a:spcBef>
                <a:spcPts val="0"/>
              </a:spcBef>
              <a:spcAft>
                <a:spcPts val="0"/>
              </a:spcAft>
              <a:buSzPts val="2800"/>
              <a:buNone/>
              <a:defRPr b="1" sz="2800">
                <a:latin typeface="Montserrat SemiBold"/>
                <a:ea typeface="Montserrat SemiBold"/>
                <a:cs typeface="Montserrat SemiBold"/>
                <a:sym typeface="Montserrat SemiBold"/>
              </a:defRPr>
            </a:lvl6pPr>
            <a:lvl7pPr lvl="6" algn="ctr">
              <a:lnSpc>
                <a:spcPct val="100000"/>
              </a:lnSpc>
              <a:spcBef>
                <a:spcPts val="0"/>
              </a:spcBef>
              <a:spcAft>
                <a:spcPts val="0"/>
              </a:spcAft>
              <a:buSzPts val="2800"/>
              <a:buNone/>
              <a:defRPr b="1" sz="2800">
                <a:latin typeface="Montserrat SemiBold"/>
                <a:ea typeface="Montserrat SemiBold"/>
                <a:cs typeface="Montserrat SemiBold"/>
                <a:sym typeface="Montserrat SemiBold"/>
              </a:defRPr>
            </a:lvl7pPr>
            <a:lvl8pPr lvl="7" algn="ctr">
              <a:lnSpc>
                <a:spcPct val="100000"/>
              </a:lnSpc>
              <a:spcBef>
                <a:spcPts val="0"/>
              </a:spcBef>
              <a:spcAft>
                <a:spcPts val="0"/>
              </a:spcAft>
              <a:buSzPts val="2800"/>
              <a:buNone/>
              <a:defRPr b="1" sz="2800">
                <a:latin typeface="Montserrat SemiBold"/>
                <a:ea typeface="Montserrat SemiBold"/>
                <a:cs typeface="Montserrat SemiBold"/>
                <a:sym typeface="Montserrat SemiBold"/>
              </a:defRPr>
            </a:lvl8pPr>
            <a:lvl9pPr lvl="8" algn="ctr">
              <a:lnSpc>
                <a:spcPct val="100000"/>
              </a:lnSpc>
              <a:spcBef>
                <a:spcPts val="0"/>
              </a:spcBef>
              <a:spcAft>
                <a:spcPts val="0"/>
              </a:spcAft>
              <a:buSzPts val="2800"/>
              <a:buNone/>
              <a:defRPr b="1" sz="2800">
                <a:latin typeface="Montserrat SemiBold"/>
                <a:ea typeface="Montserrat SemiBold"/>
                <a:cs typeface="Montserrat SemiBold"/>
                <a:sym typeface="Montserrat SemiBold"/>
              </a:defRPr>
            </a:lvl9pPr>
          </a:lstStyle>
          <a:p/>
        </p:txBody>
      </p:sp>
      <p:sp>
        <p:nvSpPr>
          <p:cNvPr id="36" name="Google Shape;36;p35"/>
          <p:cNvSpPr txBox="1"/>
          <p:nvPr>
            <p:ph idx="1" type="subTitle"/>
          </p:nvPr>
        </p:nvSpPr>
        <p:spPr>
          <a:xfrm>
            <a:off x="1363350" y="3453725"/>
            <a:ext cx="6417300" cy="853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solidFill>
                  <a:schemeClr val="dk2"/>
                </a:solidFill>
                <a:latin typeface="Montserrat"/>
                <a:ea typeface="Montserrat"/>
                <a:cs typeface="Montserrat"/>
                <a:sym typeface="Montserrat"/>
              </a:defRPr>
            </a:lvl1pPr>
            <a:lvl2pPr lvl="1" algn="ctr">
              <a:lnSpc>
                <a:spcPct val="100000"/>
              </a:lnSpc>
              <a:spcBef>
                <a:spcPts val="0"/>
              </a:spcBef>
              <a:spcAft>
                <a:spcPts val="0"/>
              </a:spcAft>
              <a:buSzPts val="1400"/>
              <a:buNone/>
              <a:defRPr sz="1600">
                <a:latin typeface="Montserrat"/>
                <a:ea typeface="Montserrat"/>
                <a:cs typeface="Montserrat"/>
                <a:sym typeface="Montserrat"/>
              </a:defRPr>
            </a:lvl2pPr>
            <a:lvl3pPr lvl="2" algn="ctr">
              <a:lnSpc>
                <a:spcPct val="100000"/>
              </a:lnSpc>
              <a:spcBef>
                <a:spcPts val="0"/>
              </a:spcBef>
              <a:spcAft>
                <a:spcPts val="0"/>
              </a:spcAft>
              <a:buSzPts val="1400"/>
              <a:buNone/>
              <a:defRPr sz="1600">
                <a:latin typeface="Montserrat"/>
                <a:ea typeface="Montserrat"/>
                <a:cs typeface="Montserrat"/>
                <a:sym typeface="Montserrat"/>
              </a:defRPr>
            </a:lvl3pPr>
            <a:lvl4pPr lvl="3" algn="ctr">
              <a:lnSpc>
                <a:spcPct val="100000"/>
              </a:lnSpc>
              <a:spcBef>
                <a:spcPts val="0"/>
              </a:spcBef>
              <a:spcAft>
                <a:spcPts val="0"/>
              </a:spcAft>
              <a:buSzPts val="1400"/>
              <a:buNone/>
              <a:defRPr sz="1600">
                <a:latin typeface="Montserrat"/>
                <a:ea typeface="Montserrat"/>
                <a:cs typeface="Montserrat"/>
                <a:sym typeface="Montserrat"/>
              </a:defRPr>
            </a:lvl4pPr>
            <a:lvl5pPr lvl="4" algn="ctr">
              <a:lnSpc>
                <a:spcPct val="100000"/>
              </a:lnSpc>
              <a:spcBef>
                <a:spcPts val="0"/>
              </a:spcBef>
              <a:spcAft>
                <a:spcPts val="0"/>
              </a:spcAft>
              <a:buSzPts val="1400"/>
              <a:buNone/>
              <a:defRPr sz="1600">
                <a:latin typeface="Montserrat"/>
                <a:ea typeface="Montserrat"/>
                <a:cs typeface="Montserrat"/>
                <a:sym typeface="Montserrat"/>
              </a:defRPr>
            </a:lvl5pPr>
            <a:lvl6pPr lvl="5" algn="ctr">
              <a:lnSpc>
                <a:spcPct val="100000"/>
              </a:lnSpc>
              <a:spcBef>
                <a:spcPts val="0"/>
              </a:spcBef>
              <a:spcAft>
                <a:spcPts val="0"/>
              </a:spcAft>
              <a:buSzPts val="1400"/>
              <a:buNone/>
              <a:defRPr sz="1600">
                <a:latin typeface="Montserrat"/>
                <a:ea typeface="Montserrat"/>
                <a:cs typeface="Montserrat"/>
                <a:sym typeface="Montserrat"/>
              </a:defRPr>
            </a:lvl6pPr>
            <a:lvl7pPr lvl="6" algn="ctr">
              <a:lnSpc>
                <a:spcPct val="100000"/>
              </a:lnSpc>
              <a:spcBef>
                <a:spcPts val="0"/>
              </a:spcBef>
              <a:spcAft>
                <a:spcPts val="0"/>
              </a:spcAft>
              <a:buSzPts val="1400"/>
              <a:buNone/>
              <a:defRPr sz="1600">
                <a:latin typeface="Montserrat"/>
                <a:ea typeface="Montserrat"/>
                <a:cs typeface="Montserrat"/>
                <a:sym typeface="Montserrat"/>
              </a:defRPr>
            </a:lvl7pPr>
            <a:lvl8pPr lvl="7" algn="ctr">
              <a:lnSpc>
                <a:spcPct val="100000"/>
              </a:lnSpc>
              <a:spcBef>
                <a:spcPts val="0"/>
              </a:spcBef>
              <a:spcAft>
                <a:spcPts val="0"/>
              </a:spcAft>
              <a:buSzPts val="1400"/>
              <a:buNone/>
              <a:defRPr sz="1600">
                <a:latin typeface="Montserrat"/>
                <a:ea typeface="Montserrat"/>
                <a:cs typeface="Montserrat"/>
                <a:sym typeface="Montserrat"/>
              </a:defRPr>
            </a:lvl8pPr>
            <a:lvl9pPr lvl="8" algn="ctr">
              <a:lnSpc>
                <a:spcPct val="100000"/>
              </a:lnSpc>
              <a:spcBef>
                <a:spcPts val="0"/>
              </a:spcBef>
              <a:spcAft>
                <a:spcPts val="0"/>
              </a:spcAft>
              <a:buSzPts val="1400"/>
              <a:buNone/>
              <a:defRPr sz="1600">
                <a:latin typeface="Montserrat"/>
                <a:ea typeface="Montserrat"/>
                <a:cs typeface="Montserrat"/>
                <a:sym typeface="Montserrat"/>
              </a:defRPr>
            </a:lvl9pPr>
          </a:lstStyle>
          <a:p/>
        </p:txBody>
      </p:sp>
      <p:sp>
        <p:nvSpPr>
          <p:cNvPr id="37" name="Google Shape;37;p35"/>
          <p:cNvSpPr/>
          <p:nvPr/>
        </p:nvSpPr>
        <p:spPr>
          <a:xfrm>
            <a:off x="0" y="4290200"/>
            <a:ext cx="414900" cy="364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38" name="Google Shape;38;p35"/>
          <p:cNvSpPr/>
          <p:nvPr/>
        </p:nvSpPr>
        <p:spPr>
          <a:xfrm>
            <a:off x="8849350" y="0"/>
            <a:ext cx="294900" cy="1107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39" name="Google Shape;39;p35"/>
          <p:cNvSpPr/>
          <p:nvPr/>
        </p:nvSpPr>
        <p:spPr>
          <a:xfrm>
            <a:off x="8724675" y="919625"/>
            <a:ext cx="294900" cy="29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35"/>
          <p:cNvSpPr/>
          <p:nvPr/>
        </p:nvSpPr>
        <p:spPr>
          <a:xfrm flipH="1" rot="-5400000">
            <a:off x="1109100" y="-395850"/>
            <a:ext cx="291900" cy="10836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Tree>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6">
    <p:spTree>
      <p:nvGrpSpPr>
        <p:cNvPr id="41" name="Shape 41"/>
        <p:cNvGrpSpPr/>
        <p:nvPr/>
      </p:nvGrpSpPr>
      <p:grpSpPr>
        <a:xfrm>
          <a:off x="0" y="0"/>
          <a:ext cx="0" cy="0"/>
          <a:chOff x="0" y="0"/>
          <a:chExt cx="0" cy="0"/>
        </a:xfrm>
      </p:grpSpPr>
      <p:sp>
        <p:nvSpPr>
          <p:cNvPr id="42" name="Google Shape;42;p36"/>
          <p:cNvSpPr txBox="1"/>
          <p:nvPr>
            <p:ph type="title"/>
          </p:nvPr>
        </p:nvSpPr>
        <p:spPr>
          <a:xfrm>
            <a:off x="1109550" y="1831800"/>
            <a:ext cx="6924900" cy="1319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500"/>
              <a:buNone/>
              <a:defRPr>
                <a:solidFill>
                  <a:schemeClr val="accent1"/>
                </a:solidFill>
              </a:defRPr>
            </a:lvl1pPr>
            <a:lvl2pPr lvl="1" algn="ctr">
              <a:lnSpc>
                <a:spcPct val="100000"/>
              </a:lnSpc>
              <a:spcBef>
                <a:spcPts val="0"/>
              </a:spcBef>
              <a:spcAft>
                <a:spcPts val="0"/>
              </a:spcAft>
              <a:buClr>
                <a:schemeClr val="accent1"/>
              </a:buClr>
              <a:buSzPts val="2800"/>
              <a:buNone/>
              <a:defRPr>
                <a:solidFill>
                  <a:schemeClr val="accent1"/>
                </a:solidFill>
              </a:defRPr>
            </a:lvl2pPr>
            <a:lvl3pPr lvl="2" algn="ctr">
              <a:lnSpc>
                <a:spcPct val="100000"/>
              </a:lnSpc>
              <a:spcBef>
                <a:spcPts val="0"/>
              </a:spcBef>
              <a:spcAft>
                <a:spcPts val="0"/>
              </a:spcAft>
              <a:buClr>
                <a:schemeClr val="accent1"/>
              </a:buClr>
              <a:buSzPts val="2800"/>
              <a:buNone/>
              <a:defRPr>
                <a:solidFill>
                  <a:schemeClr val="accent1"/>
                </a:solidFill>
              </a:defRPr>
            </a:lvl3pPr>
            <a:lvl4pPr lvl="3" algn="ctr">
              <a:lnSpc>
                <a:spcPct val="100000"/>
              </a:lnSpc>
              <a:spcBef>
                <a:spcPts val="0"/>
              </a:spcBef>
              <a:spcAft>
                <a:spcPts val="0"/>
              </a:spcAft>
              <a:buClr>
                <a:schemeClr val="accent1"/>
              </a:buClr>
              <a:buSzPts val="2800"/>
              <a:buNone/>
              <a:defRPr>
                <a:solidFill>
                  <a:schemeClr val="accent1"/>
                </a:solidFill>
              </a:defRPr>
            </a:lvl4pPr>
            <a:lvl5pPr lvl="4" algn="ctr">
              <a:lnSpc>
                <a:spcPct val="100000"/>
              </a:lnSpc>
              <a:spcBef>
                <a:spcPts val="0"/>
              </a:spcBef>
              <a:spcAft>
                <a:spcPts val="0"/>
              </a:spcAft>
              <a:buClr>
                <a:schemeClr val="accent1"/>
              </a:buClr>
              <a:buSzPts val="2800"/>
              <a:buNone/>
              <a:defRPr>
                <a:solidFill>
                  <a:schemeClr val="accent1"/>
                </a:solidFill>
              </a:defRPr>
            </a:lvl5pPr>
            <a:lvl6pPr lvl="5" algn="ctr">
              <a:lnSpc>
                <a:spcPct val="100000"/>
              </a:lnSpc>
              <a:spcBef>
                <a:spcPts val="0"/>
              </a:spcBef>
              <a:spcAft>
                <a:spcPts val="0"/>
              </a:spcAft>
              <a:buClr>
                <a:schemeClr val="accent1"/>
              </a:buClr>
              <a:buSzPts val="2800"/>
              <a:buNone/>
              <a:defRPr>
                <a:solidFill>
                  <a:schemeClr val="accent1"/>
                </a:solidFill>
              </a:defRPr>
            </a:lvl6pPr>
            <a:lvl7pPr lvl="6" algn="ctr">
              <a:lnSpc>
                <a:spcPct val="100000"/>
              </a:lnSpc>
              <a:spcBef>
                <a:spcPts val="0"/>
              </a:spcBef>
              <a:spcAft>
                <a:spcPts val="0"/>
              </a:spcAft>
              <a:buClr>
                <a:schemeClr val="accent1"/>
              </a:buClr>
              <a:buSzPts val="2800"/>
              <a:buNone/>
              <a:defRPr>
                <a:solidFill>
                  <a:schemeClr val="accent1"/>
                </a:solidFill>
              </a:defRPr>
            </a:lvl7pPr>
            <a:lvl8pPr lvl="7" algn="ctr">
              <a:lnSpc>
                <a:spcPct val="100000"/>
              </a:lnSpc>
              <a:spcBef>
                <a:spcPts val="0"/>
              </a:spcBef>
              <a:spcAft>
                <a:spcPts val="0"/>
              </a:spcAft>
              <a:buClr>
                <a:schemeClr val="accent1"/>
              </a:buClr>
              <a:buSzPts val="2800"/>
              <a:buNone/>
              <a:defRPr>
                <a:solidFill>
                  <a:schemeClr val="accent1"/>
                </a:solidFill>
              </a:defRPr>
            </a:lvl8pPr>
            <a:lvl9pPr lvl="8" algn="ctr">
              <a:lnSpc>
                <a:spcPct val="100000"/>
              </a:lnSpc>
              <a:spcBef>
                <a:spcPts val="0"/>
              </a:spcBef>
              <a:spcAft>
                <a:spcPts val="0"/>
              </a:spcAft>
              <a:buClr>
                <a:schemeClr val="accent1"/>
              </a:buClr>
              <a:buSzPts val="2800"/>
              <a:buNone/>
              <a:defRPr>
                <a:solidFill>
                  <a:schemeClr val="accent1"/>
                </a:solidFill>
              </a:defRPr>
            </a:lvl9pPr>
          </a:lstStyle>
          <a:p/>
        </p:txBody>
      </p:sp>
      <p:sp>
        <p:nvSpPr>
          <p:cNvPr id="43" name="Google Shape;43;p36"/>
          <p:cNvSpPr txBox="1"/>
          <p:nvPr>
            <p:ph idx="1" type="body"/>
          </p:nvPr>
        </p:nvSpPr>
        <p:spPr>
          <a:xfrm>
            <a:off x="4416150" y="3348725"/>
            <a:ext cx="3618300" cy="337200"/>
          </a:xfrm>
          <a:prstGeom prst="rect">
            <a:avLst/>
          </a:prstGeom>
          <a:noFill/>
          <a:ln>
            <a:noFill/>
          </a:ln>
        </p:spPr>
        <p:txBody>
          <a:bodyPr anchorCtr="0" anchor="t" bIns="91425" lIns="91425" spcFirstLastPara="1" rIns="91425" wrap="square" tIns="91425">
            <a:noAutofit/>
          </a:bodyPr>
          <a:lstStyle>
            <a:lvl1pPr indent="-317500" lvl="0" marL="457200" algn="r">
              <a:lnSpc>
                <a:spcPct val="100000"/>
              </a:lnSpc>
              <a:spcBef>
                <a:spcPts val="0"/>
              </a:spcBef>
              <a:spcAft>
                <a:spcPts val="0"/>
              </a:spcAft>
              <a:buSzPts val="1400"/>
              <a:buChar char="●"/>
              <a:defRPr sz="1800"/>
            </a:lvl1pPr>
            <a:lvl2pPr indent="-317500" lvl="1" marL="914400" algn="ctr">
              <a:lnSpc>
                <a:spcPct val="100000"/>
              </a:lnSpc>
              <a:spcBef>
                <a:spcPts val="0"/>
              </a:spcBef>
              <a:spcAft>
                <a:spcPts val="0"/>
              </a:spcAft>
              <a:buSzPts val="1400"/>
              <a:buChar char="○"/>
              <a:defRPr/>
            </a:lvl2pPr>
            <a:lvl3pPr indent="-317500" lvl="2" marL="1371600" algn="ctr">
              <a:lnSpc>
                <a:spcPct val="100000"/>
              </a:lnSpc>
              <a:spcBef>
                <a:spcPts val="0"/>
              </a:spcBef>
              <a:spcAft>
                <a:spcPts val="0"/>
              </a:spcAft>
              <a:buSzPts val="1400"/>
              <a:buChar char="■"/>
              <a:defRPr/>
            </a:lvl3pPr>
            <a:lvl4pPr indent="-317500" lvl="3" marL="1828800" algn="ctr">
              <a:lnSpc>
                <a:spcPct val="100000"/>
              </a:lnSpc>
              <a:spcBef>
                <a:spcPts val="0"/>
              </a:spcBef>
              <a:spcAft>
                <a:spcPts val="0"/>
              </a:spcAft>
              <a:buSzPts val="1400"/>
              <a:buChar char="●"/>
              <a:defRPr/>
            </a:lvl4pPr>
            <a:lvl5pPr indent="-317500" lvl="4" marL="2286000" algn="ctr">
              <a:lnSpc>
                <a:spcPct val="100000"/>
              </a:lnSpc>
              <a:spcBef>
                <a:spcPts val="0"/>
              </a:spcBef>
              <a:spcAft>
                <a:spcPts val="0"/>
              </a:spcAft>
              <a:buSzPts val="1400"/>
              <a:buChar char="○"/>
              <a:defRPr/>
            </a:lvl5pPr>
            <a:lvl6pPr indent="-317500" lvl="5" marL="2743200" algn="ctr">
              <a:lnSpc>
                <a:spcPct val="100000"/>
              </a:lnSpc>
              <a:spcBef>
                <a:spcPts val="0"/>
              </a:spcBef>
              <a:spcAft>
                <a:spcPts val="0"/>
              </a:spcAft>
              <a:buSzPts val="1400"/>
              <a:buChar char="■"/>
              <a:defRPr/>
            </a:lvl6pPr>
            <a:lvl7pPr indent="-317500" lvl="6" marL="3200400" algn="ctr">
              <a:lnSpc>
                <a:spcPct val="100000"/>
              </a:lnSpc>
              <a:spcBef>
                <a:spcPts val="0"/>
              </a:spcBef>
              <a:spcAft>
                <a:spcPts val="0"/>
              </a:spcAft>
              <a:buSzPts val="1400"/>
              <a:buChar char="●"/>
              <a:defRPr/>
            </a:lvl7pPr>
            <a:lvl8pPr indent="-317500" lvl="7" marL="3657600" algn="ctr">
              <a:lnSpc>
                <a:spcPct val="100000"/>
              </a:lnSpc>
              <a:spcBef>
                <a:spcPts val="0"/>
              </a:spcBef>
              <a:spcAft>
                <a:spcPts val="0"/>
              </a:spcAft>
              <a:buSzPts val="1400"/>
              <a:buChar char="○"/>
              <a:defRPr/>
            </a:lvl8pPr>
            <a:lvl9pPr indent="-317500" lvl="8" marL="4114800" algn="ctr">
              <a:lnSpc>
                <a:spcPct val="100000"/>
              </a:lnSpc>
              <a:spcBef>
                <a:spcPts val="0"/>
              </a:spcBef>
              <a:spcAft>
                <a:spcPts val="0"/>
              </a:spcAft>
              <a:buSzPts val="1400"/>
              <a:buChar char="■"/>
              <a:defRPr/>
            </a:lvl9pPr>
          </a:lstStyle>
          <a:p/>
        </p:txBody>
      </p:sp>
      <p:sp>
        <p:nvSpPr>
          <p:cNvPr id="44" name="Google Shape;44;p36"/>
          <p:cNvSpPr/>
          <p:nvPr/>
        </p:nvSpPr>
        <p:spPr>
          <a:xfrm flipH="1">
            <a:off x="0" y="1953650"/>
            <a:ext cx="414900" cy="414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45" name="Google Shape;45;p36"/>
          <p:cNvSpPr/>
          <p:nvPr/>
        </p:nvSpPr>
        <p:spPr>
          <a:xfrm flipH="1" rot="10800000">
            <a:off x="6867350" y="-75"/>
            <a:ext cx="2276700" cy="3051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46" name="Google Shape;46;p36"/>
          <p:cNvSpPr/>
          <p:nvPr/>
        </p:nvSpPr>
        <p:spPr>
          <a:xfrm rot="-5400000">
            <a:off x="6811750" y="-110225"/>
            <a:ext cx="252000" cy="8217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36"/>
          <p:cNvSpPr/>
          <p:nvPr/>
        </p:nvSpPr>
        <p:spPr>
          <a:xfrm flipH="1" rot="5400000">
            <a:off x="3042025" y="4175700"/>
            <a:ext cx="288900" cy="16467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Tree>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37"/>
          <p:cNvSpPr txBox="1"/>
          <p:nvPr>
            <p:ph type="title"/>
          </p:nvPr>
        </p:nvSpPr>
        <p:spPr>
          <a:xfrm>
            <a:off x="713100" y="481875"/>
            <a:ext cx="7717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500"/>
              <a:buFont typeface="Montserrat ExtraBold"/>
              <a:buNone/>
              <a:defRPr sz="2500">
                <a:solidFill>
                  <a:schemeClr val="accent1"/>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Clr>
                <a:schemeClr val="accent3"/>
              </a:buClr>
              <a:buSzPts val="2800"/>
              <a:buNone/>
              <a:defRPr sz="2800">
                <a:solidFill>
                  <a:schemeClr val="accent3"/>
                </a:solidFill>
              </a:defRPr>
            </a:lvl2pPr>
            <a:lvl3pPr lvl="2" algn="ctr">
              <a:lnSpc>
                <a:spcPct val="100000"/>
              </a:lnSpc>
              <a:spcBef>
                <a:spcPts val="0"/>
              </a:spcBef>
              <a:spcAft>
                <a:spcPts val="0"/>
              </a:spcAft>
              <a:buClr>
                <a:schemeClr val="accent3"/>
              </a:buClr>
              <a:buSzPts val="2800"/>
              <a:buNone/>
              <a:defRPr sz="2800">
                <a:solidFill>
                  <a:schemeClr val="accent3"/>
                </a:solidFill>
              </a:defRPr>
            </a:lvl3pPr>
            <a:lvl4pPr lvl="3" algn="ctr">
              <a:lnSpc>
                <a:spcPct val="100000"/>
              </a:lnSpc>
              <a:spcBef>
                <a:spcPts val="0"/>
              </a:spcBef>
              <a:spcAft>
                <a:spcPts val="0"/>
              </a:spcAft>
              <a:buClr>
                <a:schemeClr val="accent3"/>
              </a:buClr>
              <a:buSzPts val="2800"/>
              <a:buNone/>
              <a:defRPr sz="2800">
                <a:solidFill>
                  <a:schemeClr val="accent3"/>
                </a:solidFill>
              </a:defRPr>
            </a:lvl4pPr>
            <a:lvl5pPr lvl="4" algn="ctr">
              <a:lnSpc>
                <a:spcPct val="100000"/>
              </a:lnSpc>
              <a:spcBef>
                <a:spcPts val="0"/>
              </a:spcBef>
              <a:spcAft>
                <a:spcPts val="0"/>
              </a:spcAft>
              <a:buClr>
                <a:schemeClr val="accent3"/>
              </a:buClr>
              <a:buSzPts val="2800"/>
              <a:buNone/>
              <a:defRPr sz="2800">
                <a:solidFill>
                  <a:schemeClr val="accent3"/>
                </a:solidFill>
              </a:defRPr>
            </a:lvl5pPr>
            <a:lvl6pPr lvl="5" algn="ctr">
              <a:lnSpc>
                <a:spcPct val="100000"/>
              </a:lnSpc>
              <a:spcBef>
                <a:spcPts val="0"/>
              </a:spcBef>
              <a:spcAft>
                <a:spcPts val="0"/>
              </a:spcAft>
              <a:buClr>
                <a:schemeClr val="accent3"/>
              </a:buClr>
              <a:buSzPts val="2800"/>
              <a:buNone/>
              <a:defRPr sz="2800">
                <a:solidFill>
                  <a:schemeClr val="accent3"/>
                </a:solidFill>
              </a:defRPr>
            </a:lvl6pPr>
            <a:lvl7pPr lvl="6" algn="ctr">
              <a:lnSpc>
                <a:spcPct val="100000"/>
              </a:lnSpc>
              <a:spcBef>
                <a:spcPts val="0"/>
              </a:spcBef>
              <a:spcAft>
                <a:spcPts val="0"/>
              </a:spcAft>
              <a:buClr>
                <a:schemeClr val="accent3"/>
              </a:buClr>
              <a:buSzPts val="2800"/>
              <a:buNone/>
              <a:defRPr sz="2800">
                <a:solidFill>
                  <a:schemeClr val="accent3"/>
                </a:solidFill>
              </a:defRPr>
            </a:lvl7pPr>
            <a:lvl8pPr lvl="7" algn="ctr">
              <a:lnSpc>
                <a:spcPct val="100000"/>
              </a:lnSpc>
              <a:spcBef>
                <a:spcPts val="0"/>
              </a:spcBef>
              <a:spcAft>
                <a:spcPts val="0"/>
              </a:spcAft>
              <a:buClr>
                <a:schemeClr val="accent3"/>
              </a:buClr>
              <a:buSzPts val="2800"/>
              <a:buNone/>
              <a:defRPr sz="2800">
                <a:solidFill>
                  <a:schemeClr val="accent3"/>
                </a:solidFill>
              </a:defRPr>
            </a:lvl8pPr>
            <a:lvl9pPr lvl="8" algn="ctr">
              <a:lnSpc>
                <a:spcPct val="100000"/>
              </a:lnSpc>
              <a:spcBef>
                <a:spcPts val="0"/>
              </a:spcBef>
              <a:spcAft>
                <a:spcPts val="0"/>
              </a:spcAft>
              <a:buClr>
                <a:schemeClr val="accent3"/>
              </a:buClr>
              <a:buSzPts val="2800"/>
              <a:buNone/>
              <a:defRPr sz="2800">
                <a:solidFill>
                  <a:schemeClr val="accent3"/>
                </a:solidFill>
              </a:defRPr>
            </a:lvl9pPr>
          </a:lstStyle>
          <a:p/>
        </p:txBody>
      </p:sp>
      <p:sp>
        <p:nvSpPr>
          <p:cNvPr id="50" name="Google Shape;50;p37"/>
          <p:cNvSpPr/>
          <p:nvPr/>
        </p:nvSpPr>
        <p:spPr>
          <a:xfrm>
            <a:off x="0" y="0"/>
            <a:ext cx="1200900" cy="244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51" name="Google Shape;51;p37"/>
          <p:cNvSpPr/>
          <p:nvPr/>
        </p:nvSpPr>
        <p:spPr>
          <a:xfrm rot="-5400000">
            <a:off x="8814825" y="4814250"/>
            <a:ext cx="327300" cy="331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52" name="Google Shape;52;p37"/>
          <p:cNvSpPr/>
          <p:nvPr/>
        </p:nvSpPr>
        <p:spPr>
          <a:xfrm flipH="1" rot="-5400000">
            <a:off x="-90300" y="4694300"/>
            <a:ext cx="540600" cy="3600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53" name="Google Shape;53;p37"/>
          <p:cNvSpPr/>
          <p:nvPr/>
        </p:nvSpPr>
        <p:spPr>
          <a:xfrm rot="-5400000">
            <a:off x="8680525" y="4664250"/>
            <a:ext cx="298500" cy="298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20">
    <p:spTree>
      <p:nvGrpSpPr>
        <p:cNvPr id="54" name="Shape 54"/>
        <p:cNvGrpSpPr/>
        <p:nvPr/>
      </p:nvGrpSpPr>
      <p:grpSpPr>
        <a:xfrm>
          <a:off x="0" y="0"/>
          <a:ext cx="0" cy="0"/>
          <a:chOff x="0" y="0"/>
          <a:chExt cx="0" cy="0"/>
        </a:xfrm>
      </p:grpSpPr>
      <p:sp>
        <p:nvSpPr>
          <p:cNvPr id="55" name="Google Shape;55;p38"/>
          <p:cNvSpPr/>
          <p:nvPr/>
        </p:nvSpPr>
        <p:spPr>
          <a:xfrm>
            <a:off x="8016000" y="0"/>
            <a:ext cx="1128000" cy="292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56" name="Google Shape;56;p38"/>
          <p:cNvSpPr/>
          <p:nvPr/>
        </p:nvSpPr>
        <p:spPr>
          <a:xfrm>
            <a:off x="5119950" y="4851000"/>
            <a:ext cx="1128000" cy="292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57" name="Google Shape;57;p38"/>
          <p:cNvSpPr/>
          <p:nvPr/>
        </p:nvSpPr>
        <p:spPr>
          <a:xfrm flipH="1" rot="5400000">
            <a:off x="-1130850" y="3735748"/>
            <a:ext cx="2538600" cy="276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58" name="Google Shape;58;p38"/>
          <p:cNvSpPr/>
          <p:nvPr/>
        </p:nvSpPr>
        <p:spPr>
          <a:xfrm rot="10800000">
            <a:off x="155050" y="2425681"/>
            <a:ext cx="228300" cy="12810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21">
    <p:spTree>
      <p:nvGrpSpPr>
        <p:cNvPr id="59" name="Shape 59"/>
        <p:cNvGrpSpPr/>
        <p:nvPr/>
      </p:nvGrpSpPr>
      <p:grpSpPr>
        <a:xfrm>
          <a:off x="0" y="0"/>
          <a:ext cx="0" cy="0"/>
          <a:chOff x="0" y="0"/>
          <a:chExt cx="0" cy="0"/>
        </a:xfrm>
      </p:grpSpPr>
      <p:sp>
        <p:nvSpPr>
          <p:cNvPr id="60" name="Google Shape;60;p39"/>
          <p:cNvSpPr/>
          <p:nvPr/>
        </p:nvSpPr>
        <p:spPr>
          <a:xfrm>
            <a:off x="8932725" y="0"/>
            <a:ext cx="211200" cy="28611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61" name="Google Shape;61;p39"/>
          <p:cNvSpPr/>
          <p:nvPr/>
        </p:nvSpPr>
        <p:spPr>
          <a:xfrm flipH="1" rot="5400000">
            <a:off x="1277125" y="3620098"/>
            <a:ext cx="246300" cy="2800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62" name="Google Shape;62;p39"/>
          <p:cNvSpPr/>
          <p:nvPr/>
        </p:nvSpPr>
        <p:spPr>
          <a:xfrm>
            <a:off x="0" y="0"/>
            <a:ext cx="364800" cy="364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63" name="Google Shape;63;p39"/>
          <p:cNvSpPr/>
          <p:nvPr/>
        </p:nvSpPr>
        <p:spPr>
          <a:xfrm rot="-5400000">
            <a:off x="164175" y="155950"/>
            <a:ext cx="277800" cy="2814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oACodo">
  <p:cSld name="TITLE_1">
    <p:spTree>
      <p:nvGrpSpPr>
        <p:cNvPr id="64" name="Shape 64"/>
        <p:cNvGrpSpPr/>
        <p:nvPr/>
      </p:nvGrpSpPr>
      <p:grpSpPr>
        <a:xfrm>
          <a:off x="0" y="0"/>
          <a:ext cx="0" cy="0"/>
          <a:chOff x="0" y="0"/>
          <a:chExt cx="0" cy="0"/>
        </a:xfrm>
      </p:grpSpPr>
      <p:cxnSp>
        <p:nvCxnSpPr>
          <p:cNvPr id="65" name="Google Shape;65;p40"/>
          <p:cNvCxnSpPr/>
          <p:nvPr/>
        </p:nvCxnSpPr>
        <p:spPr>
          <a:xfrm>
            <a:off x="341399" y="847950"/>
            <a:ext cx="6244200" cy="0"/>
          </a:xfrm>
          <a:prstGeom prst="straightConnector1">
            <a:avLst/>
          </a:prstGeom>
          <a:noFill/>
          <a:ln cap="flat" cmpd="sng" w="38100">
            <a:solidFill>
              <a:schemeClr val="lt1"/>
            </a:solidFill>
            <a:prstDash val="solid"/>
            <a:round/>
            <a:headEnd len="sm" w="sm" type="none"/>
            <a:tailEnd len="sm" w="sm" type="none"/>
          </a:ln>
        </p:spPr>
      </p:cxnSp>
      <p:cxnSp>
        <p:nvCxnSpPr>
          <p:cNvPr id="66" name="Google Shape;66;p40"/>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67" name="Google Shape;67;p40"/>
          <p:cNvCxnSpPr/>
          <p:nvPr/>
        </p:nvCxnSpPr>
        <p:spPr>
          <a:xfrm>
            <a:off x="425198" y="1863450"/>
            <a:ext cx="183300" cy="0"/>
          </a:xfrm>
          <a:prstGeom prst="straightConnector1">
            <a:avLst/>
          </a:prstGeom>
          <a:noFill/>
          <a:ln cap="flat" cmpd="sng" w="19050">
            <a:solidFill>
              <a:schemeClr val="lt1"/>
            </a:solidFill>
            <a:prstDash val="solid"/>
            <a:round/>
            <a:headEnd len="sm" w="sm" type="none"/>
            <a:tailEnd len="sm" w="sm" type="none"/>
          </a:ln>
        </p:spPr>
      </p:cxnSp>
      <p:sp>
        <p:nvSpPr>
          <p:cNvPr id="68" name="Google Shape;68;p40"/>
          <p:cNvSpPr txBox="1"/>
          <p:nvPr>
            <p:ph type="ctrTitle"/>
          </p:nvPr>
        </p:nvSpPr>
        <p:spPr>
          <a:xfrm>
            <a:off x="2371725" y="630225"/>
            <a:ext cx="6331500" cy="1542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69" name="Google Shape;69;p40"/>
          <p:cNvSpPr txBox="1"/>
          <p:nvPr>
            <p:ph idx="1" type="subTitle"/>
          </p:nvPr>
        </p:nvSpPr>
        <p:spPr>
          <a:xfrm>
            <a:off x="2390267" y="3238450"/>
            <a:ext cx="6331500" cy="1241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70" name="Google Shape;70;p40"/>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AR"/>
              <a:t>‹#›</a:t>
            </a:fld>
            <a:endParaRPr/>
          </a:p>
        </p:txBody>
      </p:sp>
      <p:sp>
        <p:nvSpPr>
          <p:cNvPr id="71" name="Google Shape;71;p40"/>
          <p:cNvSpPr txBox="1"/>
          <p:nvPr>
            <p:ph idx="2" type="title"/>
          </p:nvPr>
        </p:nvSpPr>
        <p:spPr>
          <a:xfrm>
            <a:off x="507350" y="847950"/>
            <a:ext cx="8214600" cy="75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transition spd="slow">
    <p:push/>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1"/>
          <p:cNvSpPr txBox="1"/>
          <p:nvPr>
            <p:ph type="title"/>
          </p:nvPr>
        </p:nvSpPr>
        <p:spPr>
          <a:xfrm>
            <a:off x="713100" y="481875"/>
            <a:ext cx="7717800" cy="572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accent1"/>
              </a:buClr>
              <a:buSzPts val="2500"/>
              <a:buFont typeface="Montserrat ExtraBold"/>
              <a:buNone/>
              <a:defRPr b="0" i="0" sz="2500" u="none" cap="none" strike="noStrike">
                <a:solidFill>
                  <a:schemeClr val="accent1"/>
                </a:solidFill>
                <a:latin typeface="Montserrat ExtraBold"/>
                <a:ea typeface="Montserrat ExtraBold"/>
                <a:cs typeface="Montserrat ExtraBold"/>
                <a:sym typeface="Montserrat ExtraBold"/>
              </a:defRPr>
            </a:lvl1pPr>
            <a:lvl2pPr lvl="1"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2pPr>
            <a:lvl3pPr lvl="2"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3pPr>
            <a:lvl4pPr lvl="3"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4pPr>
            <a:lvl5pPr lvl="4"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5pPr>
            <a:lvl6pPr lvl="5"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6pPr>
            <a:lvl7pPr lvl="6"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7pPr>
            <a:lvl8pPr lvl="7"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8pPr>
            <a:lvl9pPr lvl="8"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9pPr>
          </a:lstStyle>
          <a:p/>
        </p:txBody>
      </p:sp>
      <p:sp>
        <p:nvSpPr>
          <p:cNvPr id="7" name="Google Shape;7;p31"/>
          <p:cNvSpPr txBox="1"/>
          <p:nvPr>
            <p:ph idx="1" type="body"/>
          </p:nvPr>
        </p:nvSpPr>
        <p:spPr>
          <a:xfrm>
            <a:off x="713225" y="2488400"/>
            <a:ext cx="7482300" cy="1796100"/>
          </a:xfrm>
          <a:prstGeom prst="rect">
            <a:avLst/>
          </a:prstGeom>
          <a:noFill/>
          <a:ln>
            <a:noFill/>
          </a:ln>
        </p:spPr>
        <p:txBody>
          <a:bodyPr anchorCtr="0" anchor="t" bIns="91425" lIns="91425" spcFirstLastPara="1" rIns="91425" wrap="square" tIns="91425">
            <a:noAutofit/>
          </a:bodyPr>
          <a:lstStyle>
            <a:lvl1pPr indent="-317500" lvl="0" marL="4572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1pPr>
            <a:lvl2pPr indent="-317500" lvl="1" marL="9144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2pPr>
            <a:lvl3pPr indent="-317500" lvl="2" marL="13716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3pPr>
            <a:lvl4pPr indent="-317500" lvl="3" marL="18288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4pPr>
            <a:lvl5pPr indent="-317500" lvl="4" marL="22860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5pPr>
            <a:lvl6pPr indent="-317500" lvl="5" marL="27432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6pPr>
            <a:lvl7pPr indent="-317500" lvl="6" marL="32004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7pPr>
            <a:lvl8pPr indent="-317500" lvl="7" marL="36576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8pPr>
            <a:lvl9pPr indent="-317500" lvl="8" marL="41148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slow">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hyperlink" Target="https://git-scm.com/downloads" TargetMode="External"/><Relationship Id="rId4" Type="http://schemas.openxmlformats.org/officeDocument/2006/relationships/hyperlink" Target="https://git-scm.com/book/es/v2/Inicio---Sobre-el-Control-de-Versiones-Instalaci%C3%B3n-de-Gi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1.jpg"/><Relationship Id="rId4" Type="http://schemas.openxmlformats.org/officeDocument/2006/relationships/image" Target="../media/image1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hyperlink" Target="https://www.redeszone.net/2019/01/10/github-vs-gitlab-diferencias/" TargetMode="Externa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hyperlink" Target="https://bluuweb.github.io/tutorial-github/guia/fundamentos.html" TargetMode="External"/><Relationship Id="rId4" Type="http://schemas.openxmlformats.org/officeDocument/2006/relationships/hyperlink" Target="https://bluuweb.github.io/tutorial-github/guia/github.html" TargetMode="External"/><Relationship Id="rId5"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hyperlink" Target="https://www.youtube.com/watch?v=ptXiQwE535s&amp;list=PLoCpUTIZIYORkDzYwdunkVf-KIqGjyoot" TargetMode="External"/><Relationship Id="rId4" Type="http://schemas.openxmlformats.org/officeDocument/2006/relationships/hyperlink" Target="https://www.youtube.com/watch?v=hWglK8nWh60&amp;list=PLPl81lqbj-4I8i-x2b5_MG58tZfgKmJls" TargetMode="External"/><Relationship Id="rId5" Type="http://schemas.openxmlformats.org/officeDocument/2006/relationships/hyperlink" Target="https://youtu.be/AYbgqmyg7dk" TargetMode="External"/><Relationship Id="rId6"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13.png"/><Relationship Id="rId6"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docs.github.com/en/get-started/quickstart/set-up-gi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2"/>
          <p:cNvSpPr txBox="1"/>
          <p:nvPr/>
        </p:nvSpPr>
        <p:spPr>
          <a:xfrm>
            <a:off x="0" y="735129"/>
            <a:ext cx="9144000" cy="106395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accent1"/>
              </a:buClr>
              <a:buSzPts val="1800"/>
              <a:buFont typeface="Montserrat ExtraBold"/>
              <a:buNone/>
            </a:pPr>
            <a:r>
              <a:rPr b="1" i="0" lang="es-AR" sz="6000" u="none" cap="none" strike="noStrike">
                <a:solidFill>
                  <a:schemeClr val="accent1"/>
                </a:solidFill>
                <a:latin typeface="Arial"/>
                <a:ea typeface="Arial"/>
                <a:cs typeface="Arial"/>
                <a:sym typeface="Arial"/>
              </a:rPr>
              <a:t>GIT</a:t>
            </a:r>
            <a:endParaRPr b="0" i="0" sz="6000" u="none" cap="none" strike="noStrike">
              <a:solidFill>
                <a:schemeClr val="accent1"/>
              </a:solidFill>
              <a:latin typeface="Montserrat ExtraBold"/>
              <a:ea typeface="Montserrat ExtraBold"/>
              <a:cs typeface="Montserrat ExtraBold"/>
              <a:sym typeface="Montserrat ExtraBold"/>
            </a:endParaRPr>
          </a:p>
        </p:txBody>
      </p:sp>
      <p:sp>
        <p:nvSpPr>
          <p:cNvPr id="85" name="Google Shape;85;p2"/>
          <p:cNvSpPr txBox="1"/>
          <p:nvPr/>
        </p:nvSpPr>
        <p:spPr>
          <a:xfrm>
            <a:off x="0" y="1814257"/>
            <a:ext cx="9144000"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1" lang="es-AR" sz="2800" u="none" cap="none" strike="noStrike">
                <a:solidFill>
                  <a:srgbClr val="000000"/>
                </a:solidFill>
                <a:latin typeface="Arial"/>
                <a:ea typeface="Arial"/>
                <a:cs typeface="Arial"/>
                <a:sym typeface="Arial"/>
              </a:rPr>
              <a:t>GIT y GitHub</a:t>
            </a:r>
            <a:endParaRPr b="1" i="1" sz="1400" u="none" cap="none" strike="noStrike">
              <a:solidFill>
                <a:srgbClr val="000000"/>
              </a:solidFill>
              <a:latin typeface="Arial"/>
              <a:ea typeface="Arial"/>
              <a:cs typeface="Arial"/>
              <a:sym typeface="Arial"/>
            </a:endParaRPr>
          </a:p>
        </p:txBody>
      </p:sp>
      <p:pic>
        <p:nvPicPr>
          <p:cNvPr id="86" name="Google Shape;86;p2"/>
          <p:cNvPicPr preferRelativeResize="0"/>
          <p:nvPr/>
        </p:nvPicPr>
        <p:blipFill rotWithShape="1">
          <a:blip r:embed="rId3">
            <a:alphaModFix/>
          </a:blip>
          <a:srcRect b="0" l="0" r="0" t="0"/>
          <a:stretch/>
        </p:blipFill>
        <p:spPr>
          <a:xfrm>
            <a:off x="2772000" y="2571752"/>
            <a:ext cx="1800000" cy="1800000"/>
          </a:xfrm>
          <a:prstGeom prst="rect">
            <a:avLst/>
          </a:prstGeom>
          <a:noFill/>
          <a:ln>
            <a:noFill/>
          </a:ln>
          <a:effectLst>
            <a:outerShdw blurRad="57150" rotWithShape="0" algn="bl" dir="5400000" dist="190500">
              <a:srgbClr val="000000">
                <a:alpha val="18823"/>
              </a:srgbClr>
            </a:outerShdw>
          </a:effectLst>
        </p:spPr>
      </p:pic>
      <p:pic>
        <p:nvPicPr>
          <p:cNvPr id="87" name="Google Shape;87;p2"/>
          <p:cNvPicPr preferRelativeResize="0"/>
          <p:nvPr/>
        </p:nvPicPr>
        <p:blipFill rotWithShape="1">
          <a:blip r:embed="rId4">
            <a:alphaModFix/>
          </a:blip>
          <a:srcRect b="0" l="0" r="0" t="0"/>
          <a:stretch/>
        </p:blipFill>
        <p:spPr>
          <a:xfrm>
            <a:off x="4572000" y="2301752"/>
            <a:ext cx="2340000" cy="2340000"/>
          </a:xfrm>
          <a:prstGeom prst="rect">
            <a:avLst/>
          </a:prstGeom>
          <a:noFill/>
          <a:ln>
            <a:noFill/>
          </a:ln>
          <a:effectLst>
            <a:outerShdw blurRad="57150" rotWithShape="0" algn="bl" dir="5400000" dist="190500">
              <a:srgbClr val="000000">
                <a:alpha val="18823"/>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120bfb39b3f_0_71"/>
          <p:cNvSpPr txBox="1"/>
          <p:nvPr/>
        </p:nvSpPr>
        <p:spPr>
          <a:xfrm>
            <a:off x="243961" y="558135"/>
            <a:ext cx="86562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GIT | Ramas (</a:t>
            </a:r>
            <a:r>
              <a:rPr b="0" i="1" lang="es-AR" sz="2500" u="none" cap="none" strike="noStrike">
                <a:solidFill>
                  <a:schemeClr val="accent1"/>
                </a:solidFill>
                <a:latin typeface="Montserrat ExtraBold"/>
                <a:ea typeface="Montserrat ExtraBold"/>
                <a:cs typeface="Montserrat ExtraBold"/>
                <a:sym typeface="Montserrat ExtraBold"/>
              </a:rPr>
              <a:t>branch</a:t>
            </a:r>
            <a:r>
              <a:rPr b="0" i="0" lang="es-AR" sz="2500" u="none" cap="none" strike="noStrike">
                <a:solidFill>
                  <a:schemeClr val="accent1"/>
                </a:solidFill>
                <a:latin typeface="Montserrat ExtraBold"/>
                <a:ea typeface="Montserrat ExtraBold"/>
                <a:cs typeface="Montserrat ExtraBold"/>
                <a:sym typeface="Montserrat ExtraBold"/>
              </a:rPr>
              <a:t> y </a:t>
            </a:r>
            <a:r>
              <a:rPr b="0" i="1" lang="es-AR" sz="2500" u="none" cap="none" strike="noStrike">
                <a:solidFill>
                  <a:schemeClr val="accent1"/>
                </a:solidFill>
                <a:latin typeface="Montserrat ExtraBold"/>
                <a:ea typeface="Montserrat ExtraBold"/>
                <a:cs typeface="Montserrat ExtraBold"/>
                <a:sym typeface="Montserrat ExtraBold"/>
              </a:rPr>
              <a:t>merge</a:t>
            </a:r>
            <a:r>
              <a:rPr b="0" i="0" lang="es-AR" sz="2500" u="none" cap="none" strike="noStrike">
                <a:solidFill>
                  <a:schemeClr val="accent1"/>
                </a:solidFill>
                <a:latin typeface="Montserrat ExtraBold"/>
                <a:ea typeface="Montserrat ExtraBold"/>
                <a:cs typeface="Montserrat ExtraBold"/>
                <a:sym typeface="Montserrat ExtraBold"/>
              </a:rPr>
              <a:t>)</a:t>
            </a:r>
            <a:endParaRPr b="0" i="0" sz="2500" u="none" cap="none" strike="noStrike">
              <a:solidFill>
                <a:schemeClr val="accent1"/>
              </a:solidFill>
              <a:latin typeface="Montserrat ExtraBold"/>
              <a:ea typeface="Montserrat ExtraBold"/>
              <a:cs typeface="Montserrat ExtraBold"/>
              <a:sym typeface="Montserrat ExtraBold"/>
            </a:endParaRPr>
          </a:p>
        </p:txBody>
      </p:sp>
      <p:pic>
        <p:nvPicPr>
          <p:cNvPr id="152" name="Google Shape;152;g120bfb39b3f_0_71"/>
          <p:cNvPicPr preferRelativeResize="0"/>
          <p:nvPr/>
        </p:nvPicPr>
        <p:blipFill rotWithShape="1">
          <a:blip r:embed="rId3">
            <a:alphaModFix/>
          </a:blip>
          <a:srcRect b="0" l="0" r="0" t="0"/>
          <a:stretch/>
        </p:blipFill>
        <p:spPr>
          <a:xfrm>
            <a:off x="1706275" y="2129700"/>
            <a:ext cx="5471349" cy="2611676"/>
          </a:xfrm>
          <a:prstGeom prst="rect">
            <a:avLst/>
          </a:prstGeom>
          <a:noFill/>
          <a:ln>
            <a:noFill/>
          </a:ln>
        </p:spPr>
      </p:pic>
      <p:sp>
        <p:nvSpPr>
          <p:cNvPr id="153" name="Google Shape;153;g120bfb39b3f_0_71"/>
          <p:cNvSpPr txBox="1"/>
          <p:nvPr/>
        </p:nvSpPr>
        <p:spPr>
          <a:xfrm>
            <a:off x="370650" y="1033485"/>
            <a:ext cx="8151900" cy="1151400"/>
          </a:xfrm>
          <a:prstGeom prst="rect">
            <a:avLst/>
          </a:prstGeom>
          <a:noFill/>
          <a:ln>
            <a:noFill/>
          </a:ln>
        </p:spPr>
        <p:txBody>
          <a:bodyPr anchorCtr="0" anchor="t" bIns="91425" lIns="91425" spcFirstLastPara="1" rIns="91425" wrap="square" tIns="91425">
            <a:noAutofit/>
          </a:bodyPr>
          <a:lstStyle/>
          <a:p>
            <a:pPr indent="-311150" lvl="0" marL="457200" marR="0" rtl="0" algn="l">
              <a:lnSpc>
                <a:spcPct val="100000"/>
              </a:lnSpc>
              <a:spcBef>
                <a:spcPts val="0"/>
              </a:spcBef>
              <a:spcAft>
                <a:spcPts val="0"/>
              </a:spcAft>
              <a:buClr>
                <a:schemeClr val="dk1"/>
              </a:buClr>
              <a:buSzPts val="1300"/>
              <a:buFont typeface="Montserrat"/>
              <a:buChar char="●"/>
            </a:pPr>
            <a:r>
              <a:rPr b="1" i="0" lang="es-AR" sz="1300" u="none" cap="none" strike="noStrike">
                <a:solidFill>
                  <a:schemeClr val="dk1"/>
                </a:solidFill>
                <a:latin typeface="Montserrat"/>
                <a:ea typeface="Montserrat"/>
                <a:cs typeface="Montserrat"/>
                <a:sym typeface="Montserrat"/>
              </a:rPr>
              <a:t>Crear </a:t>
            </a:r>
            <a:r>
              <a:rPr b="0" i="0" lang="es-AR" sz="1300" u="none" cap="none" strike="noStrike">
                <a:solidFill>
                  <a:schemeClr val="dk1"/>
                </a:solidFill>
                <a:latin typeface="Montserrat"/>
                <a:ea typeface="Montserrat"/>
                <a:cs typeface="Montserrat"/>
                <a:sym typeface="Montserrat"/>
              </a:rPr>
              <a:t>una rama: git branch nombreBranch</a:t>
            </a:r>
            <a:endParaRPr b="0" i="0" sz="1300" u="none" cap="none" strike="noStrike">
              <a:solidFill>
                <a:schemeClr val="dk1"/>
              </a:solidFill>
              <a:latin typeface="Montserrat"/>
              <a:ea typeface="Montserrat"/>
              <a:cs typeface="Montserrat"/>
              <a:sym typeface="Montserrat"/>
            </a:endParaRPr>
          </a:p>
          <a:p>
            <a:pPr indent="-311150" lvl="0" marL="457200" marR="0" rtl="0" algn="l">
              <a:lnSpc>
                <a:spcPct val="100000"/>
              </a:lnSpc>
              <a:spcBef>
                <a:spcPts val="0"/>
              </a:spcBef>
              <a:spcAft>
                <a:spcPts val="0"/>
              </a:spcAft>
              <a:buClr>
                <a:schemeClr val="dk1"/>
              </a:buClr>
              <a:buSzPts val="1300"/>
              <a:buFont typeface="Montserrat"/>
              <a:buChar char="●"/>
            </a:pPr>
            <a:r>
              <a:rPr b="1" i="0" lang="es-AR" sz="1300" u="none" cap="none" strike="noStrike">
                <a:solidFill>
                  <a:schemeClr val="dk1"/>
                </a:solidFill>
                <a:latin typeface="Montserrat"/>
                <a:ea typeface="Montserrat"/>
                <a:cs typeface="Montserrat"/>
                <a:sym typeface="Montserrat"/>
              </a:rPr>
              <a:t>Unir </a:t>
            </a:r>
            <a:r>
              <a:rPr b="0" i="0" lang="es-AR" sz="1300" u="none" cap="none" strike="noStrike">
                <a:solidFill>
                  <a:schemeClr val="dk1"/>
                </a:solidFill>
                <a:latin typeface="Montserrat"/>
                <a:ea typeface="Montserrat"/>
                <a:cs typeface="Montserrat"/>
                <a:sym typeface="Montserrat"/>
              </a:rPr>
              <a:t>la rama a Master: git merge nombreBranch</a:t>
            </a:r>
            <a:endParaRPr b="0" i="0" sz="1300" u="none" cap="none" strike="noStrike">
              <a:solidFill>
                <a:schemeClr val="dk1"/>
              </a:solidFill>
              <a:latin typeface="Montserrat"/>
              <a:ea typeface="Montserrat"/>
              <a:cs typeface="Montserrat"/>
              <a:sym typeface="Montserrat"/>
            </a:endParaRPr>
          </a:p>
          <a:p>
            <a:pPr indent="-311150" lvl="0" marL="457200" marR="0" rtl="0" algn="l">
              <a:lnSpc>
                <a:spcPct val="100000"/>
              </a:lnSpc>
              <a:spcBef>
                <a:spcPts val="0"/>
              </a:spcBef>
              <a:spcAft>
                <a:spcPts val="0"/>
              </a:spcAft>
              <a:buClr>
                <a:schemeClr val="dk1"/>
              </a:buClr>
              <a:buSzPts val="1300"/>
              <a:buFont typeface="Montserrat"/>
              <a:buChar char="●"/>
            </a:pPr>
            <a:r>
              <a:rPr b="1" i="0" lang="es-AR" sz="1300" u="none" cap="none" strike="noStrike">
                <a:solidFill>
                  <a:schemeClr val="dk1"/>
                </a:solidFill>
                <a:latin typeface="Montserrat"/>
                <a:ea typeface="Montserrat"/>
                <a:cs typeface="Montserrat"/>
                <a:sym typeface="Montserrat"/>
              </a:rPr>
              <a:t>Mostrar </a:t>
            </a:r>
            <a:r>
              <a:rPr b="0" i="0" lang="es-AR" sz="1300" u="none" cap="none" strike="noStrike">
                <a:solidFill>
                  <a:schemeClr val="dk1"/>
                </a:solidFill>
                <a:latin typeface="Montserrat"/>
                <a:ea typeface="Montserrat"/>
                <a:cs typeface="Montserrat"/>
                <a:sym typeface="Montserrat"/>
              </a:rPr>
              <a:t>en qué rama nos encontramos: git branch</a:t>
            </a:r>
            <a:endParaRPr b="0" i="0" sz="1300" u="none" cap="none" strike="noStrike">
              <a:solidFill>
                <a:schemeClr val="dk1"/>
              </a:solidFill>
              <a:latin typeface="Montserrat"/>
              <a:ea typeface="Montserrat"/>
              <a:cs typeface="Montserrat"/>
              <a:sym typeface="Montserrat"/>
            </a:endParaRPr>
          </a:p>
          <a:p>
            <a:pPr indent="-311150" lvl="0" marL="457200" marR="0" rtl="0" algn="l">
              <a:lnSpc>
                <a:spcPct val="100000"/>
              </a:lnSpc>
              <a:spcBef>
                <a:spcPts val="0"/>
              </a:spcBef>
              <a:spcAft>
                <a:spcPts val="0"/>
              </a:spcAft>
              <a:buClr>
                <a:schemeClr val="dk1"/>
              </a:buClr>
              <a:buSzPts val="1300"/>
              <a:buFont typeface="Montserrat"/>
              <a:buChar char="●"/>
            </a:pPr>
            <a:r>
              <a:rPr b="1" i="0" lang="es-AR" sz="1300" u="none" cap="none" strike="noStrike">
                <a:solidFill>
                  <a:schemeClr val="dk1"/>
                </a:solidFill>
                <a:latin typeface="Montserrat"/>
                <a:ea typeface="Montserrat"/>
                <a:cs typeface="Montserrat"/>
                <a:sym typeface="Montserrat"/>
              </a:rPr>
              <a:t>Cambiar </a:t>
            </a:r>
            <a:r>
              <a:rPr b="0" i="0" lang="es-AR" sz="1300" u="none" cap="none" strike="noStrike">
                <a:solidFill>
                  <a:schemeClr val="dk1"/>
                </a:solidFill>
                <a:latin typeface="Montserrat"/>
                <a:ea typeface="Montserrat"/>
                <a:cs typeface="Montserrat"/>
                <a:sym typeface="Montserrat"/>
              </a:rPr>
              <a:t>a una rama determinada: git checkout nombreBranch</a:t>
            </a:r>
            <a:endParaRPr b="0" i="0" sz="13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120bfb39b3f_0_96"/>
          <p:cNvSpPr txBox="1"/>
          <p:nvPr/>
        </p:nvSpPr>
        <p:spPr>
          <a:xfrm>
            <a:off x="243961" y="558135"/>
            <a:ext cx="86562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GIT | Terminología</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159" name="Google Shape;159;g120bfb39b3f_0_96"/>
          <p:cNvSpPr txBox="1"/>
          <p:nvPr/>
        </p:nvSpPr>
        <p:spPr>
          <a:xfrm>
            <a:off x="370650" y="1033464"/>
            <a:ext cx="8151900" cy="2501400"/>
          </a:xfrm>
          <a:prstGeom prst="rect">
            <a:avLst/>
          </a:prstGeom>
          <a:noFill/>
          <a:ln>
            <a:noFill/>
          </a:ln>
        </p:spPr>
        <p:txBody>
          <a:bodyPr anchorCtr="0" anchor="t" bIns="91425" lIns="91425" spcFirstLastPara="1" rIns="91425" wrap="square" tIns="91425">
            <a:noAutofit/>
          </a:bodyPr>
          <a:lstStyle/>
          <a:p>
            <a:pPr indent="-311150" lvl="0" marL="457200" marR="0" rtl="0" algn="l">
              <a:lnSpc>
                <a:spcPct val="100000"/>
              </a:lnSpc>
              <a:spcBef>
                <a:spcPts val="0"/>
              </a:spcBef>
              <a:spcAft>
                <a:spcPts val="0"/>
              </a:spcAft>
              <a:buClr>
                <a:schemeClr val="dk1"/>
              </a:buClr>
              <a:buSzPts val="1300"/>
              <a:buFont typeface="Montserrat"/>
              <a:buChar char="●"/>
            </a:pPr>
            <a:r>
              <a:rPr b="1" i="0" lang="es-AR" sz="1300" u="none" cap="none" strike="noStrike">
                <a:solidFill>
                  <a:schemeClr val="dk1"/>
                </a:solidFill>
                <a:latin typeface="Montserrat"/>
                <a:ea typeface="Montserrat"/>
                <a:cs typeface="Montserrat"/>
                <a:sym typeface="Montserrat"/>
              </a:rPr>
              <a:t>Repositorio: </a:t>
            </a:r>
            <a:r>
              <a:rPr b="0" i="0" lang="es-AR" sz="1300" u="none" cap="none" strike="noStrike">
                <a:solidFill>
                  <a:schemeClr val="dk1"/>
                </a:solidFill>
                <a:latin typeface="Montserrat"/>
                <a:ea typeface="Montserrat"/>
                <a:cs typeface="Montserrat"/>
                <a:sym typeface="Montserrat"/>
              </a:rPr>
              <a:t>es la carpeta principal donde se encuentran almacenados los archivos que componen el proyecto. El directorio contiene metadatos gestionados por Git, de manera que el proyecto es configurado como un repositorio local.</a:t>
            </a:r>
            <a:endParaRPr b="0" i="0" sz="1300" u="none" cap="none" strike="noStrike">
              <a:solidFill>
                <a:schemeClr val="dk1"/>
              </a:solidFill>
              <a:latin typeface="Montserrat"/>
              <a:ea typeface="Montserrat"/>
              <a:cs typeface="Montserrat"/>
              <a:sym typeface="Montserrat"/>
            </a:endParaRPr>
          </a:p>
          <a:p>
            <a:pPr indent="-311150" lvl="0" marL="457200" marR="0" rtl="0" algn="l">
              <a:lnSpc>
                <a:spcPct val="100000"/>
              </a:lnSpc>
              <a:spcBef>
                <a:spcPts val="0"/>
              </a:spcBef>
              <a:spcAft>
                <a:spcPts val="0"/>
              </a:spcAft>
              <a:buClr>
                <a:schemeClr val="dk1"/>
              </a:buClr>
              <a:buSzPts val="1300"/>
              <a:buFont typeface="Montserrat"/>
              <a:buChar char="●"/>
            </a:pPr>
            <a:r>
              <a:rPr b="1" i="0" lang="es-AR" sz="1300" u="none" cap="none" strike="noStrike">
                <a:solidFill>
                  <a:schemeClr val="dk1"/>
                </a:solidFill>
                <a:latin typeface="Montserrat"/>
                <a:ea typeface="Montserrat"/>
                <a:cs typeface="Montserrat"/>
                <a:sym typeface="Montserrat"/>
              </a:rPr>
              <a:t>Commit: </a:t>
            </a:r>
            <a:r>
              <a:rPr b="0" i="0" lang="es-AR" sz="1300" u="none" cap="none" strike="noStrike">
                <a:solidFill>
                  <a:schemeClr val="dk1"/>
                </a:solidFill>
                <a:latin typeface="Montserrat"/>
                <a:ea typeface="Montserrat"/>
                <a:cs typeface="Montserrat"/>
                <a:sym typeface="Montserrat"/>
              </a:rPr>
              <a:t>un commit es el estado de un proyecto en un determinado momento de la historia del mismo, imaginemos esto como punto por punto cada uno de los cambios que van pasando. Depende de nosotros determinar cuántos y cuales archivos incluirá cada commit.</a:t>
            </a:r>
            <a:endParaRPr b="0" i="0" sz="1300" u="none" cap="none" strike="noStrike">
              <a:solidFill>
                <a:schemeClr val="dk1"/>
              </a:solidFill>
              <a:latin typeface="Montserrat"/>
              <a:ea typeface="Montserrat"/>
              <a:cs typeface="Montserrat"/>
              <a:sym typeface="Montserrat"/>
            </a:endParaRPr>
          </a:p>
          <a:p>
            <a:pPr indent="-311150" lvl="0" marL="457200" marR="0" rtl="0" algn="l">
              <a:lnSpc>
                <a:spcPct val="100000"/>
              </a:lnSpc>
              <a:spcBef>
                <a:spcPts val="0"/>
              </a:spcBef>
              <a:spcAft>
                <a:spcPts val="0"/>
              </a:spcAft>
              <a:buClr>
                <a:schemeClr val="dk1"/>
              </a:buClr>
              <a:buSzPts val="1300"/>
              <a:buFont typeface="Montserrat"/>
              <a:buChar char="●"/>
            </a:pPr>
            <a:r>
              <a:rPr b="1" i="0" lang="es-AR" sz="1300" u="none" cap="none" strike="noStrike">
                <a:solidFill>
                  <a:schemeClr val="dk1"/>
                </a:solidFill>
                <a:latin typeface="Montserrat"/>
                <a:ea typeface="Montserrat"/>
                <a:cs typeface="Montserrat"/>
                <a:sym typeface="Montserrat"/>
              </a:rPr>
              <a:t>Rama (branch): </a:t>
            </a:r>
            <a:r>
              <a:rPr b="0" i="0" lang="es-AR" sz="1300" u="none" cap="none" strike="noStrike">
                <a:solidFill>
                  <a:schemeClr val="dk1"/>
                </a:solidFill>
                <a:latin typeface="Montserrat"/>
                <a:ea typeface="Montserrat"/>
                <a:cs typeface="Montserrat"/>
                <a:sym typeface="Montserrat"/>
              </a:rPr>
              <a:t>una rama es una línea alterna del tiempo, en la historia de nuestro repositorio. Funciona para crear features, arreglar bugs, experimentar, sin afectar la versión estable o principal del proyecto. La rama principal por defecto es </a:t>
            </a:r>
            <a:r>
              <a:rPr b="1" i="0" lang="es-AR" sz="1300" u="none" cap="none" strike="noStrike">
                <a:solidFill>
                  <a:schemeClr val="dk1"/>
                </a:solidFill>
                <a:latin typeface="Montserrat"/>
                <a:ea typeface="Montserrat"/>
                <a:cs typeface="Montserrat"/>
                <a:sym typeface="Montserrat"/>
              </a:rPr>
              <a:t>master</a:t>
            </a:r>
            <a:r>
              <a:rPr b="0" i="0" lang="es-AR" sz="1300" u="none" cap="none" strike="noStrike">
                <a:solidFill>
                  <a:schemeClr val="dk1"/>
                </a:solidFill>
                <a:latin typeface="Montserrat"/>
                <a:ea typeface="Montserrat"/>
                <a:cs typeface="Montserrat"/>
                <a:sym typeface="Montserrat"/>
              </a:rPr>
              <a:t>.</a:t>
            </a:r>
            <a:endParaRPr b="0" i="0" sz="1300" u="none" cap="none" strike="noStrike">
              <a:solidFill>
                <a:schemeClr val="dk1"/>
              </a:solidFill>
              <a:latin typeface="Montserrat"/>
              <a:ea typeface="Montserrat"/>
              <a:cs typeface="Montserrat"/>
              <a:sym typeface="Montserrat"/>
            </a:endParaRPr>
          </a:p>
          <a:p>
            <a:pPr indent="-311150" lvl="0" marL="457200" marR="0" rtl="0" algn="l">
              <a:lnSpc>
                <a:spcPct val="100000"/>
              </a:lnSpc>
              <a:spcBef>
                <a:spcPts val="0"/>
              </a:spcBef>
              <a:spcAft>
                <a:spcPts val="0"/>
              </a:spcAft>
              <a:buClr>
                <a:schemeClr val="dk1"/>
              </a:buClr>
              <a:buSzPts val="1300"/>
              <a:buFont typeface="Montserrat"/>
              <a:buChar char="●"/>
            </a:pPr>
            <a:r>
              <a:rPr b="1" i="0" lang="es-AR" sz="1300" u="none" cap="none" strike="noStrike">
                <a:solidFill>
                  <a:schemeClr val="dk1"/>
                </a:solidFill>
                <a:latin typeface="Montserrat"/>
                <a:ea typeface="Montserrat"/>
                <a:cs typeface="Montserrat"/>
                <a:sym typeface="Montserrat"/>
              </a:rPr>
              <a:t>Pull Request: </a:t>
            </a:r>
            <a:r>
              <a:rPr b="0" i="0" lang="es-AR" sz="1300" u="none" cap="none" strike="noStrike">
                <a:solidFill>
                  <a:schemeClr val="dk1"/>
                </a:solidFill>
                <a:latin typeface="Montserrat"/>
                <a:ea typeface="Montserrat"/>
                <a:cs typeface="Montserrat"/>
                <a:sym typeface="Montserrat"/>
              </a:rPr>
              <a:t>en proyectos con un equipo de trabajo, cada persona puede trabajar en una rama distinta pero llegado el momento puede pasar que dicha rama se tenga que unir a la rama principal, para eso se crea un </a:t>
            </a:r>
            <a:r>
              <a:rPr b="1" i="0" lang="es-AR" sz="1300" u="none" cap="none" strike="noStrike">
                <a:solidFill>
                  <a:schemeClr val="dk1"/>
                </a:solidFill>
                <a:latin typeface="Montserrat"/>
                <a:ea typeface="Montserrat"/>
                <a:cs typeface="Montserrat"/>
                <a:sym typeface="Montserrat"/>
              </a:rPr>
              <a:t>pull request </a:t>
            </a:r>
            <a:r>
              <a:rPr b="0" i="0" lang="es-AR" sz="1300" u="none" cap="none" strike="noStrike">
                <a:solidFill>
                  <a:schemeClr val="dk1"/>
                </a:solidFill>
                <a:latin typeface="Montserrat"/>
                <a:ea typeface="Montserrat"/>
                <a:cs typeface="Montserrat"/>
                <a:sym typeface="Montserrat"/>
              </a:rPr>
              <a:t>donde comunicas el código que incluye tu cambio y usualmente revisa tu código, se agregan comentarios y por último lo aprueban para darle </a:t>
            </a:r>
            <a:r>
              <a:rPr b="1" i="0" lang="es-AR" sz="1300" u="none" cap="none" strike="noStrike">
                <a:solidFill>
                  <a:schemeClr val="dk1"/>
                </a:solidFill>
                <a:latin typeface="Montserrat"/>
                <a:ea typeface="Montserrat"/>
                <a:cs typeface="Montserrat"/>
                <a:sym typeface="Montserrat"/>
              </a:rPr>
              <a:t>merge</a:t>
            </a:r>
            <a:r>
              <a:rPr b="0" i="0" lang="es-AR" sz="1300" u="none" cap="none" strike="noStrike">
                <a:solidFill>
                  <a:schemeClr val="dk1"/>
                </a:solidFill>
                <a:latin typeface="Montserrat"/>
                <a:ea typeface="Montserrat"/>
                <a:cs typeface="Montserrat"/>
                <a:sym typeface="Montserrat"/>
              </a:rPr>
              <a:t>. En el contexto de GIT, merge significa unir dos trabajos, en este caso tu </a:t>
            </a:r>
            <a:r>
              <a:rPr b="1" i="0" lang="es-AR" sz="1300" u="none" cap="none" strike="noStrike">
                <a:solidFill>
                  <a:schemeClr val="dk1"/>
                </a:solidFill>
                <a:latin typeface="Montserrat"/>
                <a:ea typeface="Montserrat"/>
                <a:cs typeface="Montserrat"/>
                <a:sym typeface="Montserrat"/>
              </a:rPr>
              <a:t>branch </a:t>
            </a:r>
            <a:r>
              <a:rPr b="0" i="0" lang="es-AR" sz="1300" u="none" cap="none" strike="noStrike">
                <a:solidFill>
                  <a:schemeClr val="dk1"/>
                </a:solidFill>
                <a:latin typeface="Montserrat"/>
                <a:ea typeface="Montserrat"/>
                <a:cs typeface="Montserrat"/>
                <a:sym typeface="Montserrat"/>
              </a:rPr>
              <a:t>con </a:t>
            </a:r>
            <a:r>
              <a:rPr b="1" i="0" lang="es-AR" sz="1300" u="none" cap="none" strike="noStrike">
                <a:solidFill>
                  <a:schemeClr val="dk1"/>
                </a:solidFill>
                <a:latin typeface="Montserrat"/>
                <a:ea typeface="Montserrat"/>
                <a:cs typeface="Montserrat"/>
                <a:sym typeface="Montserrat"/>
              </a:rPr>
              <a:t>master</a:t>
            </a:r>
            <a:r>
              <a:rPr b="0" i="0" lang="es-AR" sz="1300" u="none" cap="none" strike="noStrike">
                <a:solidFill>
                  <a:schemeClr val="dk1"/>
                </a:solidFill>
                <a:latin typeface="Montserrat"/>
                <a:ea typeface="Montserrat"/>
                <a:cs typeface="Montserrat"/>
                <a:sym typeface="Montserrat"/>
              </a:rPr>
              <a:t>.</a:t>
            </a:r>
            <a:endParaRPr b="0" i="0" sz="13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120bfb39b3f_0_79"/>
          <p:cNvSpPr txBox="1"/>
          <p:nvPr/>
        </p:nvSpPr>
        <p:spPr>
          <a:xfrm>
            <a:off x="243961" y="558135"/>
            <a:ext cx="86562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GIT | Instalación</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165" name="Google Shape;165;g120bfb39b3f_0_79"/>
          <p:cNvSpPr txBox="1"/>
          <p:nvPr/>
        </p:nvSpPr>
        <p:spPr>
          <a:xfrm>
            <a:off x="370650" y="1033485"/>
            <a:ext cx="8151900" cy="1151400"/>
          </a:xfrm>
          <a:prstGeom prst="rect">
            <a:avLst/>
          </a:prstGeom>
          <a:noFill/>
          <a:ln>
            <a:noFill/>
          </a:ln>
        </p:spPr>
        <p:txBody>
          <a:bodyPr anchorCtr="0" anchor="t" bIns="91425" lIns="91425" spcFirstLastPara="1" rIns="91425" wrap="square" tIns="91425">
            <a:noAutofit/>
          </a:bodyPr>
          <a:lstStyle/>
          <a:p>
            <a:pPr indent="-311150" lvl="0" marL="457200" marR="0" rtl="0" algn="l">
              <a:lnSpc>
                <a:spcPct val="100000"/>
              </a:lnSpc>
              <a:spcBef>
                <a:spcPts val="0"/>
              </a:spcBef>
              <a:spcAft>
                <a:spcPts val="0"/>
              </a:spcAft>
              <a:buClr>
                <a:schemeClr val="dk1"/>
              </a:buClr>
              <a:buSzPts val="1300"/>
              <a:buFont typeface="Montserrat"/>
              <a:buAutoNum type="arabicParenR"/>
            </a:pPr>
            <a:r>
              <a:rPr b="0" i="0" lang="es-AR" sz="1300" u="none" cap="none" strike="noStrike">
                <a:solidFill>
                  <a:schemeClr val="dk1"/>
                </a:solidFill>
                <a:latin typeface="Montserrat"/>
                <a:ea typeface="Montserrat"/>
                <a:cs typeface="Montserrat"/>
                <a:sym typeface="Montserrat"/>
              </a:rPr>
              <a:t>Descargar desde: </a:t>
            </a:r>
            <a:r>
              <a:rPr b="0" i="0" lang="es-AR" sz="1300" u="sng" cap="none" strike="noStrike">
                <a:solidFill>
                  <a:schemeClr val="hlink"/>
                </a:solidFill>
                <a:latin typeface="Montserrat"/>
                <a:ea typeface="Montserrat"/>
                <a:cs typeface="Montserrat"/>
                <a:sym typeface="Montserrat"/>
                <a:hlinkClick r:id="rId3"/>
              </a:rPr>
              <a:t>https://git-scm.com/downloads</a:t>
            </a:r>
            <a:r>
              <a:rPr b="0" i="0" lang="es-AR" sz="1300" u="none" cap="none" strike="noStrike">
                <a:solidFill>
                  <a:schemeClr val="dk1"/>
                </a:solidFill>
                <a:latin typeface="Montserrat"/>
                <a:ea typeface="Montserrat"/>
                <a:cs typeface="Montserrat"/>
                <a:sym typeface="Montserrat"/>
              </a:rPr>
              <a:t>.</a:t>
            </a:r>
            <a:endParaRPr b="0" i="0" sz="1300" u="none" cap="none" strike="noStrike">
              <a:solidFill>
                <a:schemeClr val="dk1"/>
              </a:solidFill>
              <a:latin typeface="Montserrat"/>
              <a:ea typeface="Montserrat"/>
              <a:cs typeface="Montserrat"/>
              <a:sym typeface="Montserrat"/>
            </a:endParaRPr>
          </a:p>
          <a:p>
            <a:pPr indent="-311150" lvl="0" marL="457200" marR="0" rtl="0" algn="l">
              <a:lnSpc>
                <a:spcPct val="100000"/>
              </a:lnSpc>
              <a:spcBef>
                <a:spcPts val="0"/>
              </a:spcBef>
              <a:spcAft>
                <a:spcPts val="0"/>
              </a:spcAft>
              <a:buClr>
                <a:schemeClr val="dk1"/>
              </a:buClr>
              <a:buSzPts val="1300"/>
              <a:buFont typeface="Montserrat"/>
              <a:buAutoNum type="arabicParenR"/>
            </a:pPr>
            <a:r>
              <a:rPr b="0" i="0" lang="es-AR" sz="1300" u="none" cap="none" strike="noStrike">
                <a:solidFill>
                  <a:schemeClr val="dk1"/>
                </a:solidFill>
                <a:latin typeface="Montserrat"/>
                <a:ea typeface="Montserrat"/>
                <a:cs typeface="Montserrat"/>
                <a:sym typeface="Montserrat"/>
              </a:rPr>
              <a:t>Una vez descargado, se emplea la interfaz de línea de comando del sistema operativo para interactuar con GIT:</a:t>
            </a:r>
            <a:endParaRPr b="0" i="0" sz="1300" u="none" cap="none" strike="noStrike">
              <a:solidFill>
                <a:schemeClr val="dk1"/>
              </a:solidFill>
              <a:latin typeface="Montserrat"/>
              <a:ea typeface="Montserrat"/>
              <a:cs typeface="Montserrat"/>
              <a:sym typeface="Montserrat"/>
            </a:endParaRPr>
          </a:p>
          <a:p>
            <a:pPr indent="-311150" lvl="1" marL="914400" marR="0" rtl="0" algn="l">
              <a:lnSpc>
                <a:spcPct val="100000"/>
              </a:lnSpc>
              <a:spcBef>
                <a:spcPts val="0"/>
              </a:spcBef>
              <a:spcAft>
                <a:spcPts val="0"/>
              </a:spcAft>
              <a:buClr>
                <a:schemeClr val="dk1"/>
              </a:buClr>
              <a:buSzPts val="1300"/>
              <a:buFont typeface="Montserrat"/>
              <a:buChar char="○"/>
            </a:pPr>
            <a:r>
              <a:rPr b="0" i="0" lang="es-AR" sz="1300" u="none" cap="none" strike="noStrike">
                <a:solidFill>
                  <a:schemeClr val="dk1"/>
                </a:solidFill>
                <a:latin typeface="Montserrat"/>
                <a:ea typeface="Montserrat"/>
                <a:cs typeface="Montserrat"/>
                <a:sym typeface="Montserrat"/>
              </a:rPr>
              <a:t>En Windows: abrir la aplicación Git Bash que se instaló junto con GIT.</a:t>
            </a:r>
            <a:endParaRPr b="0" i="0" sz="1300" u="none" cap="none" strike="noStrike">
              <a:solidFill>
                <a:schemeClr val="dk1"/>
              </a:solidFill>
              <a:latin typeface="Montserrat"/>
              <a:ea typeface="Montserrat"/>
              <a:cs typeface="Montserrat"/>
              <a:sym typeface="Montserrat"/>
            </a:endParaRPr>
          </a:p>
          <a:p>
            <a:pPr indent="-311150" lvl="1" marL="914400" marR="0" rtl="0" algn="l">
              <a:lnSpc>
                <a:spcPct val="100000"/>
              </a:lnSpc>
              <a:spcBef>
                <a:spcPts val="0"/>
              </a:spcBef>
              <a:spcAft>
                <a:spcPts val="0"/>
              </a:spcAft>
              <a:buClr>
                <a:schemeClr val="dk1"/>
              </a:buClr>
              <a:buSzPts val="1300"/>
              <a:buFont typeface="Montserrat"/>
              <a:buChar char="○"/>
            </a:pPr>
            <a:r>
              <a:rPr b="0" i="0" lang="es-AR" sz="1300" u="none" cap="none" strike="noStrike">
                <a:solidFill>
                  <a:schemeClr val="dk1"/>
                </a:solidFill>
                <a:latin typeface="Montserrat"/>
                <a:ea typeface="Montserrat"/>
                <a:cs typeface="Montserrat"/>
                <a:sym typeface="Montserrat"/>
              </a:rPr>
              <a:t>En Mac: abrir la terminal mediante el finder.</a:t>
            </a:r>
            <a:endParaRPr b="0" i="0" sz="1300" u="none" cap="none" strike="noStrike">
              <a:solidFill>
                <a:schemeClr val="dk1"/>
              </a:solidFill>
              <a:latin typeface="Montserrat"/>
              <a:ea typeface="Montserrat"/>
              <a:cs typeface="Montserrat"/>
              <a:sym typeface="Montserrat"/>
            </a:endParaRPr>
          </a:p>
          <a:p>
            <a:pPr indent="-311150" lvl="1" marL="914400" marR="0" rtl="0" algn="l">
              <a:lnSpc>
                <a:spcPct val="100000"/>
              </a:lnSpc>
              <a:spcBef>
                <a:spcPts val="0"/>
              </a:spcBef>
              <a:spcAft>
                <a:spcPts val="0"/>
              </a:spcAft>
              <a:buClr>
                <a:schemeClr val="dk1"/>
              </a:buClr>
              <a:buSzPts val="1300"/>
              <a:buFont typeface="Montserrat"/>
              <a:buChar char="○"/>
            </a:pPr>
            <a:r>
              <a:rPr b="0" i="0" lang="es-AR" sz="1300" u="none" cap="none" strike="noStrike">
                <a:solidFill>
                  <a:schemeClr val="dk1"/>
                </a:solidFill>
                <a:latin typeface="Montserrat"/>
                <a:ea typeface="Montserrat"/>
                <a:cs typeface="Montserrat"/>
                <a:sym typeface="Montserrat"/>
              </a:rPr>
              <a:t>En Linux: abrir la consola bash.</a:t>
            </a:r>
            <a:endParaRPr b="0" i="0" sz="1300" u="none" cap="none" strike="noStrike">
              <a:solidFill>
                <a:schemeClr val="dk1"/>
              </a:solidFill>
              <a:latin typeface="Montserrat"/>
              <a:ea typeface="Montserrat"/>
              <a:cs typeface="Montserrat"/>
              <a:sym typeface="Montserrat"/>
            </a:endParaRPr>
          </a:p>
          <a:p>
            <a:pPr indent="-311150" lvl="0" marL="457200" marR="0" rtl="0" algn="l">
              <a:lnSpc>
                <a:spcPct val="100000"/>
              </a:lnSpc>
              <a:spcBef>
                <a:spcPts val="0"/>
              </a:spcBef>
              <a:spcAft>
                <a:spcPts val="0"/>
              </a:spcAft>
              <a:buClr>
                <a:schemeClr val="dk1"/>
              </a:buClr>
              <a:buSzPts val="1300"/>
              <a:buFont typeface="Montserrat"/>
              <a:buAutoNum type="arabicParenR"/>
            </a:pPr>
            <a:r>
              <a:rPr b="0" i="0" lang="es-AR" sz="1300" u="none" cap="none" strike="noStrike">
                <a:solidFill>
                  <a:schemeClr val="dk1"/>
                </a:solidFill>
                <a:latin typeface="Montserrat"/>
                <a:ea typeface="Montserrat"/>
                <a:cs typeface="Montserrat"/>
                <a:sym typeface="Montserrat"/>
              </a:rPr>
              <a:t>Para verificar si está instalado, podemos ejecutar el comando: git --version.</a:t>
            </a:r>
            <a:endParaRPr b="0" i="0" sz="1300" u="none" cap="none" strike="noStrike">
              <a:solidFill>
                <a:schemeClr val="dk1"/>
              </a:solidFill>
              <a:latin typeface="Montserrat"/>
              <a:ea typeface="Montserrat"/>
              <a:cs typeface="Montserrat"/>
              <a:sym typeface="Montserrat"/>
            </a:endParaRPr>
          </a:p>
          <a:p>
            <a:pPr indent="-311150" lvl="1" marL="914400" marR="0" rtl="0" algn="l">
              <a:lnSpc>
                <a:spcPct val="100000"/>
              </a:lnSpc>
              <a:spcBef>
                <a:spcPts val="0"/>
              </a:spcBef>
              <a:spcAft>
                <a:spcPts val="0"/>
              </a:spcAft>
              <a:buClr>
                <a:schemeClr val="dk1"/>
              </a:buClr>
              <a:buSzPts val="1300"/>
              <a:buFont typeface="Montserrat"/>
              <a:buChar char="○"/>
            </a:pPr>
            <a:r>
              <a:rPr b="0" i="0" lang="es-AR" sz="1300" u="none" cap="none" strike="noStrike">
                <a:solidFill>
                  <a:schemeClr val="dk1"/>
                </a:solidFill>
                <a:latin typeface="Montserrat"/>
                <a:ea typeface="Montserrat"/>
                <a:cs typeface="Montserrat"/>
                <a:sym typeface="Montserrat"/>
              </a:rPr>
              <a:t>Si obtenemos respuesta nos indicará la versión de Git que tenemos instalada.</a:t>
            </a:r>
            <a:endParaRPr b="0" i="0" sz="1300" u="none" cap="none" strike="noStrike">
              <a:solidFill>
                <a:schemeClr val="dk1"/>
              </a:solidFill>
              <a:latin typeface="Montserrat"/>
              <a:ea typeface="Montserrat"/>
              <a:cs typeface="Montserrat"/>
              <a:sym typeface="Montserrat"/>
            </a:endParaRPr>
          </a:p>
          <a:p>
            <a:pPr indent="-311150" lvl="1" marL="914400" marR="0" rtl="0" algn="l">
              <a:lnSpc>
                <a:spcPct val="100000"/>
              </a:lnSpc>
              <a:spcBef>
                <a:spcPts val="0"/>
              </a:spcBef>
              <a:spcAft>
                <a:spcPts val="0"/>
              </a:spcAft>
              <a:buClr>
                <a:schemeClr val="dk1"/>
              </a:buClr>
              <a:buSzPts val="1300"/>
              <a:buFont typeface="Montserrat"/>
              <a:buChar char="○"/>
            </a:pPr>
            <a:r>
              <a:rPr b="0" i="0" lang="es-AR" sz="1300" u="none" cap="none" strike="noStrike">
                <a:solidFill>
                  <a:schemeClr val="dk1"/>
                </a:solidFill>
                <a:latin typeface="Montserrat"/>
                <a:ea typeface="Montserrat"/>
                <a:cs typeface="Montserrat"/>
                <a:sym typeface="Montserrat"/>
              </a:rPr>
              <a:t>En caso de que no poder, ver las instrucciones acá: </a:t>
            </a:r>
            <a:r>
              <a:rPr b="0" i="0" lang="es-AR" sz="1300" u="sng" cap="none" strike="noStrike">
                <a:solidFill>
                  <a:schemeClr val="hlink"/>
                </a:solidFill>
                <a:latin typeface="Montserrat"/>
                <a:ea typeface="Montserrat"/>
                <a:cs typeface="Montserrat"/>
                <a:sym typeface="Montserrat"/>
                <a:hlinkClick r:id="rId4"/>
              </a:rPr>
              <a:t>https://git-scm.com/book/es/v2/Inicio---Sobre-el-Control-de-Versiones-Instalaci%C3%B3n-de-Git</a:t>
            </a:r>
            <a:r>
              <a:rPr b="0" i="0" lang="es-AR" sz="1300" u="none" cap="none" strike="noStrike">
                <a:solidFill>
                  <a:schemeClr val="dk1"/>
                </a:solidFill>
                <a:latin typeface="Montserrat"/>
                <a:ea typeface="Montserrat"/>
                <a:cs typeface="Montserrat"/>
                <a:sym typeface="Montserrat"/>
              </a:rPr>
              <a:t> </a:t>
            </a:r>
            <a:endParaRPr b="0" i="0" sz="13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120bfb39b3f_0_87"/>
          <p:cNvSpPr txBox="1"/>
          <p:nvPr/>
        </p:nvSpPr>
        <p:spPr>
          <a:xfrm>
            <a:off x="243961" y="558135"/>
            <a:ext cx="86562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GIT | Comandos básicos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171" name="Google Shape;171;g120bfb39b3f_0_87"/>
          <p:cNvSpPr txBox="1"/>
          <p:nvPr/>
        </p:nvSpPr>
        <p:spPr>
          <a:xfrm>
            <a:off x="370650" y="1033464"/>
            <a:ext cx="8151900" cy="2501400"/>
          </a:xfrm>
          <a:prstGeom prst="rect">
            <a:avLst/>
          </a:prstGeom>
          <a:noFill/>
          <a:ln>
            <a:noFill/>
          </a:ln>
        </p:spPr>
        <p:txBody>
          <a:bodyPr anchorCtr="0" anchor="t" bIns="91425" lIns="91425" spcFirstLastPara="1" rIns="91425" wrap="square" tIns="91425">
            <a:noAutofit/>
          </a:bodyPr>
          <a:lstStyle/>
          <a:p>
            <a:pPr indent="-311150" lvl="0" marL="457200" marR="0" rtl="0" algn="l">
              <a:lnSpc>
                <a:spcPct val="100000"/>
              </a:lnSpc>
              <a:spcBef>
                <a:spcPts val="0"/>
              </a:spcBef>
              <a:spcAft>
                <a:spcPts val="0"/>
              </a:spcAft>
              <a:buClr>
                <a:schemeClr val="dk1"/>
              </a:buClr>
              <a:buSzPts val="1300"/>
              <a:buFont typeface="Montserrat"/>
              <a:buChar char="●"/>
            </a:pPr>
            <a:r>
              <a:rPr b="0" i="0" lang="es-AR" sz="1300" u="none" cap="none" strike="noStrike">
                <a:solidFill>
                  <a:schemeClr val="dk1"/>
                </a:solidFill>
                <a:latin typeface="Montserrat"/>
                <a:ea typeface="Montserrat"/>
                <a:cs typeface="Montserrat"/>
                <a:sym typeface="Montserrat"/>
              </a:rPr>
              <a:t>Una vez realizada la configuración básica, hay que utilizar la línea de comando para ubicarnos en la carpeta que queremos hacer control de versión.</a:t>
            </a:r>
            <a:endParaRPr b="0" i="0" sz="1300" u="none" cap="none" strike="noStrike">
              <a:solidFill>
                <a:schemeClr val="dk1"/>
              </a:solidFill>
              <a:latin typeface="Montserrat"/>
              <a:ea typeface="Montserrat"/>
              <a:cs typeface="Montserrat"/>
              <a:sym typeface="Montserrat"/>
            </a:endParaRPr>
          </a:p>
          <a:p>
            <a:pPr indent="-311150" lvl="1" marL="914400" marR="0" rtl="0" algn="l">
              <a:lnSpc>
                <a:spcPct val="100000"/>
              </a:lnSpc>
              <a:spcBef>
                <a:spcPts val="0"/>
              </a:spcBef>
              <a:spcAft>
                <a:spcPts val="0"/>
              </a:spcAft>
              <a:buClr>
                <a:schemeClr val="dk1"/>
              </a:buClr>
              <a:buSzPts val="1300"/>
              <a:buFont typeface="Montserrat"/>
              <a:buChar char="○"/>
            </a:pPr>
            <a:r>
              <a:rPr b="1" i="0" lang="es-AR" sz="1300" u="none" cap="none" strike="noStrike">
                <a:solidFill>
                  <a:schemeClr val="dk1"/>
                </a:solidFill>
                <a:latin typeface="Montserrat"/>
                <a:ea typeface="Montserrat"/>
                <a:cs typeface="Montserrat"/>
                <a:sym typeface="Montserrat"/>
              </a:rPr>
              <a:t>Ejemplo: </a:t>
            </a:r>
            <a:r>
              <a:rPr b="0" i="0" lang="es-AR" sz="1300" u="none" cap="none" strike="noStrike">
                <a:solidFill>
                  <a:schemeClr val="dk1"/>
                </a:solidFill>
                <a:latin typeface="Montserrat"/>
                <a:ea typeface="Montserrat"/>
                <a:cs typeface="Montserrat"/>
                <a:sym typeface="Montserrat"/>
              </a:rPr>
              <a:t>cd  /Users/</a:t>
            </a:r>
            <a:r>
              <a:rPr b="0" i="1" lang="es-AR" sz="1300" u="none" cap="none" strike="noStrike">
                <a:solidFill>
                  <a:schemeClr val="dk1"/>
                </a:solidFill>
                <a:latin typeface="Montserrat"/>
                <a:ea typeface="Montserrat"/>
                <a:cs typeface="Montserrat"/>
                <a:sym typeface="Montserrat"/>
              </a:rPr>
              <a:t>Alumno</a:t>
            </a:r>
            <a:r>
              <a:rPr b="0" i="0" lang="es-AR" sz="1300" u="none" cap="none" strike="noStrike">
                <a:solidFill>
                  <a:schemeClr val="dk1"/>
                </a:solidFill>
                <a:latin typeface="Montserrat"/>
                <a:ea typeface="Montserrat"/>
                <a:cs typeface="Montserrat"/>
                <a:sym typeface="Montserrat"/>
              </a:rPr>
              <a:t>/Desktop/proyecto y una vez parados en esa carpeta, inicializamos git mediante el comando </a:t>
            </a:r>
            <a:r>
              <a:rPr b="1" i="0" lang="es-AR" sz="1300" u="none" cap="none" strike="noStrike">
                <a:solidFill>
                  <a:schemeClr val="dk1"/>
                </a:solidFill>
                <a:latin typeface="Montserrat"/>
                <a:ea typeface="Montserrat"/>
                <a:cs typeface="Montserrat"/>
                <a:sym typeface="Montserrat"/>
              </a:rPr>
              <a:t>git init </a:t>
            </a:r>
            <a:r>
              <a:rPr b="0" i="0" lang="es-AR" sz="1300" u="none" cap="none" strike="noStrike">
                <a:solidFill>
                  <a:schemeClr val="dk1"/>
                </a:solidFill>
                <a:latin typeface="Montserrat"/>
                <a:ea typeface="Montserrat"/>
                <a:cs typeface="Montserrat"/>
                <a:sym typeface="Montserrat"/>
              </a:rPr>
              <a:t>que también va a crear un archivo oculto llamado .git que se va a encargar de llevar el control de todas las modificaciones que se hagan en esa carpeta.</a:t>
            </a:r>
            <a:endParaRPr b="0" i="0" sz="1300" u="none" cap="none" strike="noStrike">
              <a:solidFill>
                <a:schemeClr val="dk1"/>
              </a:solidFill>
              <a:latin typeface="Montserrat"/>
              <a:ea typeface="Montserrat"/>
              <a:cs typeface="Montserrat"/>
              <a:sym typeface="Montserrat"/>
            </a:endParaRPr>
          </a:p>
          <a:p>
            <a:pPr indent="-311150" lvl="0" marL="457200" marR="0" rtl="0" algn="l">
              <a:lnSpc>
                <a:spcPct val="100000"/>
              </a:lnSpc>
              <a:spcBef>
                <a:spcPts val="0"/>
              </a:spcBef>
              <a:spcAft>
                <a:spcPts val="0"/>
              </a:spcAft>
              <a:buClr>
                <a:schemeClr val="dk1"/>
              </a:buClr>
              <a:buSzPts val="1300"/>
              <a:buFont typeface="Montserrat"/>
              <a:buChar char="●"/>
            </a:pPr>
            <a:r>
              <a:rPr b="0" i="0" lang="es-AR" sz="1300" u="none" cap="none" strike="noStrike">
                <a:solidFill>
                  <a:schemeClr val="dk1"/>
                </a:solidFill>
                <a:latin typeface="Montserrat"/>
                <a:ea typeface="Montserrat"/>
                <a:cs typeface="Montserrat"/>
                <a:sym typeface="Montserrat"/>
              </a:rPr>
              <a:t>Con el comando </a:t>
            </a:r>
            <a:r>
              <a:rPr b="1" i="0" lang="es-AR" sz="1300" u="none" cap="none" strike="noStrike">
                <a:solidFill>
                  <a:schemeClr val="dk1"/>
                </a:solidFill>
                <a:latin typeface="Montserrat"/>
                <a:ea typeface="Montserrat"/>
                <a:cs typeface="Montserrat"/>
                <a:sym typeface="Montserrat"/>
              </a:rPr>
              <a:t>git status </a:t>
            </a:r>
            <a:r>
              <a:rPr b="0" i="0" lang="es-AR" sz="1300" u="none" cap="none" strike="noStrike">
                <a:solidFill>
                  <a:schemeClr val="dk1"/>
                </a:solidFill>
                <a:latin typeface="Montserrat"/>
                <a:ea typeface="Montserrat"/>
                <a:cs typeface="Montserrat"/>
                <a:sym typeface="Montserrat"/>
              </a:rPr>
              <a:t>se van a mostrar en rojo todos los archivos que git sabe que existen en la carpeta pero que todavía no están registrados.</a:t>
            </a:r>
            <a:endParaRPr b="0" i="0" sz="1300" u="none" cap="none" strike="noStrike">
              <a:solidFill>
                <a:schemeClr val="dk1"/>
              </a:solidFill>
              <a:latin typeface="Montserrat"/>
              <a:ea typeface="Montserrat"/>
              <a:cs typeface="Montserrat"/>
              <a:sym typeface="Montserrat"/>
            </a:endParaRPr>
          </a:p>
          <a:p>
            <a:pPr indent="-311150" lvl="0" marL="457200" marR="0" rtl="0" algn="l">
              <a:lnSpc>
                <a:spcPct val="100000"/>
              </a:lnSpc>
              <a:spcBef>
                <a:spcPts val="0"/>
              </a:spcBef>
              <a:spcAft>
                <a:spcPts val="0"/>
              </a:spcAft>
              <a:buClr>
                <a:schemeClr val="dk1"/>
              </a:buClr>
              <a:buSzPts val="1300"/>
              <a:buFont typeface="Montserrat"/>
              <a:buChar char="●"/>
            </a:pPr>
            <a:r>
              <a:rPr b="0" i="0" lang="es-AR" sz="1300" u="none" cap="none" strike="noStrike">
                <a:solidFill>
                  <a:schemeClr val="dk1"/>
                </a:solidFill>
                <a:latin typeface="Montserrat"/>
                <a:ea typeface="Montserrat"/>
                <a:cs typeface="Montserrat"/>
                <a:sym typeface="Montserrat"/>
              </a:rPr>
              <a:t>Para que esos cambios queden registrados tenemos que añadirlos con el comando </a:t>
            </a:r>
            <a:r>
              <a:rPr b="1" i="0" lang="es-AR" sz="1300" u="none" cap="none" strike="noStrike">
                <a:solidFill>
                  <a:schemeClr val="dk1"/>
                </a:solidFill>
                <a:latin typeface="Montserrat"/>
                <a:ea typeface="Montserrat"/>
                <a:cs typeface="Montserrat"/>
                <a:sym typeface="Montserrat"/>
              </a:rPr>
              <a:t>git add </a:t>
            </a:r>
            <a:r>
              <a:rPr b="0" i="0" lang="es-AR" sz="1300" u="none" cap="none" strike="noStrike">
                <a:solidFill>
                  <a:schemeClr val="dk1"/>
                </a:solidFill>
                <a:latin typeface="Montserrat"/>
                <a:ea typeface="Montserrat"/>
                <a:cs typeface="Montserrat"/>
                <a:sym typeface="Montserrat"/>
              </a:rPr>
              <a:t>. el punto indica que queremos añadir todos los archivos.</a:t>
            </a:r>
            <a:endParaRPr b="0" i="0" sz="1300" u="none" cap="none" strike="noStrike">
              <a:solidFill>
                <a:schemeClr val="dk1"/>
              </a:solidFill>
              <a:latin typeface="Montserrat"/>
              <a:ea typeface="Montserrat"/>
              <a:cs typeface="Montserrat"/>
              <a:sym typeface="Montserrat"/>
            </a:endParaRPr>
          </a:p>
          <a:p>
            <a:pPr indent="-311150" lvl="0" marL="457200" marR="0" rtl="0" algn="l">
              <a:lnSpc>
                <a:spcPct val="100000"/>
              </a:lnSpc>
              <a:spcBef>
                <a:spcPts val="0"/>
              </a:spcBef>
              <a:spcAft>
                <a:spcPts val="0"/>
              </a:spcAft>
              <a:buClr>
                <a:schemeClr val="dk1"/>
              </a:buClr>
              <a:buSzPts val="1300"/>
              <a:buFont typeface="Montserrat"/>
              <a:buChar char="●"/>
            </a:pPr>
            <a:r>
              <a:rPr b="0" i="0" lang="es-AR" sz="1300" u="none" cap="none" strike="noStrike">
                <a:solidFill>
                  <a:schemeClr val="dk1"/>
                </a:solidFill>
                <a:latin typeface="Montserrat"/>
                <a:ea typeface="Montserrat"/>
                <a:cs typeface="Montserrat"/>
                <a:sym typeface="Montserrat"/>
              </a:rPr>
              <a:t>Si hacemos </a:t>
            </a:r>
            <a:r>
              <a:rPr b="1" i="0" lang="es-AR" sz="1300" u="none" cap="none" strike="noStrike">
                <a:solidFill>
                  <a:schemeClr val="dk1"/>
                </a:solidFill>
                <a:latin typeface="Montserrat"/>
                <a:ea typeface="Montserrat"/>
                <a:cs typeface="Montserrat"/>
                <a:sym typeface="Montserrat"/>
              </a:rPr>
              <a:t>git status </a:t>
            </a:r>
            <a:r>
              <a:rPr b="0" i="0" lang="es-AR" sz="1300" u="none" cap="none" strike="noStrike">
                <a:solidFill>
                  <a:schemeClr val="dk1"/>
                </a:solidFill>
                <a:latin typeface="Montserrat"/>
                <a:ea typeface="Montserrat"/>
                <a:cs typeface="Montserrat"/>
                <a:sym typeface="Montserrat"/>
              </a:rPr>
              <a:t>todos los archivos van a aparecer en verde.</a:t>
            </a:r>
            <a:endParaRPr b="0" i="0" sz="13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12449274f68_9_0"/>
          <p:cNvSpPr txBox="1"/>
          <p:nvPr>
            <p:ph type="ctrTitle"/>
          </p:nvPr>
        </p:nvSpPr>
        <p:spPr>
          <a:xfrm>
            <a:off x="102000" y="109200"/>
            <a:ext cx="8530200" cy="691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AR" sz="3000"/>
              <a:t>Comandos de la consola Git Bash (linux)</a:t>
            </a:r>
            <a:endParaRPr sz="3000"/>
          </a:p>
        </p:txBody>
      </p:sp>
      <p:sp>
        <p:nvSpPr>
          <p:cNvPr id="177" name="Google Shape;177;g12449274f68_9_0"/>
          <p:cNvSpPr txBox="1"/>
          <p:nvPr/>
        </p:nvSpPr>
        <p:spPr>
          <a:xfrm>
            <a:off x="547600" y="930225"/>
            <a:ext cx="788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78" name="Google Shape;178;g12449274f68_9_0"/>
          <p:cNvSpPr txBox="1"/>
          <p:nvPr/>
        </p:nvSpPr>
        <p:spPr>
          <a:xfrm>
            <a:off x="471350" y="800700"/>
            <a:ext cx="73332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AR">
                <a:latin typeface="Montserrat"/>
                <a:ea typeface="Montserrat"/>
                <a:cs typeface="Montserrat"/>
                <a:sym typeface="Montserrat"/>
              </a:rPr>
              <a:t>HELP</a:t>
            </a:r>
            <a:r>
              <a:rPr lang="es-AR">
                <a:latin typeface="Montserrat"/>
                <a:ea typeface="Montserrat"/>
                <a:cs typeface="Montserrat"/>
                <a:sym typeface="Montserrat"/>
              </a:rPr>
              <a:t> : muestra los comandos (algunos) de la consola Git Bash</a:t>
            </a:r>
            <a:endParaRPr>
              <a:latin typeface="Montserrat"/>
              <a:ea typeface="Montserrat"/>
              <a:cs typeface="Montserrat"/>
              <a:sym typeface="Montserrat"/>
            </a:endParaRPr>
          </a:p>
          <a:p>
            <a:pPr indent="0" lvl="0" marL="0" rtl="0" algn="l">
              <a:spcBef>
                <a:spcPts val="0"/>
              </a:spcBef>
              <a:spcAft>
                <a:spcPts val="0"/>
              </a:spcAft>
              <a:buNone/>
            </a:pPr>
            <a:r>
              <a:rPr b="1" lang="es-AR">
                <a:latin typeface="Montserrat"/>
                <a:ea typeface="Montserrat"/>
                <a:cs typeface="Montserrat"/>
                <a:sym typeface="Montserrat"/>
              </a:rPr>
              <a:t>PWD</a:t>
            </a:r>
            <a:r>
              <a:rPr lang="es-AR">
                <a:latin typeface="Montserrat"/>
                <a:ea typeface="Montserrat"/>
                <a:cs typeface="Montserrat"/>
                <a:sym typeface="Montserrat"/>
              </a:rPr>
              <a:t> : muestra en que directorio o carpeta estoy</a:t>
            </a:r>
            <a:endParaRPr>
              <a:latin typeface="Montserrat"/>
              <a:ea typeface="Montserrat"/>
              <a:cs typeface="Montserrat"/>
              <a:sym typeface="Montserrat"/>
            </a:endParaRPr>
          </a:p>
          <a:p>
            <a:pPr indent="0" lvl="0" marL="0" rtl="0" algn="l">
              <a:spcBef>
                <a:spcPts val="0"/>
              </a:spcBef>
              <a:spcAft>
                <a:spcPts val="0"/>
              </a:spcAft>
              <a:buNone/>
            </a:pPr>
            <a:r>
              <a:rPr b="1" lang="es-AR">
                <a:latin typeface="Montserrat"/>
                <a:ea typeface="Montserrat"/>
                <a:cs typeface="Montserrat"/>
                <a:sym typeface="Montserrat"/>
              </a:rPr>
              <a:t>LS</a:t>
            </a:r>
            <a:r>
              <a:rPr lang="es-AR">
                <a:latin typeface="Montserrat"/>
                <a:ea typeface="Montserrat"/>
                <a:cs typeface="Montserrat"/>
                <a:sym typeface="Montserrat"/>
              </a:rPr>
              <a:t>: muestra el contenido del directorio</a:t>
            </a:r>
            <a:endParaRPr>
              <a:latin typeface="Montserrat"/>
              <a:ea typeface="Montserrat"/>
              <a:cs typeface="Montserrat"/>
              <a:sym typeface="Montserrat"/>
            </a:endParaRPr>
          </a:p>
          <a:p>
            <a:pPr indent="457200" lvl="0" marL="0" rtl="0" algn="l">
              <a:spcBef>
                <a:spcPts val="0"/>
              </a:spcBef>
              <a:spcAft>
                <a:spcPts val="0"/>
              </a:spcAft>
              <a:buNone/>
            </a:pPr>
            <a:r>
              <a:rPr b="1" lang="es-AR">
                <a:latin typeface="Montserrat"/>
                <a:ea typeface="Montserrat"/>
                <a:cs typeface="Montserrat"/>
                <a:sym typeface="Montserrat"/>
              </a:rPr>
              <a:t>-lh</a:t>
            </a:r>
            <a:r>
              <a:rPr lang="es-AR">
                <a:latin typeface="Montserrat"/>
                <a:ea typeface="Montserrat"/>
                <a:cs typeface="Montserrat"/>
                <a:sym typeface="Montserrat"/>
              </a:rPr>
              <a:t>: idem anterior con mas detalles</a:t>
            </a:r>
            <a:endParaRPr>
              <a:latin typeface="Montserrat"/>
              <a:ea typeface="Montserrat"/>
              <a:cs typeface="Montserrat"/>
              <a:sym typeface="Montserrat"/>
            </a:endParaRPr>
          </a:p>
          <a:p>
            <a:pPr indent="0" lvl="0" marL="0" rtl="0" algn="l">
              <a:spcBef>
                <a:spcPts val="0"/>
              </a:spcBef>
              <a:spcAft>
                <a:spcPts val="0"/>
              </a:spcAft>
              <a:buNone/>
            </a:pPr>
            <a:r>
              <a:rPr lang="es-AR">
                <a:latin typeface="Montserrat"/>
                <a:ea typeface="Montserrat"/>
                <a:cs typeface="Montserrat"/>
                <a:sym typeface="Montserrat"/>
              </a:rPr>
              <a:t> 	</a:t>
            </a:r>
            <a:r>
              <a:rPr b="1" lang="es-AR">
                <a:latin typeface="Montserrat"/>
                <a:ea typeface="Montserrat"/>
                <a:cs typeface="Montserrat"/>
                <a:sym typeface="Montserrat"/>
              </a:rPr>
              <a:t>-la</a:t>
            </a:r>
            <a:r>
              <a:rPr lang="es-AR">
                <a:latin typeface="Montserrat"/>
                <a:ea typeface="Montserrat"/>
                <a:cs typeface="Montserrat"/>
                <a:sym typeface="Montserrat"/>
              </a:rPr>
              <a:t>: muestra archivos ocultos</a:t>
            </a:r>
            <a:endParaRPr>
              <a:latin typeface="Montserrat"/>
              <a:ea typeface="Montserrat"/>
              <a:cs typeface="Montserrat"/>
              <a:sym typeface="Montserrat"/>
            </a:endParaRPr>
          </a:p>
          <a:p>
            <a:pPr indent="0" lvl="0" marL="0" rtl="0" algn="l">
              <a:spcBef>
                <a:spcPts val="0"/>
              </a:spcBef>
              <a:spcAft>
                <a:spcPts val="0"/>
              </a:spcAft>
              <a:buNone/>
            </a:pPr>
            <a:r>
              <a:rPr b="1" lang="es-AR">
                <a:latin typeface="Montserrat"/>
                <a:ea typeface="Montserrat"/>
                <a:cs typeface="Montserrat"/>
                <a:sym typeface="Montserrat"/>
              </a:rPr>
              <a:t>MKDIR  nombreDirectorio</a:t>
            </a:r>
            <a:r>
              <a:rPr lang="es-AR">
                <a:latin typeface="Montserrat"/>
                <a:ea typeface="Montserrat"/>
                <a:cs typeface="Montserrat"/>
                <a:sym typeface="Montserrat"/>
              </a:rPr>
              <a:t> (make directory): crea un directorio</a:t>
            </a:r>
            <a:endParaRPr>
              <a:latin typeface="Montserrat"/>
              <a:ea typeface="Montserrat"/>
              <a:cs typeface="Montserrat"/>
              <a:sym typeface="Montserrat"/>
            </a:endParaRPr>
          </a:p>
          <a:p>
            <a:pPr indent="0" lvl="0" marL="0" rtl="0" algn="l">
              <a:spcBef>
                <a:spcPts val="0"/>
              </a:spcBef>
              <a:spcAft>
                <a:spcPts val="0"/>
              </a:spcAft>
              <a:buNone/>
            </a:pPr>
            <a:r>
              <a:rPr b="1" lang="es-AR">
                <a:latin typeface="Montserrat"/>
                <a:ea typeface="Montserrat"/>
                <a:cs typeface="Montserrat"/>
                <a:sym typeface="Montserrat"/>
              </a:rPr>
              <a:t>CLEAR</a:t>
            </a:r>
            <a:r>
              <a:rPr lang="es-AR">
                <a:latin typeface="Montserrat"/>
                <a:ea typeface="Montserrat"/>
                <a:cs typeface="Montserrat"/>
                <a:sym typeface="Montserrat"/>
              </a:rPr>
              <a:t>: limpia la pantalla</a:t>
            </a:r>
            <a:endParaRPr>
              <a:latin typeface="Montserrat"/>
              <a:ea typeface="Montserrat"/>
              <a:cs typeface="Montserrat"/>
              <a:sym typeface="Montserrat"/>
            </a:endParaRPr>
          </a:p>
          <a:p>
            <a:pPr indent="0" lvl="0" marL="0" rtl="0" algn="l">
              <a:spcBef>
                <a:spcPts val="0"/>
              </a:spcBef>
              <a:spcAft>
                <a:spcPts val="0"/>
              </a:spcAft>
              <a:buNone/>
            </a:pPr>
            <a:r>
              <a:rPr b="1" lang="es-AR">
                <a:latin typeface="Montserrat"/>
                <a:ea typeface="Montserrat"/>
                <a:cs typeface="Montserrat"/>
                <a:sym typeface="Montserrat"/>
              </a:rPr>
              <a:t>CAT nombreArchivo:</a:t>
            </a:r>
            <a:r>
              <a:rPr lang="es-AR">
                <a:latin typeface="Montserrat"/>
                <a:ea typeface="Montserrat"/>
                <a:cs typeface="Montserrat"/>
                <a:sym typeface="Montserrat"/>
              </a:rPr>
              <a:t> muestra el contenido de un archivo</a:t>
            </a:r>
            <a:endParaRPr>
              <a:latin typeface="Montserrat"/>
              <a:ea typeface="Montserrat"/>
              <a:cs typeface="Montserrat"/>
              <a:sym typeface="Montserrat"/>
            </a:endParaRPr>
          </a:p>
          <a:p>
            <a:pPr indent="0" lvl="0" marL="0" rtl="0" algn="l">
              <a:spcBef>
                <a:spcPts val="0"/>
              </a:spcBef>
              <a:spcAft>
                <a:spcPts val="0"/>
              </a:spcAft>
              <a:buNone/>
            </a:pPr>
            <a:r>
              <a:rPr b="1" lang="es-AR">
                <a:latin typeface="Montserrat"/>
                <a:ea typeface="Montserrat"/>
                <a:cs typeface="Montserrat"/>
                <a:sym typeface="Montserrat"/>
              </a:rPr>
              <a:t>TOUCH  nombreArchivo:</a:t>
            </a:r>
            <a:r>
              <a:rPr lang="es-AR">
                <a:latin typeface="Montserrat"/>
                <a:ea typeface="Montserrat"/>
                <a:cs typeface="Montserrat"/>
                <a:sym typeface="Montserrat"/>
              </a:rPr>
              <a:t> crea un archivo</a:t>
            </a:r>
            <a:endParaRPr>
              <a:latin typeface="Montserrat"/>
              <a:ea typeface="Montserrat"/>
              <a:cs typeface="Montserrat"/>
              <a:sym typeface="Montserrat"/>
            </a:endParaRPr>
          </a:p>
          <a:p>
            <a:pPr indent="0" lvl="0" marL="0" rtl="0" algn="l">
              <a:spcBef>
                <a:spcPts val="0"/>
              </a:spcBef>
              <a:spcAft>
                <a:spcPts val="0"/>
              </a:spcAft>
              <a:buNone/>
            </a:pPr>
            <a:r>
              <a:rPr b="1" lang="es-AR">
                <a:latin typeface="Montserrat"/>
                <a:ea typeface="Montserrat"/>
                <a:cs typeface="Montserrat"/>
                <a:sym typeface="Montserrat"/>
              </a:rPr>
              <a:t>EXIT</a:t>
            </a:r>
            <a:r>
              <a:rPr lang="es-AR">
                <a:latin typeface="Montserrat"/>
                <a:ea typeface="Montserrat"/>
                <a:cs typeface="Montserrat"/>
                <a:sym typeface="Montserrat"/>
              </a:rPr>
              <a:t>: cierra la consola git bash</a:t>
            </a:r>
            <a:endParaRPr>
              <a:latin typeface="Montserrat"/>
              <a:ea typeface="Montserrat"/>
              <a:cs typeface="Montserrat"/>
              <a:sym typeface="Montserrat"/>
            </a:endParaRPr>
          </a:p>
          <a:p>
            <a:pPr indent="0" lvl="0" marL="0" rtl="0" algn="l">
              <a:spcBef>
                <a:spcPts val="0"/>
              </a:spcBef>
              <a:spcAft>
                <a:spcPts val="0"/>
              </a:spcAft>
              <a:buNone/>
            </a:pPr>
            <a:r>
              <a:rPr b="1" lang="es-AR">
                <a:latin typeface="Montserrat"/>
                <a:ea typeface="Montserrat"/>
                <a:cs typeface="Montserrat"/>
                <a:sym typeface="Montserrat"/>
              </a:rPr>
              <a:t>CD </a:t>
            </a:r>
            <a:r>
              <a:rPr b="1" lang="es-AR">
                <a:solidFill>
                  <a:schemeClr val="dk1"/>
                </a:solidFill>
                <a:latin typeface="Montserrat"/>
                <a:ea typeface="Montserrat"/>
                <a:cs typeface="Montserrat"/>
                <a:sym typeface="Montserrat"/>
              </a:rPr>
              <a:t>nombreDirectorio</a:t>
            </a:r>
            <a:r>
              <a:rPr lang="es-AR">
                <a:solidFill>
                  <a:schemeClr val="dk1"/>
                </a:solidFill>
                <a:latin typeface="Montserrat"/>
                <a:ea typeface="Montserrat"/>
                <a:cs typeface="Montserrat"/>
                <a:sym typeface="Montserrat"/>
              </a:rPr>
              <a:t> </a:t>
            </a:r>
            <a:r>
              <a:rPr lang="es-AR">
                <a:latin typeface="Montserrat"/>
                <a:ea typeface="Montserrat"/>
                <a:cs typeface="Montserrat"/>
                <a:sym typeface="Montserrat"/>
              </a:rPr>
              <a:t>(change directory) cambia de directorio </a:t>
            </a:r>
            <a:endParaRPr>
              <a:latin typeface="Montserrat"/>
              <a:ea typeface="Montserrat"/>
              <a:cs typeface="Montserrat"/>
              <a:sym typeface="Montserrat"/>
            </a:endParaRPr>
          </a:p>
          <a:p>
            <a:pPr indent="0" lvl="0" marL="0" rtl="0" algn="l">
              <a:spcBef>
                <a:spcPts val="0"/>
              </a:spcBef>
              <a:spcAft>
                <a:spcPts val="0"/>
              </a:spcAft>
              <a:buNone/>
            </a:pPr>
            <a:r>
              <a:rPr b="1" lang="es-AR">
                <a:latin typeface="Montserrat"/>
                <a:ea typeface="Montserrat"/>
                <a:cs typeface="Montserrat"/>
                <a:sym typeface="Montserrat"/>
              </a:rPr>
              <a:t>CD ..  </a:t>
            </a:r>
            <a:r>
              <a:rPr lang="es-AR">
                <a:latin typeface="Montserrat"/>
                <a:ea typeface="Montserrat"/>
                <a:cs typeface="Montserrat"/>
                <a:sym typeface="Montserrat"/>
              </a:rPr>
              <a:t>   : cambia de directorio al directorio padre</a:t>
            </a:r>
            <a:endParaRPr>
              <a:latin typeface="Montserrat"/>
              <a:ea typeface="Montserrat"/>
              <a:cs typeface="Montserrat"/>
              <a:sym typeface="Montserrat"/>
            </a:endParaRPr>
          </a:p>
          <a:p>
            <a:pPr indent="0" lvl="0" marL="0" rtl="0" algn="l">
              <a:spcBef>
                <a:spcPts val="0"/>
              </a:spcBef>
              <a:spcAft>
                <a:spcPts val="0"/>
              </a:spcAft>
              <a:buNone/>
            </a:pPr>
            <a:r>
              <a:rPr b="1" lang="es-AR">
                <a:latin typeface="Montserrat"/>
                <a:ea typeface="Montserrat"/>
                <a:cs typeface="Montserrat"/>
                <a:sym typeface="Montserrat"/>
              </a:rPr>
              <a:t>CD .  </a:t>
            </a:r>
            <a:r>
              <a:rPr lang="es-AR">
                <a:latin typeface="Montserrat"/>
                <a:ea typeface="Montserrat"/>
                <a:cs typeface="Montserrat"/>
                <a:sym typeface="Montserrat"/>
              </a:rPr>
              <a:t>     :  cambiaria al directorio actual ( no hace cambios)</a:t>
            </a:r>
            <a:endParaRPr>
              <a:latin typeface="Montserrat"/>
              <a:ea typeface="Montserrat"/>
              <a:cs typeface="Montserrat"/>
              <a:sym typeface="Montserrat"/>
            </a:endParaRPr>
          </a:p>
          <a:p>
            <a:pPr indent="0" lvl="0" marL="0" rtl="0" algn="l">
              <a:spcBef>
                <a:spcPts val="0"/>
              </a:spcBef>
              <a:spcAft>
                <a:spcPts val="0"/>
              </a:spcAft>
              <a:buNone/>
            </a:pPr>
            <a:r>
              <a:rPr b="1" lang="es-AR">
                <a:latin typeface="Montserrat"/>
                <a:ea typeface="Montserrat"/>
                <a:cs typeface="Montserrat"/>
                <a:sym typeface="Montserrat"/>
              </a:rPr>
              <a:t>CD c/users</a:t>
            </a:r>
            <a:r>
              <a:rPr lang="es-AR">
                <a:latin typeface="Montserrat"/>
                <a:ea typeface="Montserrat"/>
                <a:cs typeface="Montserrat"/>
                <a:sym typeface="Montserrat"/>
              </a:rPr>
              <a:t>: cambia de directorio al disco c y directorio raiz users</a:t>
            </a:r>
            <a:endParaRPr>
              <a:latin typeface="Montserrat"/>
              <a:ea typeface="Montserrat"/>
              <a:cs typeface="Montserrat"/>
              <a:sym typeface="Montserrat"/>
            </a:endParaRPr>
          </a:p>
          <a:p>
            <a:pPr indent="0" lvl="0" marL="0" rtl="0" algn="l">
              <a:spcBef>
                <a:spcPts val="0"/>
              </a:spcBef>
              <a:spcAft>
                <a:spcPts val="0"/>
              </a:spcAft>
              <a:buNone/>
            </a:pPr>
            <a:r>
              <a:rPr b="1" lang="es-AR">
                <a:latin typeface="Montserrat"/>
                <a:ea typeface="Montserrat"/>
                <a:cs typeface="Montserrat"/>
                <a:sym typeface="Montserrat"/>
              </a:rPr>
              <a:t>RMDIR nombreDirectorio </a:t>
            </a:r>
            <a:r>
              <a:rPr lang="es-AR">
                <a:latin typeface="Montserrat"/>
                <a:ea typeface="Montserrat"/>
                <a:cs typeface="Montserrat"/>
                <a:sym typeface="Montserrat"/>
              </a:rPr>
              <a:t> : (remove directory )  remueve el directorio</a:t>
            </a:r>
            <a:endParaRPr>
              <a:latin typeface="Montserrat"/>
              <a:ea typeface="Montserrat"/>
              <a:cs typeface="Montserrat"/>
              <a:sym typeface="Montserrat"/>
            </a:endParaRPr>
          </a:p>
          <a:p>
            <a:pPr indent="0" lvl="0" marL="0" rtl="0" algn="l">
              <a:spcBef>
                <a:spcPts val="0"/>
              </a:spcBef>
              <a:spcAft>
                <a:spcPts val="0"/>
              </a:spcAft>
              <a:buNone/>
            </a:pPr>
            <a:r>
              <a:rPr b="1" lang="es-AR">
                <a:latin typeface="Montserrat"/>
                <a:ea typeface="Montserrat"/>
                <a:cs typeface="Montserrat"/>
                <a:sym typeface="Montserrat"/>
              </a:rPr>
              <a:t>RM nombreArchivo</a:t>
            </a:r>
            <a:r>
              <a:rPr lang="es-AR">
                <a:latin typeface="Montserrat"/>
                <a:ea typeface="Montserrat"/>
                <a:cs typeface="Montserrat"/>
                <a:sym typeface="Montserrat"/>
              </a:rPr>
              <a:t>:  </a:t>
            </a:r>
            <a:r>
              <a:rPr lang="es-AR">
                <a:solidFill>
                  <a:schemeClr val="dk1"/>
                </a:solidFill>
                <a:latin typeface="Montserrat"/>
                <a:ea typeface="Montserrat"/>
                <a:cs typeface="Montserrat"/>
                <a:sym typeface="Montserrat"/>
              </a:rPr>
              <a:t> (remove )  </a:t>
            </a:r>
            <a:r>
              <a:rPr lang="es-AR">
                <a:latin typeface="Montserrat"/>
                <a:ea typeface="Montserrat"/>
                <a:cs typeface="Montserrat"/>
                <a:sym typeface="Montserrat"/>
              </a:rPr>
              <a:t>borra un archivo</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12449274f68_9_7"/>
          <p:cNvSpPr txBox="1"/>
          <p:nvPr>
            <p:ph type="ctrTitle"/>
          </p:nvPr>
        </p:nvSpPr>
        <p:spPr>
          <a:xfrm>
            <a:off x="102000" y="109200"/>
            <a:ext cx="8530200" cy="691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AR" sz="3000"/>
              <a:t>Comandos de Git  y Github</a:t>
            </a:r>
            <a:endParaRPr sz="3000"/>
          </a:p>
        </p:txBody>
      </p:sp>
      <p:sp>
        <p:nvSpPr>
          <p:cNvPr id="184" name="Google Shape;184;g12449274f68_9_7"/>
          <p:cNvSpPr txBox="1"/>
          <p:nvPr/>
        </p:nvSpPr>
        <p:spPr>
          <a:xfrm>
            <a:off x="547600" y="930225"/>
            <a:ext cx="788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85" name="Google Shape;185;g12449274f68_9_7"/>
          <p:cNvSpPr txBox="1"/>
          <p:nvPr/>
        </p:nvSpPr>
        <p:spPr>
          <a:xfrm>
            <a:off x="415200" y="478584"/>
            <a:ext cx="8313600" cy="443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AR" sz="1200">
                <a:latin typeface="Montserrat"/>
                <a:ea typeface="Montserrat"/>
                <a:cs typeface="Montserrat"/>
                <a:sym typeface="Montserrat"/>
              </a:rPr>
              <a:t>En  Git Bash:</a:t>
            </a:r>
            <a:endParaRPr b="1" sz="1200">
              <a:latin typeface="Montserrat"/>
              <a:ea typeface="Montserrat"/>
              <a:cs typeface="Montserrat"/>
              <a:sym typeface="Montserrat"/>
            </a:endParaRPr>
          </a:p>
          <a:p>
            <a:pPr indent="0" lvl="0" marL="0" rtl="0" algn="l">
              <a:spcBef>
                <a:spcPts val="0"/>
              </a:spcBef>
              <a:spcAft>
                <a:spcPts val="0"/>
              </a:spcAft>
              <a:buNone/>
            </a:pPr>
            <a:r>
              <a:rPr lang="es-AR" sz="1200">
                <a:latin typeface="Montserrat"/>
                <a:ea typeface="Montserrat"/>
                <a:cs typeface="Montserrat"/>
                <a:sym typeface="Montserrat"/>
              </a:rPr>
              <a:t>CD  nombreDirectorio : me muevo a la carpeta que va a contener mi carpeta de trabajo</a:t>
            </a:r>
            <a:endParaRPr sz="1200">
              <a:latin typeface="Montserrat"/>
              <a:ea typeface="Montserrat"/>
              <a:cs typeface="Montserrat"/>
              <a:sym typeface="Montserrat"/>
            </a:endParaRPr>
          </a:p>
          <a:p>
            <a:pPr indent="0" lvl="0" marL="0" rtl="0" algn="l">
              <a:spcBef>
                <a:spcPts val="0"/>
              </a:spcBef>
              <a:spcAft>
                <a:spcPts val="0"/>
              </a:spcAft>
              <a:buNone/>
            </a:pPr>
            <a:r>
              <a:rPr lang="es-AR" sz="1200">
                <a:latin typeface="Montserrat"/>
                <a:ea typeface="Montserrat"/>
                <a:cs typeface="Montserrat"/>
                <a:sym typeface="Montserrat"/>
              </a:rPr>
              <a:t>MKDIR  nombreDirectorioX: Creo una carpeta de trabajo</a:t>
            </a:r>
            <a:endParaRPr sz="1200">
              <a:latin typeface="Montserrat"/>
              <a:ea typeface="Montserrat"/>
              <a:cs typeface="Montserrat"/>
              <a:sym typeface="Montserrat"/>
            </a:endParaRPr>
          </a:p>
          <a:p>
            <a:pPr indent="0" lvl="0" marL="0" rtl="0" algn="l">
              <a:spcBef>
                <a:spcPts val="0"/>
              </a:spcBef>
              <a:spcAft>
                <a:spcPts val="0"/>
              </a:spcAft>
              <a:buNone/>
            </a:pPr>
            <a:r>
              <a:rPr lang="es-AR" sz="1200">
                <a:latin typeface="Montserrat"/>
                <a:ea typeface="Montserrat"/>
                <a:cs typeface="Montserrat"/>
                <a:sym typeface="Montserrat"/>
              </a:rPr>
              <a:t>CD nombreDirectorioX: Me coloco en la carpeta de trabajo</a:t>
            </a:r>
            <a:endParaRPr sz="1200">
              <a:latin typeface="Montserrat"/>
              <a:ea typeface="Montserrat"/>
              <a:cs typeface="Montserrat"/>
              <a:sym typeface="Montserrat"/>
            </a:endParaRPr>
          </a:p>
          <a:p>
            <a:pPr indent="0" lvl="0" marL="0" rtl="0" algn="l">
              <a:spcBef>
                <a:spcPts val="0"/>
              </a:spcBef>
              <a:spcAft>
                <a:spcPts val="0"/>
              </a:spcAft>
              <a:buNone/>
            </a:pPr>
            <a:r>
              <a:t/>
            </a:r>
            <a:endParaRPr sz="1200">
              <a:latin typeface="Montserrat"/>
              <a:ea typeface="Montserrat"/>
              <a:cs typeface="Montserrat"/>
              <a:sym typeface="Montserrat"/>
            </a:endParaRPr>
          </a:p>
          <a:p>
            <a:pPr indent="0" lvl="0" marL="0" rtl="0" algn="l">
              <a:spcBef>
                <a:spcPts val="0"/>
              </a:spcBef>
              <a:spcAft>
                <a:spcPts val="0"/>
              </a:spcAft>
              <a:buNone/>
            </a:pPr>
            <a:r>
              <a:rPr b="1" lang="es-AR" sz="1200">
                <a:latin typeface="Montserrat"/>
                <a:ea typeface="Montserrat"/>
                <a:cs typeface="Montserrat"/>
                <a:sym typeface="Montserrat"/>
              </a:rPr>
              <a:t>GIT INIT</a:t>
            </a:r>
            <a:r>
              <a:rPr lang="es-AR" sz="1200">
                <a:latin typeface="Montserrat"/>
                <a:ea typeface="Montserrat"/>
                <a:cs typeface="Montserrat"/>
                <a:sym typeface="Montserrat"/>
              </a:rPr>
              <a:t> : inicializa  Git en esa carpeta  (se hace por unica vez) (crea una carpeta oculta .git )</a:t>
            </a:r>
            <a:endParaRPr sz="1200">
              <a:latin typeface="Montserrat"/>
              <a:ea typeface="Montserrat"/>
              <a:cs typeface="Montserrat"/>
              <a:sym typeface="Montserrat"/>
            </a:endParaRPr>
          </a:p>
          <a:p>
            <a:pPr indent="0" lvl="0" marL="0" rtl="0" algn="l">
              <a:spcBef>
                <a:spcPts val="0"/>
              </a:spcBef>
              <a:spcAft>
                <a:spcPts val="0"/>
              </a:spcAft>
              <a:buNone/>
            </a:pPr>
            <a:r>
              <a:rPr lang="es-AR" sz="1200">
                <a:latin typeface="Montserrat"/>
                <a:ea typeface="Montserrat"/>
                <a:cs typeface="Montserrat"/>
                <a:sym typeface="Montserrat"/>
              </a:rPr>
              <a:t>creo archivos en esa carpeta</a:t>
            </a:r>
            <a:endParaRPr sz="1200">
              <a:latin typeface="Montserrat"/>
              <a:ea typeface="Montserrat"/>
              <a:cs typeface="Montserrat"/>
              <a:sym typeface="Montserrat"/>
            </a:endParaRPr>
          </a:p>
          <a:p>
            <a:pPr indent="0" lvl="0" marL="0" rtl="0" algn="l">
              <a:spcBef>
                <a:spcPts val="0"/>
              </a:spcBef>
              <a:spcAft>
                <a:spcPts val="0"/>
              </a:spcAft>
              <a:buNone/>
            </a:pPr>
            <a:r>
              <a:rPr b="1" lang="es-AR" sz="1200">
                <a:latin typeface="Montserrat"/>
                <a:ea typeface="Montserrat"/>
                <a:cs typeface="Montserrat"/>
                <a:sym typeface="Montserrat"/>
              </a:rPr>
              <a:t>GIT STATUS</a:t>
            </a:r>
            <a:r>
              <a:rPr lang="es-AR" sz="1200">
                <a:latin typeface="Montserrat"/>
                <a:ea typeface="Montserrat"/>
                <a:cs typeface="Montserrat"/>
                <a:sym typeface="Montserrat"/>
              </a:rPr>
              <a:t>: veo el estado de mi carpeta de trabajo</a:t>
            </a:r>
            <a:endParaRPr sz="1200">
              <a:latin typeface="Montserrat"/>
              <a:ea typeface="Montserrat"/>
              <a:cs typeface="Montserrat"/>
              <a:sym typeface="Montserrat"/>
            </a:endParaRPr>
          </a:p>
          <a:p>
            <a:pPr indent="0" lvl="0" marL="0" rtl="0" algn="l">
              <a:spcBef>
                <a:spcPts val="0"/>
              </a:spcBef>
              <a:spcAft>
                <a:spcPts val="0"/>
              </a:spcAft>
              <a:buNone/>
            </a:pPr>
            <a:r>
              <a:rPr b="1" lang="es-AR" sz="1200">
                <a:latin typeface="Montserrat"/>
                <a:ea typeface="Montserrat"/>
                <a:cs typeface="Montserrat"/>
                <a:sym typeface="Montserrat"/>
              </a:rPr>
              <a:t>GIT ADD</a:t>
            </a:r>
            <a:r>
              <a:rPr lang="es-AR" sz="1200">
                <a:latin typeface="Montserrat"/>
                <a:ea typeface="Montserrat"/>
                <a:cs typeface="Montserrat"/>
                <a:sym typeface="Montserrat"/>
              </a:rPr>
              <a:t> nombreArchivo :  coloca el archivo en </a:t>
            </a:r>
            <a:r>
              <a:rPr b="1" lang="es-AR" sz="1200">
                <a:latin typeface="Montserrat"/>
                <a:ea typeface="Montserrat"/>
                <a:cs typeface="Montserrat"/>
                <a:sym typeface="Montserrat"/>
              </a:rPr>
              <a:t>Staging Area</a:t>
            </a:r>
            <a:r>
              <a:rPr lang="es-AR" sz="1200">
                <a:latin typeface="Montserrat"/>
                <a:ea typeface="Montserrat"/>
                <a:cs typeface="Montserrat"/>
                <a:sym typeface="Montserrat"/>
              </a:rPr>
              <a:t> cada vez que modifique el archivo y quiera ponerlo en stagin area</a:t>
            </a:r>
            <a:endParaRPr sz="1200">
              <a:latin typeface="Montserrat"/>
              <a:ea typeface="Montserrat"/>
              <a:cs typeface="Montserrat"/>
              <a:sym typeface="Montserrat"/>
            </a:endParaRPr>
          </a:p>
          <a:p>
            <a:pPr indent="0" lvl="0" marL="0" rtl="0" algn="l">
              <a:spcBef>
                <a:spcPts val="0"/>
              </a:spcBef>
              <a:spcAft>
                <a:spcPts val="0"/>
              </a:spcAft>
              <a:buNone/>
            </a:pPr>
            <a:r>
              <a:rPr lang="es-AR" sz="1200">
                <a:latin typeface="Montserrat"/>
                <a:ea typeface="Montserrat"/>
                <a:cs typeface="Montserrat"/>
                <a:sym typeface="Montserrat"/>
              </a:rPr>
              <a:t>GIT STATUS</a:t>
            </a:r>
            <a:endParaRPr sz="1200">
              <a:latin typeface="Montserrat"/>
              <a:ea typeface="Montserrat"/>
              <a:cs typeface="Montserrat"/>
              <a:sym typeface="Montserrat"/>
            </a:endParaRPr>
          </a:p>
          <a:p>
            <a:pPr indent="0" lvl="0" marL="0" rtl="0" algn="l">
              <a:spcBef>
                <a:spcPts val="0"/>
              </a:spcBef>
              <a:spcAft>
                <a:spcPts val="0"/>
              </a:spcAft>
              <a:buNone/>
            </a:pPr>
            <a:r>
              <a:rPr b="1" lang="es-AR" sz="1200">
                <a:latin typeface="Montserrat"/>
                <a:ea typeface="Montserrat"/>
                <a:cs typeface="Montserrat"/>
                <a:sym typeface="Montserrat"/>
              </a:rPr>
              <a:t>GIT  COMMIT -m “mensaje”</a:t>
            </a:r>
            <a:r>
              <a:rPr lang="es-AR" sz="1200">
                <a:latin typeface="Montserrat"/>
                <a:ea typeface="Montserrat"/>
                <a:cs typeface="Montserrat"/>
                <a:sym typeface="Montserrat"/>
              </a:rPr>
              <a:t> : coloca los archivos de Staging Area en </a:t>
            </a:r>
            <a:r>
              <a:rPr b="1" lang="es-AR" sz="1200">
                <a:latin typeface="Montserrat"/>
                <a:ea typeface="Montserrat"/>
                <a:cs typeface="Montserrat"/>
                <a:sym typeface="Montserrat"/>
              </a:rPr>
              <a:t>Repository</a:t>
            </a:r>
            <a:endParaRPr b="1" sz="1200">
              <a:latin typeface="Montserrat"/>
              <a:ea typeface="Montserrat"/>
              <a:cs typeface="Montserrat"/>
              <a:sym typeface="Montserrat"/>
            </a:endParaRPr>
          </a:p>
          <a:p>
            <a:pPr indent="0" lvl="0" marL="0" rtl="0" algn="l">
              <a:spcBef>
                <a:spcPts val="0"/>
              </a:spcBef>
              <a:spcAft>
                <a:spcPts val="0"/>
              </a:spcAft>
              <a:buNone/>
            </a:pPr>
            <a:r>
              <a:rPr lang="es-AR" sz="1200">
                <a:latin typeface="Montserrat"/>
                <a:ea typeface="Montserrat"/>
                <a:cs typeface="Montserrat"/>
                <a:sym typeface="Montserrat"/>
              </a:rPr>
              <a:t>GIT STATUS : me dice en que estado estan los archivos</a:t>
            </a:r>
            <a:endParaRPr sz="1200">
              <a:latin typeface="Montserrat"/>
              <a:ea typeface="Montserrat"/>
              <a:cs typeface="Montserrat"/>
              <a:sym typeface="Montserrat"/>
            </a:endParaRPr>
          </a:p>
          <a:p>
            <a:pPr indent="0" lvl="0" marL="0" rtl="0" algn="l">
              <a:spcBef>
                <a:spcPts val="0"/>
              </a:spcBef>
              <a:spcAft>
                <a:spcPts val="0"/>
              </a:spcAft>
              <a:buNone/>
            </a:pPr>
            <a:r>
              <a:t/>
            </a:r>
            <a:endParaRPr sz="1200">
              <a:latin typeface="Montserrat"/>
              <a:ea typeface="Montserrat"/>
              <a:cs typeface="Montserrat"/>
              <a:sym typeface="Montserrat"/>
            </a:endParaRPr>
          </a:p>
          <a:p>
            <a:pPr indent="0" lvl="0" marL="0" rtl="0" algn="l">
              <a:spcBef>
                <a:spcPts val="0"/>
              </a:spcBef>
              <a:spcAft>
                <a:spcPts val="0"/>
              </a:spcAft>
              <a:buNone/>
            </a:pPr>
            <a:r>
              <a:rPr b="1" lang="es-AR" sz="1200">
                <a:latin typeface="Montserrat"/>
                <a:ea typeface="Montserrat"/>
                <a:cs typeface="Montserrat"/>
                <a:sym typeface="Montserrat"/>
              </a:rPr>
              <a:t>En Github creo un usuario y me logueo</a:t>
            </a:r>
            <a:endParaRPr b="1" sz="1200">
              <a:latin typeface="Montserrat"/>
              <a:ea typeface="Montserrat"/>
              <a:cs typeface="Montserrat"/>
              <a:sym typeface="Montserrat"/>
            </a:endParaRPr>
          </a:p>
          <a:p>
            <a:pPr indent="0" lvl="0" marL="0" rtl="0" algn="l">
              <a:spcBef>
                <a:spcPts val="0"/>
              </a:spcBef>
              <a:spcAft>
                <a:spcPts val="0"/>
              </a:spcAft>
              <a:buNone/>
            </a:pPr>
            <a:r>
              <a:rPr lang="es-AR" sz="1200">
                <a:latin typeface="Montserrat"/>
                <a:ea typeface="Montserrat"/>
                <a:cs typeface="Montserrat"/>
                <a:sym typeface="Montserrat"/>
              </a:rPr>
              <a:t>Creo un repositorio y me devuelve la del  Repositorio de Github</a:t>
            </a:r>
            <a:endParaRPr sz="1200">
              <a:latin typeface="Montserrat"/>
              <a:ea typeface="Montserrat"/>
              <a:cs typeface="Montserrat"/>
              <a:sym typeface="Montserrat"/>
            </a:endParaRPr>
          </a:p>
          <a:p>
            <a:pPr indent="0" lvl="0" marL="0" rtl="0" algn="l">
              <a:spcBef>
                <a:spcPts val="0"/>
              </a:spcBef>
              <a:spcAft>
                <a:spcPts val="0"/>
              </a:spcAft>
              <a:buNone/>
            </a:pPr>
            <a:r>
              <a:rPr b="1" lang="es-AR" sz="1200">
                <a:latin typeface="Montserrat"/>
                <a:ea typeface="Montserrat"/>
                <a:cs typeface="Montserrat"/>
                <a:sym typeface="Montserrat"/>
              </a:rPr>
              <a:t>GIT REMOTE ADD ORIGIN urlRepositorioGithub  </a:t>
            </a:r>
            <a:r>
              <a:rPr lang="es-AR" sz="1200">
                <a:latin typeface="Montserrat"/>
                <a:ea typeface="Montserrat"/>
                <a:cs typeface="Montserrat"/>
                <a:sym typeface="Montserrat"/>
              </a:rPr>
              <a:t>: se hace por unica vez, y  asocia mi repositorio local con el repositorio de github</a:t>
            </a:r>
            <a:endParaRPr sz="1200">
              <a:latin typeface="Montserrat"/>
              <a:ea typeface="Montserrat"/>
              <a:cs typeface="Montserrat"/>
              <a:sym typeface="Montserrat"/>
            </a:endParaRPr>
          </a:p>
          <a:p>
            <a:pPr indent="0" lvl="0" marL="0" rtl="0" algn="l">
              <a:spcBef>
                <a:spcPts val="0"/>
              </a:spcBef>
              <a:spcAft>
                <a:spcPts val="0"/>
              </a:spcAft>
              <a:buNone/>
            </a:pPr>
            <a:r>
              <a:t/>
            </a:r>
            <a:endParaRPr sz="1200">
              <a:latin typeface="Montserrat"/>
              <a:ea typeface="Montserrat"/>
              <a:cs typeface="Montserrat"/>
              <a:sym typeface="Montserrat"/>
            </a:endParaRPr>
          </a:p>
          <a:p>
            <a:pPr indent="0" lvl="0" marL="0" rtl="0" algn="l">
              <a:spcBef>
                <a:spcPts val="0"/>
              </a:spcBef>
              <a:spcAft>
                <a:spcPts val="0"/>
              </a:spcAft>
              <a:buNone/>
            </a:pPr>
            <a:r>
              <a:rPr b="1" lang="es-AR" sz="1200">
                <a:latin typeface="Montserrat"/>
                <a:ea typeface="Montserrat"/>
                <a:cs typeface="Montserrat"/>
                <a:sym typeface="Montserrat"/>
              </a:rPr>
              <a:t>En Git Bash</a:t>
            </a:r>
            <a:endParaRPr b="1" sz="1200">
              <a:latin typeface="Montserrat"/>
              <a:ea typeface="Montserrat"/>
              <a:cs typeface="Montserrat"/>
              <a:sym typeface="Montserrat"/>
            </a:endParaRPr>
          </a:p>
          <a:p>
            <a:pPr indent="0" lvl="0" marL="0" rtl="0" algn="l">
              <a:spcBef>
                <a:spcPts val="0"/>
              </a:spcBef>
              <a:spcAft>
                <a:spcPts val="0"/>
              </a:spcAft>
              <a:buNone/>
            </a:pPr>
            <a:r>
              <a:rPr b="1" lang="es-AR" sz="1200">
                <a:latin typeface="Montserrat"/>
                <a:ea typeface="Montserrat"/>
                <a:cs typeface="Montserrat"/>
                <a:sym typeface="Montserrat"/>
              </a:rPr>
              <a:t>GIT PUSH ORIGIN MASTER: </a:t>
            </a:r>
            <a:r>
              <a:rPr lang="es-AR" sz="1200">
                <a:latin typeface="Montserrat"/>
                <a:ea typeface="Montserrat"/>
                <a:cs typeface="Montserrat"/>
                <a:sym typeface="Montserrat"/>
              </a:rPr>
              <a:t>sube todo el repositorio de Git al repositorio de GitHub</a:t>
            </a:r>
            <a:endParaRPr sz="1200">
              <a:latin typeface="Montserrat"/>
              <a:ea typeface="Montserrat"/>
              <a:cs typeface="Montserrat"/>
              <a:sym typeface="Montserrat"/>
            </a:endParaRPr>
          </a:p>
          <a:p>
            <a:pPr indent="0" lvl="0" marL="0" rtl="0" algn="l">
              <a:spcBef>
                <a:spcPts val="0"/>
              </a:spcBef>
              <a:spcAft>
                <a:spcPts val="0"/>
              </a:spcAft>
              <a:buNone/>
            </a:pPr>
            <a:r>
              <a:rPr lang="es-AR" sz="1200">
                <a:latin typeface="Montserrat"/>
                <a:ea typeface="Montserrat"/>
                <a:cs typeface="Montserrat"/>
                <a:sym typeface="Montserrat"/>
              </a:rPr>
              <a:t>En Github</a:t>
            </a:r>
            <a:endParaRPr sz="1200">
              <a:latin typeface="Montserrat"/>
              <a:ea typeface="Montserrat"/>
              <a:cs typeface="Montserrat"/>
              <a:sym typeface="Montserrat"/>
            </a:endParaRPr>
          </a:p>
          <a:p>
            <a:pPr indent="0" lvl="0" marL="0" rtl="0" algn="l">
              <a:spcBef>
                <a:spcPts val="0"/>
              </a:spcBef>
              <a:spcAft>
                <a:spcPts val="0"/>
              </a:spcAft>
              <a:buNone/>
            </a:pPr>
            <a:r>
              <a:rPr lang="es-AR" sz="1200">
                <a:latin typeface="Montserrat"/>
                <a:ea typeface="Montserrat"/>
                <a:cs typeface="Montserrat"/>
                <a:sym typeface="Montserrat"/>
              </a:rPr>
              <a:t>Refresco el repositorio y tengo que ver los archivos de la carpeta de trabajo</a:t>
            </a:r>
            <a:endParaRPr sz="1300">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120bfb39b3f_0_103"/>
          <p:cNvSpPr txBox="1"/>
          <p:nvPr/>
        </p:nvSpPr>
        <p:spPr>
          <a:xfrm>
            <a:off x="243961" y="558135"/>
            <a:ext cx="86562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GIT | Comandos básicos</a:t>
            </a:r>
            <a:endParaRPr b="0" i="0" sz="2500" u="none" cap="none" strike="noStrike">
              <a:solidFill>
                <a:schemeClr val="accent1"/>
              </a:solidFill>
              <a:latin typeface="Montserrat ExtraBold"/>
              <a:ea typeface="Montserrat ExtraBold"/>
              <a:cs typeface="Montserrat ExtraBold"/>
              <a:sym typeface="Montserrat ExtraBold"/>
            </a:endParaRPr>
          </a:p>
        </p:txBody>
      </p:sp>
      <p:pic>
        <p:nvPicPr>
          <p:cNvPr descr="GIT.jpg" id="191" name="Google Shape;191;g120bfb39b3f_0_103"/>
          <p:cNvPicPr preferRelativeResize="0"/>
          <p:nvPr/>
        </p:nvPicPr>
        <p:blipFill rotWithShape="1">
          <a:blip r:embed="rId3">
            <a:alphaModFix/>
          </a:blip>
          <a:srcRect b="0" l="0" r="0" t="0"/>
          <a:stretch/>
        </p:blipFill>
        <p:spPr>
          <a:xfrm>
            <a:off x="5505718" y="0"/>
            <a:ext cx="3638282" cy="5143500"/>
          </a:xfrm>
          <a:prstGeom prst="rect">
            <a:avLst/>
          </a:prstGeom>
          <a:noFill/>
          <a:ln>
            <a:noFill/>
          </a:ln>
        </p:spPr>
      </p:pic>
      <p:pic>
        <p:nvPicPr>
          <p:cNvPr descr="D:\Cursos Full Stack Codo a Codo\CaC 2021\Contenido del curso\Contenido Aula Virtual\Unidad 10 - Metodologías y Herramientas\Unidad 10.1 - GIT\GIT (2).jpg" id="192" name="Google Shape;192;g120bfb39b3f_0_103"/>
          <p:cNvPicPr preferRelativeResize="0"/>
          <p:nvPr/>
        </p:nvPicPr>
        <p:blipFill rotWithShape="1">
          <a:blip r:embed="rId4">
            <a:alphaModFix/>
          </a:blip>
          <a:srcRect b="0" l="0" r="0" t="0"/>
          <a:stretch/>
        </p:blipFill>
        <p:spPr>
          <a:xfrm>
            <a:off x="1035850" y="1130825"/>
            <a:ext cx="4012675" cy="4012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120bfb39b3f_0_110"/>
          <p:cNvSpPr txBox="1"/>
          <p:nvPr/>
        </p:nvSpPr>
        <p:spPr>
          <a:xfrm>
            <a:off x="243961" y="558135"/>
            <a:ext cx="86562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GitLab vs. GitHub</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198" name="Google Shape;198;g120bfb39b3f_0_110"/>
          <p:cNvSpPr txBox="1"/>
          <p:nvPr/>
        </p:nvSpPr>
        <p:spPr>
          <a:xfrm>
            <a:off x="370650" y="1033464"/>
            <a:ext cx="8151900" cy="2501400"/>
          </a:xfrm>
          <a:prstGeom prst="rect">
            <a:avLst/>
          </a:prstGeom>
          <a:noFill/>
          <a:ln>
            <a:noFill/>
          </a:ln>
        </p:spPr>
        <p:txBody>
          <a:bodyPr anchorCtr="0" anchor="t" bIns="91425" lIns="91425" spcFirstLastPara="1" rIns="91425" wrap="square" tIns="91425">
            <a:noAutofit/>
          </a:bodyPr>
          <a:lstStyle/>
          <a:p>
            <a:pPr indent="-311150" lvl="0" marL="457200" marR="0" rtl="0" algn="l">
              <a:lnSpc>
                <a:spcPct val="100000"/>
              </a:lnSpc>
              <a:spcBef>
                <a:spcPts val="0"/>
              </a:spcBef>
              <a:spcAft>
                <a:spcPts val="0"/>
              </a:spcAft>
              <a:buClr>
                <a:schemeClr val="dk1"/>
              </a:buClr>
              <a:buSzPts val="1300"/>
              <a:buFont typeface="Montserrat"/>
              <a:buChar char="●"/>
            </a:pPr>
            <a:r>
              <a:rPr b="0" i="0" lang="es-AR" sz="1300" u="none" cap="none" strike="noStrike">
                <a:solidFill>
                  <a:schemeClr val="dk1"/>
                </a:solidFill>
                <a:latin typeface="Montserrat"/>
                <a:ea typeface="Montserrat"/>
                <a:cs typeface="Montserrat"/>
                <a:sym typeface="Montserrat"/>
              </a:rPr>
              <a:t>Actividad Práctica: investigar las diferencias.</a:t>
            </a:r>
            <a:endParaRPr b="0" i="0" sz="1300" u="none" cap="none" strike="noStrike">
              <a:solidFill>
                <a:schemeClr val="dk1"/>
              </a:solidFill>
              <a:latin typeface="Montserrat"/>
              <a:ea typeface="Montserrat"/>
              <a:cs typeface="Montserrat"/>
              <a:sym typeface="Montserrat"/>
            </a:endParaRPr>
          </a:p>
          <a:p>
            <a:pPr indent="-311150" lvl="1" marL="914400" marR="0" rtl="0" algn="l">
              <a:lnSpc>
                <a:spcPct val="100000"/>
              </a:lnSpc>
              <a:spcBef>
                <a:spcPts val="0"/>
              </a:spcBef>
              <a:spcAft>
                <a:spcPts val="0"/>
              </a:spcAft>
              <a:buClr>
                <a:schemeClr val="dk1"/>
              </a:buClr>
              <a:buSzPts val="1300"/>
              <a:buFont typeface="Montserrat"/>
              <a:buChar char="○"/>
            </a:pPr>
            <a:r>
              <a:rPr b="0" i="0" lang="es-AR" sz="1300" u="none" cap="none" strike="noStrike">
                <a:solidFill>
                  <a:schemeClr val="dk1"/>
                </a:solidFill>
                <a:latin typeface="Montserrat"/>
                <a:ea typeface="Montserrat"/>
                <a:cs typeface="Montserrat"/>
                <a:sym typeface="Montserrat"/>
              </a:rPr>
              <a:t>Referencia: </a:t>
            </a:r>
            <a:r>
              <a:rPr b="0" i="0" lang="es-AR" sz="1300" u="sng" cap="none" strike="noStrike">
                <a:solidFill>
                  <a:schemeClr val="hlink"/>
                </a:solidFill>
                <a:latin typeface="Montserrat"/>
                <a:ea typeface="Montserrat"/>
                <a:cs typeface="Montserrat"/>
                <a:sym typeface="Montserrat"/>
                <a:hlinkClick r:id="rId3"/>
              </a:rPr>
              <a:t>https://www.redeszone.net/2019/01/10/github-vs-gitlab-diferencias/</a:t>
            </a:r>
            <a:r>
              <a:rPr b="0" i="0" lang="es-AR" sz="1300" u="none" cap="none" strike="noStrike">
                <a:solidFill>
                  <a:schemeClr val="dk1"/>
                </a:solidFill>
                <a:latin typeface="Montserrat"/>
                <a:ea typeface="Montserrat"/>
                <a:cs typeface="Montserrat"/>
                <a:sym typeface="Montserrat"/>
              </a:rPr>
              <a:t> </a:t>
            </a:r>
            <a:endParaRPr b="0" i="0" sz="1300" u="none" cap="none" strike="noStrike">
              <a:solidFill>
                <a:schemeClr val="dk1"/>
              </a:solidFill>
              <a:latin typeface="Montserrat"/>
              <a:ea typeface="Montserrat"/>
              <a:cs typeface="Montserrat"/>
              <a:sym typeface="Montserrat"/>
            </a:endParaRPr>
          </a:p>
        </p:txBody>
      </p:sp>
      <p:pic>
        <p:nvPicPr>
          <p:cNvPr id="199" name="Google Shape;199;g120bfb39b3f_0_110"/>
          <p:cNvPicPr preferRelativeResize="0"/>
          <p:nvPr/>
        </p:nvPicPr>
        <p:blipFill rotWithShape="1">
          <a:blip r:embed="rId4">
            <a:alphaModFix/>
          </a:blip>
          <a:srcRect b="0" l="0" r="0" t="0"/>
          <a:stretch/>
        </p:blipFill>
        <p:spPr>
          <a:xfrm>
            <a:off x="2067962" y="2103475"/>
            <a:ext cx="4757276" cy="23121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120bfb39b3f_0_119"/>
          <p:cNvSpPr txBox="1"/>
          <p:nvPr/>
        </p:nvSpPr>
        <p:spPr>
          <a:xfrm>
            <a:off x="243961" y="558135"/>
            <a:ext cx="86562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GIT y GitHub | Tutoriales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205" name="Google Shape;205;g120bfb39b3f_0_119"/>
          <p:cNvSpPr txBox="1"/>
          <p:nvPr/>
        </p:nvSpPr>
        <p:spPr>
          <a:xfrm>
            <a:off x="370650" y="1033464"/>
            <a:ext cx="8151900" cy="2501400"/>
          </a:xfrm>
          <a:prstGeom prst="rect">
            <a:avLst/>
          </a:prstGeom>
          <a:noFill/>
          <a:ln>
            <a:noFill/>
          </a:ln>
        </p:spPr>
        <p:txBody>
          <a:bodyPr anchorCtr="0" anchor="t" bIns="91425" lIns="91425" spcFirstLastPara="1" rIns="91425" wrap="square" tIns="91425">
            <a:noAutofit/>
          </a:bodyPr>
          <a:lstStyle/>
          <a:p>
            <a:pPr indent="-311150" lvl="0" marL="457200" marR="0" rtl="0" algn="l">
              <a:lnSpc>
                <a:spcPct val="100000"/>
              </a:lnSpc>
              <a:spcBef>
                <a:spcPts val="0"/>
              </a:spcBef>
              <a:spcAft>
                <a:spcPts val="0"/>
              </a:spcAft>
              <a:buClr>
                <a:schemeClr val="dk1"/>
              </a:buClr>
              <a:buSzPts val="1300"/>
              <a:buFont typeface="Montserrat"/>
              <a:buChar char="●"/>
            </a:pPr>
            <a:r>
              <a:rPr b="1" i="0" lang="es-AR" sz="1300" u="none" cap="none" strike="noStrike">
                <a:solidFill>
                  <a:schemeClr val="dk1"/>
                </a:solidFill>
                <a:latin typeface="Montserrat"/>
                <a:ea typeface="Montserrat"/>
                <a:cs typeface="Montserrat"/>
                <a:sym typeface="Montserrat"/>
              </a:rPr>
              <a:t>Fundamentos de GIT: </a:t>
            </a:r>
            <a:r>
              <a:rPr b="0" i="0" lang="es-AR" sz="1300" u="sng" cap="none" strike="noStrike">
                <a:solidFill>
                  <a:schemeClr val="hlink"/>
                </a:solidFill>
                <a:latin typeface="Montserrat"/>
                <a:ea typeface="Montserrat"/>
                <a:cs typeface="Montserrat"/>
                <a:sym typeface="Montserrat"/>
                <a:hlinkClick r:id="rId3"/>
              </a:rPr>
              <a:t>https://bluuweb.github.io/tutorial-github/guia/fundamentos.html</a:t>
            </a:r>
            <a:r>
              <a:rPr b="0" i="0" lang="es-AR" sz="1300" u="none" cap="none" strike="noStrike">
                <a:solidFill>
                  <a:schemeClr val="dk1"/>
                </a:solidFill>
                <a:latin typeface="Montserrat"/>
                <a:ea typeface="Montserrat"/>
                <a:cs typeface="Montserrat"/>
                <a:sym typeface="Montserrat"/>
              </a:rPr>
              <a:t> </a:t>
            </a:r>
            <a:endParaRPr b="0" i="0" sz="1300" u="none" cap="none" strike="noStrike">
              <a:solidFill>
                <a:schemeClr val="dk1"/>
              </a:solidFill>
              <a:latin typeface="Montserrat"/>
              <a:ea typeface="Montserrat"/>
              <a:cs typeface="Montserrat"/>
              <a:sym typeface="Montserrat"/>
            </a:endParaRPr>
          </a:p>
          <a:p>
            <a:pPr indent="-311150" lvl="0" marL="457200" marR="0" rtl="0" algn="l">
              <a:lnSpc>
                <a:spcPct val="100000"/>
              </a:lnSpc>
              <a:spcBef>
                <a:spcPts val="0"/>
              </a:spcBef>
              <a:spcAft>
                <a:spcPts val="0"/>
              </a:spcAft>
              <a:buClr>
                <a:schemeClr val="dk1"/>
              </a:buClr>
              <a:buSzPts val="1300"/>
              <a:buFont typeface="Montserrat"/>
              <a:buChar char="●"/>
            </a:pPr>
            <a:r>
              <a:rPr b="1" i="0" lang="es-AR" sz="1300" u="none" cap="none" strike="noStrike">
                <a:solidFill>
                  <a:schemeClr val="dk1"/>
                </a:solidFill>
                <a:latin typeface="Montserrat"/>
                <a:ea typeface="Montserrat"/>
                <a:cs typeface="Montserrat"/>
                <a:sym typeface="Montserrat"/>
              </a:rPr>
              <a:t>GitHub: </a:t>
            </a:r>
            <a:r>
              <a:rPr b="0" i="0" lang="es-AR" sz="1300" u="sng" cap="none" strike="noStrike">
                <a:solidFill>
                  <a:schemeClr val="hlink"/>
                </a:solidFill>
                <a:latin typeface="Montserrat"/>
                <a:ea typeface="Montserrat"/>
                <a:cs typeface="Montserrat"/>
                <a:sym typeface="Montserrat"/>
                <a:hlinkClick r:id="rId4"/>
              </a:rPr>
              <a:t>https://bluuweb.github.io/tutorial-github/guia/github.html</a:t>
            </a:r>
            <a:r>
              <a:rPr b="0" i="0" lang="es-AR" sz="1300" u="none" cap="none" strike="noStrike">
                <a:solidFill>
                  <a:schemeClr val="dk1"/>
                </a:solidFill>
                <a:latin typeface="Montserrat"/>
                <a:ea typeface="Montserrat"/>
                <a:cs typeface="Montserrat"/>
                <a:sym typeface="Montserrat"/>
              </a:rPr>
              <a:t> </a:t>
            </a:r>
            <a:endParaRPr b="0" i="0" sz="1300" u="none" cap="none" strike="noStrike">
              <a:solidFill>
                <a:schemeClr val="dk1"/>
              </a:solidFill>
              <a:latin typeface="Montserrat"/>
              <a:ea typeface="Montserrat"/>
              <a:cs typeface="Montserrat"/>
              <a:sym typeface="Montserrat"/>
            </a:endParaRPr>
          </a:p>
        </p:txBody>
      </p:sp>
      <p:pic>
        <p:nvPicPr>
          <p:cNvPr id="206" name="Google Shape;206;g120bfb39b3f_0_119"/>
          <p:cNvPicPr preferRelativeResize="0"/>
          <p:nvPr/>
        </p:nvPicPr>
        <p:blipFill rotWithShape="1">
          <a:blip r:embed="rId5">
            <a:alphaModFix/>
          </a:blip>
          <a:srcRect b="0" l="0" r="0" t="0"/>
          <a:stretch/>
        </p:blipFill>
        <p:spPr>
          <a:xfrm>
            <a:off x="6071875" y="1978675"/>
            <a:ext cx="2450675" cy="2450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120bfb39b3f_0_128"/>
          <p:cNvSpPr txBox="1"/>
          <p:nvPr/>
        </p:nvSpPr>
        <p:spPr>
          <a:xfrm>
            <a:off x="243961" y="558135"/>
            <a:ext cx="86562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GIT y GitHub | Material multimedia</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212" name="Google Shape;212;g120bfb39b3f_0_128"/>
          <p:cNvSpPr txBox="1"/>
          <p:nvPr/>
        </p:nvSpPr>
        <p:spPr>
          <a:xfrm>
            <a:off x="370650" y="1033478"/>
            <a:ext cx="8151900" cy="3144300"/>
          </a:xfrm>
          <a:prstGeom prst="rect">
            <a:avLst/>
          </a:prstGeom>
          <a:noFill/>
          <a:ln>
            <a:noFill/>
          </a:ln>
        </p:spPr>
        <p:txBody>
          <a:bodyPr anchorCtr="0" anchor="t" bIns="91425" lIns="91425" spcFirstLastPara="1" rIns="91425" wrap="square" tIns="91425">
            <a:noAutofit/>
          </a:bodyPr>
          <a:lstStyle/>
          <a:p>
            <a:pPr indent="-311150" lvl="0" marL="457200" marR="0" rtl="0" algn="l">
              <a:lnSpc>
                <a:spcPct val="100000"/>
              </a:lnSpc>
              <a:spcBef>
                <a:spcPts val="0"/>
              </a:spcBef>
              <a:spcAft>
                <a:spcPts val="0"/>
              </a:spcAft>
              <a:buClr>
                <a:schemeClr val="dk1"/>
              </a:buClr>
              <a:buSzPts val="1300"/>
              <a:buFont typeface="Montserrat"/>
              <a:buChar char="●"/>
            </a:pPr>
            <a:r>
              <a:rPr b="1" i="0" lang="es-AR" sz="1300" u="none" cap="none" strike="noStrike">
                <a:solidFill>
                  <a:schemeClr val="dk1"/>
                </a:solidFill>
                <a:latin typeface="Montserrat"/>
                <a:ea typeface="Montserrat"/>
                <a:cs typeface="Montserrat"/>
                <a:sym typeface="Montserrat"/>
              </a:rPr>
              <a:t>Videos del Profesor Alejandro Zapata (Coordinador y Docente de Codo a Codo): </a:t>
            </a:r>
            <a:r>
              <a:rPr b="0" i="0" lang="es-AR" sz="1300" u="sng" cap="none" strike="noStrike">
                <a:solidFill>
                  <a:schemeClr val="dk1"/>
                </a:solidFill>
                <a:latin typeface="Montserrat"/>
                <a:ea typeface="Montserrat"/>
                <a:cs typeface="Montserrat"/>
                <a:sym typeface="Montserrat"/>
                <a:hlinkClick r:id="rId3">
                  <a:extLst>
                    <a:ext uri="{A12FA001-AC4F-418D-AE19-62706E023703}">
                      <ahyp:hlinkClr val="tx"/>
                    </a:ext>
                  </a:extLst>
                </a:hlinkClick>
              </a:rPr>
              <a:t>https://www.youtube.com/watch?v=ptXiQwE535s&amp;list=PLoCpUTIZIYORkDzYwdunkVf-KIqGjyoot</a:t>
            </a:r>
            <a:r>
              <a:rPr b="0" i="0" lang="es-AR" sz="1300" u="none" cap="none" strike="noStrike">
                <a:solidFill>
                  <a:schemeClr val="dk1"/>
                </a:solidFill>
                <a:latin typeface="Montserrat"/>
                <a:ea typeface="Montserrat"/>
                <a:cs typeface="Montserrat"/>
                <a:sym typeface="Montserrat"/>
              </a:rPr>
              <a:t> </a:t>
            </a:r>
            <a:endParaRPr b="0" i="0" sz="1300" u="none" cap="none" strike="noStrike">
              <a:solidFill>
                <a:schemeClr val="dk1"/>
              </a:solidFill>
              <a:latin typeface="Montserrat"/>
              <a:ea typeface="Montserrat"/>
              <a:cs typeface="Montserrat"/>
              <a:sym typeface="Montserrat"/>
            </a:endParaRPr>
          </a:p>
          <a:p>
            <a:pPr indent="-311150" lvl="0" marL="457200" marR="0" rtl="0" algn="l">
              <a:lnSpc>
                <a:spcPct val="100000"/>
              </a:lnSpc>
              <a:spcBef>
                <a:spcPts val="0"/>
              </a:spcBef>
              <a:spcAft>
                <a:spcPts val="0"/>
              </a:spcAft>
              <a:buClr>
                <a:schemeClr val="dk1"/>
              </a:buClr>
              <a:buSzPts val="1300"/>
              <a:buFont typeface="Montserrat"/>
              <a:buChar char="●"/>
            </a:pPr>
            <a:r>
              <a:rPr b="1" i="0" lang="es-AR" sz="1300" u="none" cap="none" strike="noStrike">
                <a:solidFill>
                  <a:schemeClr val="dk1"/>
                </a:solidFill>
                <a:latin typeface="Montserrat"/>
                <a:ea typeface="Montserrat"/>
                <a:cs typeface="Montserrat"/>
                <a:sym typeface="Montserrat"/>
              </a:rPr>
              <a:t>GIT y GitHub (tutorial en español). Inicio Rápido para Principiantes:</a:t>
            </a:r>
            <a:r>
              <a:rPr b="0" i="0" lang="es-AR" sz="1300" u="none" cap="none" strike="noStrike">
                <a:solidFill>
                  <a:schemeClr val="dk1"/>
                </a:solidFill>
                <a:latin typeface="Montserrat"/>
                <a:ea typeface="Montserrat"/>
                <a:cs typeface="Montserrat"/>
                <a:sym typeface="Montserrat"/>
              </a:rPr>
              <a:t> </a:t>
            </a:r>
            <a:r>
              <a:rPr b="0" i="0" lang="es-AR" sz="1300" u="sng" cap="none" strike="noStrike">
                <a:solidFill>
                  <a:schemeClr val="hlink"/>
                </a:solidFill>
                <a:latin typeface="Montserrat"/>
                <a:ea typeface="Montserrat"/>
                <a:cs typeface="Montserrat"/>
                <a:sym typeface="Montserrat"/>
                <a:hlinkClick r:id="rId4"/>
              </a:rPr>
              <a:t>https://www.youtube.com/watch?v=hWglK8nWh60&amp;list=PLPl81lqbj-4I8i-x2b5_MG58tZfgKmJls</a:t>
            </a:r>
            <a:r>
              <a:rPr b="0" i="0" lang="es-AR" sz="1300" u="none" cap="none" strike="noStrike">
                <a:solidFill>
                  <a:schemeClr val="dk1"/>
                </a:solidFill>
                <a:latin typeface="Montserrat"/>
                <a:ea typeface="Montserrat"/>
                <a:cs typeface="Montserrat"/>
                <a:sym typeface="Montserrat"/>
              </a:rPr>
              <a:t> </a:t>
            </a:r>
            <a:endParaRPr b="0" i="0" sz="1300" u="none" cap="none" strike="noStrike">
              <a:solidFill>
                <a:schemeClr val="dk1"/>
              </a:solidFill>
              <a:latin typeface="Montserrat"/>
              <a:ea typeface="Montserrat"/>
              <a:cs typeface="Montserrat"/>
              <a:sym typeface="Montserrat"/>
            </a:endParaRPr>
          </a:p>
          <a:p>
            <a:pPr indent="-311150" lvl="0" marL="457200" marR="0" rtl="0" algn="l">
              <a:lnSpc>
                <a:spcPct val="100000"/>
              </a:lnSpc>
              <a:spcBef>
                <a:spcPts val="0"/>
              </a:spcBef>
              <a:spcAft>
                <a:spcPts val="0"/>
              </a:spcAft>
              <a:buClr>
                <a:schemeClr val="dk1"/>
              </a:buClr>
              <a:buSzPts val="1300"/>
              <a:buFont typeface="Montserrat"/>
              <a:buChar char="●"/>
            </a:pPr>
            <a:r>
              <a:rPr b="1" i="0" lang="es-AR" sz="1300" u="none" cap="none" strike="noStrike">
                <a:solidFill>
                  <a:schemeClr val="dk1"/>
                </a:solidFill>
                <a:latin typeface="Montserrat"/>
                <a:ea typeface="Montserrat"/>
                <a:cs typeface="Montserrat"/>
                <a:sym typeface="Montserrat"/>
              </a:rPr>
              <a:t>¿Cómo trabajar con Git desde Visual Studio Code?: </a:t>
            </a:r>
            <a:r>
              <a:rPr b="0" i="0" lang="es-AR" sz="1300" u="sng" cap="none" strike="noStrike">
                <a:solidFill>
                  <a:schemeClr val="hlink"/>
                </a:solidFill>
                <a:latin typeface="Montserrat"/>
                <a:ea typeface="Montserrat"/>
                <a:cs typeface="Montserrat"/>
                <a:sym typeface="Montserrat"/>
                <a:hlinkClick r:id="rId5"/>
              </a:rPr>
              <a:t>https://youtu.be/AYbgqmyg7dk</a:t>
            </a:r>
            <a:r>
              <a:rPr b="0" i="0" lang="es-AR" sz="1300" u="none" cap="none" strike="noStrike">
                <a:solidFill>
                  <a:schemeClr val="dk1"/>
                </a:solidFill>
                <a:latin typeface="Montserrat"/>
                <a:ea typeface="Montserrat"/>
                <a:cs typeface="Montserrat"/>
                <a:sym typeface="Montserrat"/>
              </a:rPr>
              <a:t> </a:t>
            </a:r>
            <a:endParaRPr b="0" i="0" sz="1300" u="none" cap="none" strike="noStrike">
              <a:solidFill>
                <a:schemeClr val="dk1"/>
              </a:solidFill>
              <a:latin typeface="Montserrat"/>
              <a:ea typeface="Montserrat"/>
              <a:cs typeface="Montserrat"/>
              <a:sym typeface="Montserrat"/>
            </a:endParaRPr>
          </a:p>
          <a:p>
            <a:pPr indent="-311150" lvl="1" marL="914400" marR="0" rtl="0" algn="l">
              <a:lnSpc>
                <a:spcPct val="100000"/>
              </a:lnSpc>
              <a:spcBef>
                <a:spcPts val="0"/>
              </a:spcBef>
              <a:spcAft>
                <a:spcPts val="0"/>
              </a:spcAft>
              <a:buClr>
                <a:schemeClr val="dk1"/>
              </a:buClr>
              <a:buSzPts val="1300"/>
              <a:buFont typeface="Montserrat"/>
              <a:buChar char="○"/>
            </a:pPr>
            <a:r>
              <a:rPr b="0" i="0" lang="es-AR" sz="1300" u="none" cap="none" strike="noStrike">
                <a:solidFill>
                  <a:schemeClr val="dk1"/>
                </a:solidFill>
                <a:latin typeface="Montserrat"/>
                <a:ea typeface="Montserrat"/>
                <a:cs typeface="Montserrat"/>
                <a:sym typeface="Montserrat"/>
              </a:rPr>
              <a:t>Nota: con Visual Studio Code también se puede hacer commits, push, resolver conflictos, crear ramas y mucho más. Prácticamente todo lo que se hace desde la línea de comandos lo podés hacer desde una interfaz gráfica. En el video se indica cómo hacerlo. Al final se recomienda un plugin que hay que instalar si se quiere trabajar con Git desde Visual Studio Code. </a:t>
            </a:r>
            <a:endParaRPr b="0" i="0" sz="1300" u="none" cap="none" strike="noStrike">
              <a:solidFill>
                <a:schemeClr val="dk1"/>
              </a:solidFill>
              <a:latin typeface="Montserrat"/>
              <a:ea typeface="Montserrat"/>
              <a:cs typeface="Montserrat"/>
              <a:sym typeface="Montserrat"/>
            </a:endParaRPr>
          </a:p>
          <a:p>
            <a:pPr indent="-311150" lvl="1" marL="914400" marR="0" rtl="0" algn="l">
              <a:lnSpc>
                <a:spcPct val="100000"/>
              </a:lnSpc>
              <a:spcBef>
                <a:spcPts val="0"/>
              </a:spcBef>
              <a:spcAft>
                <a:spcPts val="0"/>
              </a:spcAft>
              <a:buClr>
                <a:schemeClr val="dk1"/>
              </a:buClr>
              <a:buSzPts val="1300"/>
              <a:buFont typeface="Montserrat"/>
              <a:buChar char="○"/>
            </a:pPr>
            <a:r>
              <a:rPr b="0" i="1" lang="es-AR" sz="1300" u="none" cap="none" strike="noStrike">
                <a:solidFill>
                  <a:schemeClr val="dk1"/>
                </a:solidFill>
                <a:latin typeface="Montserrat"/>
                <a:ea typeface="Montserrat"/>
                <a:cs typeface="Montserrat"/>
                <a:sym typeface="Montserrat"/>
              </a:rPr>
              <a:t>Importante: se puede utilizar una interfaz gráfica para trabajar con Git, pero es importante saber qué es lo que pasa detrás de cada clic que uno hace. Por ese motivo antes, hay que aprender los fundamentos de GIT.</a:t>
            </a:r>
            <a:endParaRPr b="0" i="1" sz="1300" u="none" cap="none" strike="noStrike">
              <a:solidFill>
                <a:schemeClr val="dk1"/>
              </a:solidFill>
              <a:latin typeface="Montserrat"/>
              <a:ea typeface="Montserrat"/>
              <a:cs typeface="Montserrat"/>
              <a:sym typeface="Montserrat"/>
            </a:endParaRPr>
          </a:p>
        </p:txBody>
      </p:sp>
      <p:pic>
        <p:nvPicPr>
          <p:cNvPr id="213" name="Google Shape;213;g120bfb39b3f_0_128"/>
          <p:cNvPicPr preferRelativeResize="0"/>
          <p:nvPr/>
        </p:nvPicPr>
        <p:blipFill rotWithShape="1">
          <a:blip r:embed="rId6">
            <a:alphaModFix/>
          </a:blip>
          <a:srcRect b="0" l="0" r="0" t="0"/>
          <a:stretch/>
        </p:blipFill>
        <p:spPr>
          <a:xfrm>
            <a:off x="6970900" y="3843425"/>
            <a:ext cx="1300076" cy="13000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124457b8285_0_0"/>
          <p:cNvSpPr txBox="1"/>
          <p:nvPr>
            <p:ph type="ctrTitle"/>
          </p:nvPr>
        </p:nvSpPr>
        <p:spPr>
          <a:xfrm>
            <a:off x="189425" y="94375"/>
            <a:ext cx="8355300" cy="83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AR" sz="4900"/>
              <a:t>Repaso Bootstrap</a:t>
            </a:r>
            <a:endParaRPr sz="4900"/>
          </a:p>
          <a:p>
            <a:pPr indent="0" lvl="0" marL="0" rtl="0" algn="l">
              <a:spcBef>
                <a:spcPts val="0"/>
              </a:spcBef>
              <a:spcAft>
                <a:spcPts val="0"/>
              </a:spcAft>
              <a:buNone/>
            </a:pPr>
            <a:r>
              <a:rPr lang="es-AR" sz="1000">
                <a:solidFill>
                  <a:schemeClr val="dk1"/>
                </a:solidFill>
                <a:latin typeface="Montserrat"/>
                <a:ea typeface="Montserrat"/>
                <a:cs typeface="Montserrat"/>
                <a:sym typeface="Montserrat"/>
              </a:rPr>
              <a:t>que es? como utilizarlo?   clases: conteiner, container-fluid, colores, botones, imagenes, NavBar, tablas. card, carrousel, flexbox, grid</a:t>
            </a:r>
            <a:endParaRPr sz="1000">
              <a:solidFill>
                <a:schemeClr val="dk1"/>
              </a:solidFill>
              <a:latin typeface="Montserrat"/>
              <a:ea typeface="Montserrat"/>
              <a:cs typeface="Montserrat"/>
              <a:sym typeface="Montserrat"/>
            </a:endParaRPr>
          </a:p>
        </p:txBody>
      </p:sp>
      <p:pic>
        <p:nvPicPr>
          <p:cNvPr id="93" name="Google Shape;93;g124457b8285_0_0"/>
          <p:cNvPicPr preferRelativeResize="0"/>
          <p:nvPr/>
        </p:nvPicPr>
        <p:blipFill>
          <a:blip r:embed="rId3">
            <a:alphaModFix/>
          </a:blip>
          <a:stretch>
            <a:fillRect/>
          </a:stretch>
        </p:blipFill>
        <p:spPr>
          <a:xfrm>
            <a:off x="152400" y="1047775"/>
            <a:ext cx="3622675" cy="1880126"/>
          </a:xfrm>
          <a:prstGeom prst="rect">
            <a:avLst/>
          </a:prstGeom>
          <a:noFill/>
          <a:ln>
            <a:noFill/>
          </a:ln>
        </p:spPr>
      </p:pic>
      <p:pic>
        <p:nvPicPr>
          <p:cNvPr id="94" name="Google Shape;94;g124457b8285_0_0"/>
          <p:cNvPicPr preferRelativeResize="0"/>
          <p:nvPr/>
        </p:nvPicPr>
        <p:blipFill>
          <a:blip r:embed="rId4">
            <a:alphaModFix/>
          </a:blip>
          <a:stretch>
            <a:fillRect/>
          </a:stretch>
        </p:blipFill>
        <p:spPr>
          <a:xfrm>
            <a:off x="3970225" y="1047776"/>
            <a:ext cx="3016789" cy="1880125"/>
          </a:xfrm>
          <a:prstGeom prst="rect">
            <a:avLst/>
          </a:prstGeom>
          <a:noFill/>
          <a:ln>
            <a:noFill/>
          </a:ln>
        </p:spPr>
      </p:pic>
      <p:pic>
        <p:nvPicPr>
          <p:cNvPr id="95" name="Google Shape;95;g124457b8285_0_0"/>
          <p:cNvPicPr preferRelativeResize="0"/>
          <p:nvPr/>
        </p:nvPicPr>
        <p:blipFill>
          <a:blip r:embed="rId5">
            <a:alphaModFix/>
          </a:blip>
          <a:stretch>
            <a:fillRect/>
          </a:stretch>
        </p:blipFill>
        <p:spPr>
          <a:xfrm>
            <a:off x="152400" y="3080301"/>
            <a:ext cx="2130363" cy="1910800"/>
          </a:xfrm>
          <a:prstGeom prst="rect">
            <a:avLst/>
          </a:prstGeom>
          <a:noFill/>
          <a:ln>
            <a:noFill/>
          </a:ln>
        </p:spPr>
      </p:pic>
      <p:pic>
        <p:nvPicPr>
          <p:cNvPr id="96" name="Google Shape;96;g124457b8285_0_0"/>
          <p:cNvPicPr preferRelativeResize="0"/>
          <p:nvPr/>
        </p:nvPicPr>
        <p:blipFill>
          <a:blip r:embed="rId6">
            <a:alphaModFix/>
          </a:blip>
          <a:stretch>
            <a:fillRect/>
          </a:stretch>
        </p:blipFill>
        <p:spPr>
          <a:xfrm>
            <a:off x="7182164" y="2393375"/>
            <a:ext cx="1852185" cy="2481085"/>
          </a:xfrm>
          <a:prstGeom prst="rect">
            <a:avLst/>
          </a:prstGeom>
          <a:noFill/>
          <a:ln>
            <a:noFill/>
          </a:ln>
        </p:spPr>
      </p:pic>
      <p:sp>
        <p:nvSpPr>
          <p:cNvPr id="97" name="Google Shape;97;g124457b8285_0_0"/>
          <p:cNvSpPr txBox="1"/>
          <p:nvPr/>
        </p:nvSpPr>
        <p:spPr>
          <a:xfrm flipH="1">
            <a:off x="2520250" y="3843000"/>
            <a:ext cx="3622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a:latin typeface="Montserrat"/>
                <a:ea typeface="Montserrat"/>
                <a:cs typeface="Montserrat"/>
                <a:sym typeface="Montserrat"/>
              </a:rPr>
              <a:t>ver   chaniaResponsivo.html</a:t>
            </a:r>
            <a:endParaRPr>
              <a:latin typeface="Montserrat"/>
              <a:ea typeface="Montserrat"/>
              <a:cs typeface="Montserrat"/>
              <a:sym typeface="Montserrat"/>
            </a:endParaRPr>
          </a:p>
          <a:p>
            <a:pPr indent="0" lvl="0" marL="0" rtl="0" algn="l">
              <a:spcBef>
                <a:spcPts val="0"/>
              </a:spcBef>
              <a:spcAft>
                <a:spcPts val="0"/>
              </a:spcAft>
              <a:buNone/>
            </a:pPr>
            <a:r>
              <a:rPr lang="es-AR">
                <a:latin typeface="Montserrat"/>
                <a:ea typeface="Montserrat"/>
                <a:cs typeface="Montserrat"/>
                <a:sym typeface="Montserrat"/>
              </a:rPr>
              <a:t>        chania.ResponsivoCss.html</a:t>
            </a:r>
            <a:endParaRPr>
              <a:latin typeface="Montserrat"/>
              <a:ea typeface="Montserrat"/>
              <a:cs typeface="Montserrat"/>
              <a:sym typeface="Montserrat"/>
            </a:endParaRPr>
          </a:p>
          <a:p>
            <a:pPr indent="0" lvl="0" marL="0" rtl="0" algn="l">
              <a:spcBef>
                <a:spcPts val="0"/>
              </a:spcBef>
              <a:spcAft>
                <a:spcPts val="0"/>
              </a:spcAft>
              <a:buNone/>
            </a:pPr>
            <a:r>
              <a:rPr lang="es-AR">
                <a:latin typeface="Montserrat"/>
                <a:ea typeface="Montserrat"/>
                <a:cs typeface="Montserrat"/>
                <a:sym typeface="Montserrat"/>
              </a:rPr>
              <a:t>de la carpeta bootstrap/grid</a:t>
            </a:r>
            <a:endParaRPr>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nvSpPr>
        <p:spPr>
          <a:xfrm>
            <a:off x="243961" y="558135"/>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¿Qué es GIT?</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103" name="Google Shape;103;p4"/>
          <p:cNvSpPr txBox="1"/>
          <p:nvPr/>
        </p:nvSpPr>
        <p:spPr>
          <a:xfrm>
            <a:off x="370650" y="1033484"/>
            <a:ext cx="8151900" cy="1172700"/>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0"/>
              </a:spcAft>
              <a:buClr>
                <a:schemeClr val="dk1"/>
              </a:buClr>
              <a:buSzPts val="1100"/>
              <a:buFont typeface="Arial"/>
              <a:buNone/>
            </a:pPr>
            <a:r>
              <a:rPr b="0" i="0" lang="es-AR" sz="1300" u="none" cap="none" strike="noStrike">
                <a:solidFill>
                  <a:schemeClr val="dk1"/>
                </a:solidFill>
                <a:latin typeface="Montserrat"/>
                <a:ea typeface="Montserrat"/>
                <a:cs typeface="Montserrat"/>
                <a:sym typeface="Montserrat"/>
              </a:rPr>
              <a:t>Es un software de control de versiones, su propósito es llevar registro de los cambios en archivos de computadora y coordinar el trabajo que varias personas realizan sobre archivos compartidos.</a:t>
            </a:r>
            <a:endParaRPr b="0" i="0" sz="1300" u="none" cap="none" strike="noStrike">
              <a:solidFill>
                <a:schemeClr val="dk1"/>
              </a:solidFill>
              <a:latin typeface="Montserrat"/>
              <a:ea typeface="Montserrat"/>
              <a:cs typeface="Montserrat"/>
              <a:sym typeface="Montserrat"/>
            </a:endParaRPr>
          </a:p>
          <a:p>
            <a:pPr indent="0" lvl="0" marL="114297" marR="0" rtl="0" algn="l">
              <a:lnSpc>
                <a:spcPct val="100000"/>
              </a:lnSpc>
              <a:spcBef>
                <a:spcPts val="600"/>
              </a:spcBef>
              <a:spcAft>
                <a:spcPts val="600"/>
              </a:spcAft>
              <a:buClr>
                <a:schemeClr val="dk1"/>
              </a:buClr>
              <a:buSzPts val="1300"/>
              <a:buFont typeface="Montserrat"/>
              <a:buNone/>
            </a:pPr>
            <a:r>
              <a:rPr b="0" i="0" lang="es-AR" sz="1300" u="none" cap="none" strike="noStrike">
                <a:solidFill>
                  <a:schemeClr val="dk1"/>
                </a:solidFill>
                <a:latin typeface="Montserrat"/>
                <a:ea typeface="Montserrat"/>
                <a:cs typeface="Montserrat"/>
                <a:sym typeface="Montserrat"/>
              </a:rPr>
              <a:t>Existe la posibilidad de trabajar de forma remota y una opción es </a:t>
            </a:r>
            <a:r>
              <a:rPr b="1" i="0" lang="es-AR" sz="1300" u="none" cap="none" strike="noStrike">
                <a:solidFill>
                  <a:schemeClr val="dk1"/>
                </a:solidFill>
                <a:latin typeface="Montserrat"/>
                <a:ea typeface="Montserrat"/>
                <a:cs typeface="Montserrat"/>
                <a:sym typeface="Montserrat"/>
              </a:rPr>
              <a:t>GitHub</a:t>
            </a:r>
            <a:r>
              <a:rPr b="0" i="0" lang="es-AR" sz="1300" u="none" cap="none" strike="noStrike">
                <a:solidFill>
                  <a:schemeClr val="dk1"/>
                </a:solidFill>
                <a:latin typeface="Montserrat"/>
                <a:ea typeface="Montserrat"/>
                <a:cs typeface="Montserrat"/>
                <a:sym typeface="Montserrat"/>
              </a:rPr>
              <a:t>.</a:t>
            </a:r>
            <a:endParaRPr b="0" i="0" sz="1300" u="none" cap="none" strike="noStrike">
              <a:solidFill>
                <a:schemeClr val="dk1"/>
              </a:solidFill>
              <a:latin typeface="Montserrat"/>
              <a:ea typeface="Montserrat"/>
              <a:cs typeface="Montserrat"/>
              <a:sym typeface="Montserrat"/>
            </a:endParaRPr>
          </a:p>
        </p:txBody>
      </p:sp>
      <p:pic>
        <p:nvPicPr>
          <p:cNvPr id="104" name="Google Shape;104;p4"/>
          <p:cNvPicPr preferRelativeResize="0"/>
          <p:nvPr/>
        </p:nvPicPr>
        <p:blipFill rotWithShape="1">
          <a:blip r:embed="rId3">
            <a:alphaModFix/>
          </a:blip>
          <a:srcRect b="0" l="0" r="0" t="0"/>
          <a:stretch/>
        </p:blipFill>
        <p:spPr>
          <a:xfrm>
            <a:off x="2772000" y="2571752"/>
            <a:ext cx="1800000" cy="1800000"/>
          </a:xfrm>
          <a:prstGeom prst="rect">
            <a:avLst/>
          </a:prstGeom>
          <a:noFill/>
          <a:ln>
            <a:noFill/>
          </a:ln>
        </p:spPr>
      </p:pic>
      <p:pic>
        <p:nvPicPr>
          <p:cNvPr id="105" name="Google Shape;105;p4"/>
          <p:cNvPicPr preferRelativeResize="0"/>
          <p:nvPr/>
        </p:nvPicPr>
        <p:blipFill rotWithShape="1">
          <a:blip r:embed="rId4">
            <a:alphaModFix/>
          </a:blip>
          <a:srcRect b="0" l="0" r="0" t="0"/>
          <a:stretch/>
        </p:blipFill>
        <p:spPr>
          <a:xfrm>
            <a:off x="4572000" y="2301752"/>
            <a:ext cx="2340000" cy="2340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120bfb39b3f_0_17"/>
          <p:cNvSpPr txBox="1"/>
          <p:nvPr/>
        </p:nvSpPr>
        <p:spPr>
          <a:xfrm>
            <a:off x="243961" y="558135"/>
            <a:ext cx="86562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¿Qué es GitHub?</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111" name="Google Shape;111;g120bfb39b3f_0_17"/>
          <p:cNvSpPr txBox="1"/>
          <p:nvPr/>
        </p:nvSpPr>
        <p:spPr>
          <a:xfrm>
            <a:off x="370650" y="1033484"/>
            <a:ext cx="8151900" cy="1172700"/>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0"/>
              </a:spcAft>
              <a:buClr>
                <a:schemeClr val="dk1"/>
              </a:buClr>
              <a:buSzPts val="1100"/>
              <a:buFont typeface="Arial"/>
              <a:buNone/>
            </a:pPr>
            <a:r>
              <a:rPr b="0" i="0" lang="es-AR" sz="1300" u="none" cap="none" strike="noStrike">
                <a:solidFill>
                  <a:schemeClr val="dk1"/>
                </a:solidFill>
                <a:latin typeface="Montserrat"/>
                <a:ea typeface="Montserrat"/>
                <a:cs typeface="Montserrat"/>
                <a:sym typeface="Montserrat"/>
              </a:rPr>
              <a:t>Es una plataforma de desarrollo colaborativo para alojar p</a:t>
            </a:r>
            <a:r>
              <a:rPr lang="es-AR" sz="1300">
                <a:solidFill>
                  <a:schemeClr val="dk1"/>
                </a:solidFill>
                <a:latin typeface="Montserrat"/>
                <a:ea typeface="Montserrat"/>
                <a:cs typeface="Montserrat"/>
                <a:sym typeface="Montserrat"/>
              </a:rPr>
              <a:t>donde podemos publicar nuestros proyectos estáticos (HTML, CSS y JS) de forma gratuita.</a:t>
            </a:r>
            <a:endParaRPr sz="1300">
              <a:solidFill>
                <a:schemeClr val="dk1"/>
              </a:solidFill>
              <a:latin typeface="Montserrat"/>
              <a:ea typeface="Montserrat"/>
              <a:cs typeface="Montserrat"/>
              <a:sym typeface="Montserrat"/>
            </a:endParaRPr>
          </a:p>
          <a:p>
            <a:pPr indent="0" lvl="0" marL="114297" marR="0" rtl="0" algn="l">
              <a:lnSpc>
                <a:spcPct val="100000"/>
              </a:lnSpc>
              <a:spcBef>
                <a:spcPts val="0"/>
              </a:spcBef>
              <a:spcAft>
                <a:spcPts val="0"/>
              </a:spcAft>
              <a:buClr>
                <a:schemeClr val="dk1"/>
              </a:buClr>
              <a:buSzPts val="1100"/>
              <a:buFont typeface="Arial"/>
              <a:buNone/>
            </a:pPr>
            <a:r>
              <a:rPr b="0" i="0" lang="es-AR" sz="1300" u="none" cap="none" strike="noStrike">
                <a:solidFill>
                  <a:schemeClr val="dk1"/>
                </a:solidFill>
                <a:latin typeface="Montserrat"/>
                <a:ea typeface="Montserrat"/>
                <a:cs typeface="Montserrat"/>
                <a:sym typeface="Montserrat"/>
              </a:rPr>
              <a:t>royectos (en la “nube”) utilizando el sistema de control de versiones Git.</a:t>
            </a:r>
            <a:endParaRPr b="0" i="0" sz="1300" u="none" cap="none" strike="noStrike">
              <a:solidFill>
                <a:schemeClr val="dk1"/>
              </a:solidFill>
              <a:latin typeface="Montserrat"/>
              <a:ea typeface="Montserrat"/>
              <a:cs typeface="Montserrat"/>
              <a:sym typeface="Montserrat"/>
            </a:endParaRPr>
          </a:p>
          <a:p>
            <a:pPr indent="0" lvl="0" marL="114297" marR="0" rtl="0" algn="l">
              <a:lnSpc>
                <a:spcPct val="100000"/>
              </a:lnSpc>
              <a:spcBef>
                <a:spcPts val="600"/>
              </a:spcBef>
              <a:spcAft>
                <a:spcPts val="600"/>
              </a:spcAft>
              <a:buClr>
                <a:schemeClr val="dk1"/>
              </a:buClr>
              <a:buSzPts val="1300"/>
              <a:buFont typeface="Montserrat"/>
              <a:buNone/>
            </a:pPr>
            <a:r>
              <a:rPr b="0" i="0" lang="es-AR" sz="1300" u="none" cap="none" strike="noStrike">
                <a:solidFill>
                  <a:schemeClr val="dk1"/>
                </a:solidFill>
                <a:latin typeface="Montserrat"/>
                <a:ea typeface="Montserrat"/>
                <a:cs typeface="Montserrat"/>
                <a:sym typeface="Montserrat"/>
              </a:rPr>
              <a:t>Además cuenta con una herramienta muy útil que es GitHub Pages </a:t>
            </a:r>
            <a:endParaRPr b="0" i="0" sz="1300" u="none" cap="none" strike="noStrike">
              <a:solidFill>
                <a:schemeClr val="dk1"/>
              </a:solidFill>
              <a:latin typeface="Montserrat"/>
              <a:ea typeface="Montserrat"/>
              <a:cs typeface="Montserrat"/>
              <a:sym typeface="Montserrat"/>
            </a:endParaRPr>
          </a:p>
        </p:txBody>
      </p:sp>
      <p:pic>
        <p:nvPicPr>
          <p:cNvPr id="112" name="Google Shape;112;g120bfb39b3f_0_17"/>
          <p:cNvPicPr preferRelativeResize="0"/>
          <p:nvPr/>
        </p:nvPicPr>
        <p:blipFill rotWithShape="1">
          <a:blip r:embed="rId3">
            <a:alphaModFix/>
          </a:blip>
          <a:srcRect b="0" l="0" r="0" t="0"/>
          <a:stretch/>
        </p:blipFill>
        <p:spPr>
          <a:xfrm>
            <a:off x="4522175" y="2184975"/>
            <a:ext cx="4000476" cy="2795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120bfb39b3f_0_9"/>
          <p:cNvSpPr txBox="1"/>
          <p:nvPr/>
        </p:nvSpPr>
        <p:spPr>
          <a:xfrm>
            <a:off x="243961" y="558135"/>
            <a:ext cx="86562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GIT | Definición</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118" name="Google Shape;118;g120bfb39b3f_0_9"/>
          <p:cNvSpPr txBox="1"/>
          <p:nvPr/>
        </p:nvSpPr>
        <p:spPr>
          <a:xfrm>
            <a:off x="370650" y="1033485"/>
            <a:ext cx="8151900" cy="1151400"/>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300"/>
              <a:buFont typeface="Montserrat"/>
              <a:buNone/>
            </a:pPr>
            <a:r>
              <a:rPr b="0" i="0" lang="es-AR" sz="1300" u="none" cap="none" strike="noStrike">
                <a:solidFill>
                  <a:schemeClr val="dk1"/>
                </a:solidFill>
                <a:latin typeface="Montserrat"/>
                <a:ea typeface="Montserrat"/>
                <a:cs typeface="Montserrat"/>
                <a:sym typeface="Montserrat"/>
              </a:rPr>
              <a:t>Un sistema que ayuda a organizar el código, el historial y su evolución, funciona como una máquina del tiempo que permite navegar a diferentes versiones del proyecto y si queremos agregar una funcionalidad nueva nos permite crear una rama (branch) para dejar intacta la versión estable y crear un ambiente de trabajo en el cual podemos trabajar en una nueva funcionalidad sin afectar la versión original.</a:t>
            </a:r>
            <a:endParaRPr b="0" i="0" sz="1300" u="none" cap="none" strike="noStrike">
              <a:solidFill>
                <a:schemeClr val="dk1"/>
              </a:solidFill>
              <a:latin typeface="Montserrat"/>
              <a:ea typeface="Montserrat"/>
              <a:cs typeface="Montserrat"/>
              <a:sym typeface="Montserrat"/>
            </a:endParaRPr>
          </a:p>
        </p:txBody>
      </p:sp>
      <p:pic>
        <p:nvPicPr>
          <p:cNvPr id="119" name="Google Shape;119;g120bfb39b3f_0_9"/>
          <p:cNvPicPr preferRelativeResize="0"/>
          <p:nvPr/>
        </p:nvPicPr>
        <p:blipFill rotWithShape="1">
          <a:blip r:embed="rId3">
            <a:alphaModFix/>
          </a:blip>
          <a:srcRect b="0" l="0" r="0" t="0"/>
          <a:stretch/>
        </p:blipFill>
        <p:spPr>
          <a:xfrm>
            <a:off x="3672000" y="2410027"/>
            <a:ext cx="1800000" cy="1800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120bfb39b3f_0_39"/>
          <p:cNvSpPr txBox="1"/>
          <p:nvPr/>
        </p:nvSpPr>
        <p:spPr>
          <a:xfrm>
            <a:off x="243961" y="558135"/>
            <a:ext cx="86562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GIT | ¿Qué permite?</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125" name="Google Shape;125;g120bfb39b3f_0_39"/>
          <p:cNvSpPr txBox="1"/>
          <p:nvPr/>
        </p:nvSpPr>
        <p:spPr>
          <a:xfrm>
            <a:off x="370650" y="1033485"/>
            <a:ext cx="8151900" cy="1151400"/>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0"/>
              </a:spcAft>
              <a:buClr>
                <a:schemeClr val="dk1"/>
              </a:buClr>
              <a:buSzPts val="1100"/>
              <a:buFont typeface="Arial"/>
              <a:buNone/>
            </a:pPr>
            <a:r>
              <a:rPr b="0" i="0" lang="es-AR" sz="1300" u="none" cap="none" strike="noStrike">
                <a:solidFill>
                  <a:schemeClr val="dk1"/>
                </a:solidFill>
                <a:latin typeface="Montserrat"/>
                <a:ea typeface="Montserrat"/>
                <a:cs typeface="Montserrat"/>
                <a:sym typeface="Montserrat"/>
              </a:rPr>
              <a:t>Mediante el control de versiones distribuido permite:</a:t>
            </a:r>
            <a:endParaRPr b="0" i="0" sz="1300" u="none" cap="none" strike="noStrike">
              <a:solidFill>
                <a:schemeClr val="dk1"/>
              </a:solidFill>
              <a:latin typeface="Montserrat"/>
              <a:ea typeface="Montserrat"/>
              <a:cs typeface="Montserrat"/>
              <a:sym typeface="Montserrat"/>
            </a:endParaRPr>
          </a:p>
          <a:p>
            <a:pPr indent="-311150" lvl="0" marL="914400" marR="0" rtl="0" algn="l">
              <a:lnSpc>
                <a:spcPct val="100000"/>
              </a:lnSpc>
              <a:spcBef>
                <a:spcPts val="600"/>
              </a:spcBef>
              <a:spcAft>
                <a:spcPts val="0"/>
              </a:spcAft>
              <a:buClr>
                <a:schemeClr val="dk1"/>
              </a:buClr>
              <a:buSzPts val="1300"/>
              <a:buFont typeface="Montserrat"/>
              <a:buChar char="●"/>
            </a:pPr>
            <a:r>
              <a:rPr b="0" i="0" lang="es-AR" sz="1300" u="none" cap="none" strike="noStrike">
                <a:solidFill>
                  <a:schemeClr val="dk1"/>
                </a:solidFill>
                <a:latin typeface="Montserrat"/>
                <a:ea typeface="Montserrat"/>
                <a:cs typeface="Montserrat"/>
                <a:sym typeface="Montserrat"/>
              </a:rPr>
              <a:t>Manejar distintas versiones del proyecto.</a:t>
            </a:r>
            <a:endParaRPr b="0" i="0" sz="1300" u="none" cap="none" strike="noStrike">
              <a:solidFill>
                <a:schemeClr val="dk1"/>
              </a:solidFill>
              <a:latin typeface="Montserrat"/>
              <a:ea typeface="Montserrat"/>
              <a:cs typeface="Montserrat"/>
              <a:sym typeface="Montserrat"/>
            </a:endParaRPr>
          </a:p>
          <a:p>
            <a:pPr indent="-311150" lvl="0" marL="914400" marR="0" rtl="0" algn="l">
              <a:lnSpc>
                <a:spcPct val="100000"/>
              </a:lnSpc>
              <a:spcBef>
                <a:spcPts val="0"/>
              </a:spcBef>
              <a:spcAft>
                <a:spcPts val="0"/>
              </a:spcAft>
              <a:buClr>
                <a:schemeClr val="dk1"/>
              </a:buClr>
              <a:buSzPts val="1300"/>
              <a:buFont typeface="Montserrat"/>
              <a:buChar char="●"/>
            </a:pPr>
            <a:r>
              <a:rPr b="0" i="0" lang="es-AR" sz="1300" u="none" cap="none" strike="noStrike">
                <a:solidFill>
                  <a:schemeClr val="dk1"/>
                </a:solidFill>
                <a:latin typeface="Montserrat"/>
                <a:ea typeface="Montserrat"/>
                <a:cs typeface="Montserrat"/>
                <a:sym typeface="Montserrat"/>
              </a:rPr>
              <a:t>Guardar el historial o guardar todas las versiones de los archivos del proyecto.</a:t>
            </a:r>
            <a:endParaRPr b="0" i="0" sz="1300" u="none" cap="none" strike="noStrike">
              <a:solidFill>
                <a:schemeClr val="dk1"/>
              </a:solidFill>
              <a:latin typeface="Montserrat"/>
              <a:ea typeface="Montserrat"/>
              <a:cs typeface="Montserrat"/>
              <a:sym typeface="Montserrat"/>
            </a:endParaRPr>
          </a:p>
          <a:p>
            <a:pPr indent="-311150" lvl="0" marL="914400" marR="0" rtl="0" algn="l">
              <a:lnSpc>
                <a:spcPct val="100000"/>
              </a:lnSpc>
              <a:spcBef>
                <a:spcPts val="0"/>
              </a:spcBef>
              <a:spcAft>
                <a:spcPts val="0"/>
              </a:spcAft>
              <a:buClr>
                <a:schemeClr val="dk1"/>
              </a:buClr>
              <a:buSzPts val="1300"/>
              <a:buFont typeface="Montserrat"/>
              <a:buChar char="●"/>
            </a:pPr>
            <a:r>
              <a:rPr b="0" i="0" lang="es-AR" sz="1300" u="none" cap="none" strike="noStrike">
                <a:solidFill>
                  <a:schemeClr val="dk1"/>
                </a:solidFill>
                <a:latin typeface="Montserrat"/>
                <a:ea typeface="Montserrat"/>
                <a:cs typeface="Montserrat"/>
                <a:sym typeface="Montserrat"/>
              </a:rPr>
              <a:t>Trabajar simultáneamente sobre un mismo proyecto.</a:t>
            </a:r>
            <a:endParaRPr b="0" i="0" sz="1300" u="none" cap="none" strike="noStrike">
              <a:solidFill>
                <a:schemeClr val="dk1"/>
              </a:solidFill>
              <a:latin typeface="Montserrat"/>
              <a:ea typeface="Montserrat"/>
              <a:cs typeface="Montserrat"/>
              <a:sym typeface="Montserrat"/>
            </a:endParaRPr>
          </a:p>
        </p:txBody>
      </p:sp>
      <p:sp>
        <p:nvSpPr>
          <p:cNvPr id="126" name="Google Shape;126;g120bfb39b3f_0_39"/>
          <p:cNvSpPr/>
          <p:nvPr/>
        </p:nvSpPr>
        <p:spPr>
          <a:xfrm>
            <a:off x="3225550" y="4307825"/>
            <a:ext cx="5337600" cy="692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00"/>
              <a:buFont typeface="Arial"/>
              <a:buNone/>
            </a:pPr>
            <a:r>
              <a:rPr b="1" i="0" lang="es-AR" sz="1300" u="none" cap="none" strike="noStrike">
                <a:solidFill>
                  <a:srgbClr val="000000"/>
                </a:solidFill>
                <a:latin typeface="Montserrat"/>
                <a:ea typeface="Montserrat"/>
                <a:cs typeface="Montserrat"/>
                <a:sym typeface="Montserrat"/>
              </a:rPr>
              <a:t>Para ampliar: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s-AR" sz="1300" u="none" cap="none" strike="noStrike">
                <a:solidFill>
                  <a:srgbClr val="000000"/>
                </a:solidFill>
                <a:latin typeface="Montserrat"/>
                <a:ea typeface="Montserrat"/>
                <a:cs typeface="Montserrat"/>
                <a:sym typeface="Montserrat"/>
              </a:rPr>
              <a:t>Guía rápida: </a:t>
            </a:r>
            <a:r>
              <a:rPr b="0" i="0" lang="es-AR" sz="1300" u="sng" cap="none" strike="noStrike">
                <a:solidFill>
                  <a:schemeClr val="hlink"/>
                </a:solidFill>
                <a:latin typeface="Montserrat"/>
                <a:ea typeface="Montserrat"/>
                <a:cs typeface="Montserrat"/>
                <a:sym typeface="Montserrat"/>
                <a:hlinkClick r:id="rId3"/>
              </a:rPr>
              <a:t>https://docs.github.com/en/get-started/quickstart/set-up-git</a:t>
            </a:r>
            <a:r>
              <a:rPr b="0" i="0" lang="es-AR" sz="1300" u="none" cap="none" strike="noStrike">
                <a:solidFill>
                  <a:srgbClr val="000000"/>
                </a:solidFill>
                <a:latin typeface="Montserrat"/>
                <a:ea typeface="Montserrat"/>
                <a:cs typeface="Montserrat"/>
                <a:sym typeface="Montserrat"/>
              </a:rPr>
              <a:t> </a:t>
            </a:r>
            <a:endParaRPr b="0" i="0" sz="13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120bfb39b3f_0_26"/>
          <p:cNvSpPr txBox="1"/>
          <p:nvPr/>
        </p:nvSpPr>
        <p:spPr>
          <a:xfrm>
            <a:off x="243961" y="558135"/>
            <a:ext cx="86562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GIT | ¿Cómo funciona?</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132" name="Google Shape;132;g120bfb39b3f_0_26"/>
          <p:cNvSpPr txBox="1"/>
          <p:nvPr/>
        </p:nvSpPr>
        <p:spPr>
          <a:xfrm>
            <a:off x="370650" y="1033485"/>
            <a:ext cx="8151900" cy="1151400"/>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300"/>
              <a:buFont typeface="Montserrat"/>
              <a:buNone/>
            </a:pPr>
            <a:r>
              <a:rPr b="0" i="0" lang="es-AR" sz="1300" u="none" cap="none" strike="noStrike">
                <a:solidFill>
                  <a:schemeClr val="dk1"/>
                </a:solidFill>
                <a:latin typeface="Montserrat"/>
                <a:ea typeface="Montserrat"/>
                <a:cs typeface="Montserrat"/>
                <a:sym typeface="Montserrat"/>
              </a:rPr>
              <a:t>Git almacena instantáneas de un mini sistema de archivos, cada vez que confirmamos un cambio lo que Git hace es tomar una "foto" del aspecto del proyecto en ese momento y crea una referencia a esa instantánea, si un archivo no cambió Git no almacena el nuevo archivo sino que crea un enlace a la imagen anterior idéntica que ya tiene almacenada.</a:t>
            </a:r>
            <a:endParaRPr b="0" i="0" sz="1300" u="none" cap="none" strike="noStrike">
              <a:solidFill>
                <a:schemeClr val="dk1"/>
              </a:solidFill>
              <a:latin typeface="Montserrat"/>
              <a:ea typeface="Montserrat"/>
              <a:cs typeface="Montserrat"/>
              <a:sym typeface="Montserrat"/>
            </a:endParaRPr>
          </a:p>
        </p:txBody>
      </p:sp>
      <p:pic>
        <p:nvPicPr>
          <p:cNvPr id="133" name="Google Shape;133;g120bfb39b3f_0_26"/>
          <p:cNvPicPr preferRelativeResize="0"/>
          <p:nvPr/>
        </p:nvPicPr>
        <p:blipFill rotWithShape="1">
          <a:blip r:embed="rId3">
            <a:alphaModFix/>
          </a:blip>
          <a:srcRect b="0" l="0" r="0" t="0"/>
          <a:stretch/>
        </p:blipFill>
        <p:spPr>
          <a:xfrm>
            <a:off x="1914868" y="2184885"/>
            <a:ext cx="5314265" cy="265381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120bfb39b3f_0_55"/>
          <p:cNvSpPr txBox="1"/>
          <p:nvPr/>
        </p:nvSpPr>
        <p:spPr>
          <a:xfrm>
            <a:off x="243961" y="558135"/>
            <a:ext cx="86562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GIT | Flujo de trabajo</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139" name="Google Shape;139;g120bfb39b3f_0_55"/>
          <p:cNvSpPr txBox="1"/>
          <p:nvPr/>
        </p:nvSpPr>
        <p:spPr>
          <a:xfrm>
            <a:off x="370650" y="1033485"/>
            <a:ext cx="8151900" cy="1151400"/>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300"/>
              <a:buFont typeface="Montserrat"/>
              <a:buNone/>
            </a:pPr>
            <a:r>
              <a:rPr b="0" i="0" lang="es-AR" sz="1300" u="none" cap="none" strike="noStrike">
                <a:solidFill>
                  <a:schemeClr val="dk1"/>
                </a:solidFill>
                <a:latin typeface="Montserrat"/>
                <a:ea typeface="Montserrat"/>
                <a:cs typeface="Montserrat"/>
                <a:sym typeface="Montserrat"/>
              </a:rPr>
              <a:t>Tenemos nuestro directorio local (una carpeta en nuestra PC) con muchos archivos, Git nos irá registrando los cambios de archivos o códigos cuando nosotros le indiquemos, así podremos viajar en el tiempo retrocediendo cambios o restaurando versiones de código, ya sea en Local o de forma Remota (servidor externo).</a:t>
            </a:r>
            <a:endParaRPr b="0" i="0" sz="1300" u="none" cap="none" strike="noStrike">
              <a:solidFill>
                <a:schemeClr val="dk1"/>
              </a:solidFill>
              <a:latin typeface="Montserrat"/>
              <a:ea typeface="Montserrat"/>
              <a:cs typeface="Montserrat"/>
              <a:sym typeface="Montserrat"/>
            </a:endParaRPr>
          </a:p>
        </p:txBody>
      </p:sp>
      <p:pic>
        <p:nvPicPr>
          <p:cNvPr descr="flujo git" id="140" name="Google Shape;140;g120bfb39b3f_0_55"/>
          <p:cNvPicPr preferRelativeResize="0"/>
          <p:nvPr/>
        </p:nvPicPr>
        <p:blipFill rotWithShape="1">
          <a:blip r:embed="rId3">
            <a:alphaModFix/>
          </a:blip>
          <a:srcRect b="0" l="0" r="0" t="0"/>
          <a:stretch/>
        </p:blipFill>
        <p:spPr>
          <a:xfrm>
            <a:off x="2767483" y="2184875"/>
            <a:ext cx="3609034" cy="2958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120bfb39b3f_0_63"/>
          <p:cNvSpPr txBox="1"/>
          <p:nvPr/>
        </p:nvSpPr>
        <p:spPr>
          <a:xfrm>
            <a:off x="243961" y="558135"/>
            <a:ext cx="86562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GIT | Estados</a:t>
            </a:r>
            <a:endParaRPr b="0" i="0" sz="2500" u="none" cap="none" strike="noStrike">
              <a:solidFill>
                <a:schemeClr val="accent1"/>
              </a:solidFill>
              <a:latin typeface="Montserrat ExtraBold"/>
              <a:ea typeface="Montserrat ExtraBold"/>
              <a:cs typeface="Montserrat ExtraBold"/>
              <a:sym typeface="Montserrat ExtraBold"/>
            </a:endParaRPr>
          </a:p>
        </p:txBody>
      </p:sp>
      <p:pic>
        <p:nvPicPr>
          <p:cNvPr descr="Image for post" id="146" name="Google Shape;146;g120bfb39b3f_0_63"/>
          <p:cNvPicPr preferRelativeResize="0"/>
          <p:nvPr/>
        </p:nvPicPr>
        <p:blipFill rotWithShape="1">
          <a:blip r:embed="rId3">
            <a:alphaModFix/>
          </a:blip>
          <a:srcRect b="0" l="0" r="0" t="0"/>
          <a:stretch/>
        </p:blipFill>
        <p:spPr>
          <a:xfrm>
            <a:off x="1699937" y="1526225"/>
            <a:ext cx="5620376" cy="3244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Zeemo Presentation by Slidesgo">
  <a:themeElements>
    <a:clrScheme name="Simple Light">
      <a:dk1>
        <a:srgbClr val="000000"/>
      </a:dk1>
      <a:lt1>
        <a:srgbClr val="FFFFFF"/>
      </a:lt1>
      <a:dk2>
        <a:srgbClr val="595959"/>
      </a:dk2>
      <a:lt2>
        <a:srgbClr val="EEEEEE"/>
      </a:lt2>
      <a:accent1>
        <a:srgbClr val="9D66F9"/>
      </a:accent1>
      <a:accent2>
        <a:srgbClr val="BD8CF8"/>
      </a:accent2>
      <a:accent3>
        <a:srgbClr val="FFC100"/>
      </a:accent3>
      <a:accent4>
        <a:srgbClr val="FFDB71"/>
      </a:accent4>
      <a:accent5>
        <a:srgbClr val="FFFAEC"/>
      </a:accent5>
      <a:accent6>
        <a:srgbClr val="F9F6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Usuario</dc:creator>
</cp:coreProperties>
</file>