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B390B-4E75-47E1-BFC8-DAF447AD27D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9310E-CAC4-4648-A295-247FCACF7F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16105-AA81-BDF9-9FB5-D8D4A1D1F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C88D59-47A8-218A-280D-4532D50F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3B44EB-8FBE-8D19-F5EB-CD8458F1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D52-C57E-499C-940A-84F003C0BFE1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2634D8-D626-831F-EB4E-C9A0990F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058E8-3B19-FF36-CF0C-5B7B7993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3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B105D-8E10-0104-EAA0-DC0DE643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3E05B0-4F1C-296A-45C2-79BBCC6C2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925F6E-E431-28C4-AC25-B15EA637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2440-C028-437D-844A-12ACB5F20777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3D84B9-0883-9BE0-277C-57E28DA8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2C1D4C-C91D-FF21-78DD-CD35DE14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8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7AED52-734A-33D4-52EB-FB75AE5DE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75F68C-621F-22B0-7F64-99E868E7A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2AA1B-59D5-FD11-A38B-1461DB91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E899-2E17-4A21-83B7-630EB0E94CC7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C22E4-7CD3-BC1B-807D-2F28412E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6A027F-1069-92B6-0870-BCD2B47F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9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13AA5-5A4F-0089-8570-942889AE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303EB9-0CDA-6630-8DF3-B07D6B7C6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08971B-3CAA-D5CD-61F2-F4C60678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604-7FD4-4075-8F5C-FAE6551ECE55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A736D-C67E-5E3D-40AA-D5C6FC95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BF97A-0315-D919-E622-7FEFD31B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1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34F98-50E4-FE07-19EE-F5109935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029FD-D9B3-B179-36AA-C1063128F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BB32B4-AB2D-AB66-87B8-29250F1B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37F-BED6-4D45-A347-6F484D13520F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6434FB-234A-7F3F-2DC6-3AD870D5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4FB3AF-FE6C-5844-8060-5C463F7A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2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11289-D00A-212F-E3F5-D12C066B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315AA-F039-F055-DEF4-6FDAEBF9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13E1D3-F934-C455-EC12-DA0356232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9111E2-BD84-94AC-7FF9-3DBDBB75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AC7B-24B8-432E-979C-9518842D2AA1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44CC5F-D307-2F73-9A7F-991F92E0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FD1820-61EB-CDC7-85F8-B4C052C4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9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1664A-0D43-35DE-12F8-E4D6772E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731995-D03C-7EEF-34F4-A7FEB3774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74494D-1BEB-9CFE-70FE-8415C9B03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F6A202-0E76-2CB6-329E-AF592BF86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13EC85-5821-547A-DB58-48F44802B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EF89CB-D4BE-09A1-6FBA-5921FCDD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05BC-8D8C-4B32-A09A-4F9B82DACD3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E37D5E-8F6F-D952-5B73-A0AFDCF7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32BF8A-7887-1C21-A5D2-1AC84A0F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5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E3A70-DF23-0C3C-9AE0-4B9140ED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3AC2A7-3B60-3E04-83A1-F3ECF1A0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447-D7B2-4726-8360-0E84563B7A46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597448-3102-5EAF-44FF-729E1C47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305E99-A553-1A17-DB00-784CCE39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0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711287-B032-6EEF-B73E-86A720BD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9C-B067-49A9-A4ED-1B44D085134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5E0767-AF1E-5D5A-FBCE-ED0D17E8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C6A77F-552E-807F-73CD-C226766F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2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ECF8C-D92D-4788-A034-665DD339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9B937-F54C-AC00-77B7-59F8A142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E8B01C-B9D4-F1B4-E37D-AC61F8DF1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3E967A-9734-CA16-2BEA-891E3233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D1CA-B1A5-41FD-B1D6-9247ED9BC139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97B9EE-47AF-0868-33C9-C965CDD4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B7BE7A-BF8B-8D32-2697-ED046958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33E9F-C65C-0366-1D4D-C44C1F85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07C6D0-09B7-EE57-429B-F1CC88913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E82607-DBEF-3728-BD7D-EBEBD70DF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4FEEF7-B860-4598-63A3-FE70EDEC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F4C4-1A02-4F57-8326-7042245D73CD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1A0504-A2DC-96AB-1179-EB7088FD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9C9D27-51B7-F516-4EDD-7718D6EA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5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74D712-8EFC-9B04-1AF9-C61442BE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690F59-6181-267D-28BD-15D6B2A68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A9558A-0E58-2830-F23B-29620C9FA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F437-06B5-44EA-9777-06EEA8FB9BB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0F8DA1-9CA5-B3C7-978E-6156FB1FE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DE7D4-2F68-22B2-94E6-665D42444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C762-6672-4AFF-8877-AEB9FF15FF3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6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ergency-live.com/it/salute-e-sicurezza/parkinson-cnr-sapienza-e-tor-vergata-individuano-nuovo-potenziale-biomarcator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mospacientes.com/noticias/asociaciones/fallo-de-los-premios-%E2%80%98mejorando-la-calidad-de-vida-del-paciente-de-parkinson%E2%80%99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lodan01/4555108439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Mano de una persona con los brazos abiertos&#10;&#10;Descripción generada automáticamente con confianza baja">
            <a:extLst>
              <a:ext uri="{FF2B5EF4-FFF2-40B4-BE49-F238E27FC236}">
                <a16:creationId xmlns:a16="http://schemas.microsoft.com/office/drawing/2014/main" id="{F33ABFFE-5988-5442-D010-72D1003F0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598F91-E784-9D6E-228B-C6D669B6D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Parkinson’s Disease Progression Prediction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751471E5-98E3-BF74-E1F4-C0D780876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Javier </a:t>
            </a:r>
            <a:r>
              <a:rPr lang="en-US" sz="2000" dirty="0" err="1">
                <a:solidFill>
                  <a:srgbClr val="FFFFFF"/>
                </a:solidFill>
              </a:rPr>
              <a:t>Echavarren</a:t>
            </a:r>
            <a:r>
              <a:rPr lang="en-US" sz="2000" dirty="0">
                <a:solidFill>
                  <a:srgbClr val="FFFFFF"/>
                </a:solidFill>
              </a:rPr>
              <a:t> Suarez 			A20521368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Victor Boveda Prado 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		A20521372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Carlos Castillo Martinez 				A20520708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7AAA81-FBF3-1774-893F-701E9BC20EFB}"/>
              </a:ext>
            </a:extLst>
          </p:cNvPr>
          <p:cNvSpPr txBox="1"/>
          <p:nvPr/>
        </p:nvSpPr>
        <p:spPr>
          <a:xfrm>
            <a:off x="9977932" y="6657945"/>
            <a:ext cx="221406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emergency-live.com/it/salute-e-sicurezza/parkinson-cnr-sapienza-e-tor-vergata-individuano-nuovo-potenziale-biomarcator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n-US" sz="700">
                <a:solidFill>
                  <a:srgbClr val="FFFFFF"/>
                </a:solidFill>
              </a:rPr>
              <a:t> de Autor desconocido está bajo licencia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37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2DF895E-E692-162C-A725-2EDE69101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5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1" name="Rectangle 3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7994CA-514B-4662-578B-DA702131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/>
              <a:t>Index</a:t>
            </a:r>
            <a:endParaRPr lang="en-US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6E8026-2AA1-16B6-3CFF-1B59E17D3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Data exploration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Modeling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Conclusions</a:t>
            </a:r>
          </a:p>
          <a:p>
            <a:endParaRPr lang="en-US" sz="20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2DEE1B-3989-C0BE-1B38-460AE583FD72}"/>
              </a:ext>
            </a:extLst>
          </p:cNvPr>
          <p:cNvSpPr txBox="1"/>
          <p:nvPr/>
        </p:nvSpPr>
        <p:spPr>
          <a:xfrm>
            <a:off x="7183065" y="6657945"/>
            <a:ext cx="24865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somospacientes.com/noticias/asociaciones/fallo-de-los-premios-%E2%80%98mejorando-la-calidad-de-vida-del-paciente-de-parkinson%E2%80%99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n-US" sz="700">
                <a:solidFill>
                  <a:srgbClr val="FFFFFF"/>
                </a:solidFill>
              </a:rPr>
              <a:t> de Autor desconocido está bajo licencia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9204AD0-D158-A6FA-35F6-59D6F488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CS584 – Machine Learning – Spring 23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E5E3D7-8AC1-A5F0-3230-5271E175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4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687930-3EDD-8BFA-C724-3CBC8B36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Introduction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B6EBC3-4B1E-1361-2B2A-00D777E07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7034" y="1789044"/>
            <a:ext cx="4438036" cy="4313644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Parkinson's disease affects movements, cognition, sleep, and other normal functions, with no current cure and worsening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By 2037, an estimated 1.6 million people in the US will have Parkinson's disease, with an economic cost approaching $80 billion.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Research indicates that protein or peptide abnormalities play a significant role in the onset and worsening of Parkinson's disease.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Data science could provide important clues for the development of new pharmacotherapies to slow the progression or cure the disease.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Current efforts have resulted in complex clinical and neurobiological data on over 10,000 subjects for broad sharing with the research community.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46F6B014-4BEB-F7DC-296A-A75E3F3ED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10" y="755888"/>
            <a:ext cx="4737650" cy="5368439"/>
          </a:xfrm>
          <a:prstGeom prst="rect">
            <a:avLst/>
          </a:prstGeom>
        </p:spPr>
      </p:pic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FCBAFF87-04CD-8018-F918-6440B84B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F016B07F-5A50-2CBE-D4F4-B8C09BE6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1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687930-3EDD-8BFA-C724-3CBC8B36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Data Exploration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B6EBC3-4B1E-1361-2B2A-00D777E07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b="0" i="0">
              <a:effectLst/>
            </a:endParaRPr>
          </a:p>
        </p:txBody>
      </p:sp>
      <p:pic>
        <p:nvPicPr>
          <p:cNvPr id="8" name="Marcador de contenido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3C689EA-96BB-CB5A-9FAF-321F03DE2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824936"/>
            <a:ext cx="6155141" cy="5231869"/>
          </a:xfrm>
          <a:prstGeom prst="rect">
            <a:avLst/>
          </a:prstGeom>
        </p:spPr>
      </p:pic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EB494B7E-F31D-6C47-DE86-282A4C1B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30D748E-4EE9-8C2E-2B0B-7B910E6B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9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87930-3EDD-8BFA-C724-3CBC8B36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dirty="0"/>
              <a:t>3</a:t>
            </a:r>
            <a:r>
              <a:rPr lang="en-US" sz="4400" dirty="0"/>
              <a:t>. Modeling – Random Forest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B6EBC3-4B1E-1361-2B2A-00D777E07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b="0" i="0">
              <a:effectLst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F18349F-CBEE-73AC-4D27-26D0DD37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C66787-189D-7029-A936-46D4FD41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24D93D-C79F-BA48-5D4E-1CB90CF6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1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687930-3EDD-8BFA-C724-3CBC8B36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Modeling – Linear Regression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B6EBC3-4B1E-1361-2B2A-00D777E07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</p:txBody>
      </p:sp>
      <p:pic>
        <p:nvPicPr>
          <p:cNvPr id="6" name="Marcador de contenido 5" descr="Gráfico, Calendario, Gráfico de dispersión&#10;&#10;Descripción generada automáticamente">
            <a:extLst>
              <a:ext uri="{FF2B5EF4-FFF2-40B4-BE49-F238E27FC236}">
                <a16:creationId xmlns:a16="http://schemas.microsoft.com/office/drawing/2014/main" id="{5D92A0F8-8F1D-EAF9-BE53-58931BD6C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73" y="661916"/>
            <a:ext cx="5557909" cy="5557909"/>
          </a:xfrm>
          <a:prstGeom prst="rect">
            <a:avLst/>
          </a:prstGeom>
        </p:spPr>
      </p:pic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09CEA964-43B1-0ED1-497A-F20B1507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26DA4C1-9E5D-7B66-1462-52A3AE13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87930-3EDD-8BFA-C724-3CBC8B36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4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Results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B6EBC3-4B1E-1361-2B2A-00D777E07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97E1A22-4DA1-F29A-D067-4B5B78A2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21687C3A-AAD8-EC33-7793-7E2C9934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6455991-D647-A320-4796-08DB6DBC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0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87930-3EDD-8BFA-C724-3CBC8B36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Conclusions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B6EBC3-4B1E-1361-2B2A-00D777E07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23FB808-17D5-EA9B-5A1E-C4088DA1E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3952C105-C2CA-1EF3-5B8D-640F2363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CS584 – Machine Learning – Spring 23</a:t>
            </a:r>
            <a:endParaRPr lang="en-U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AA89A87-545B-81CD-E289-11361D10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762-6672-4AFF-8877-AEB9FF15FF3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6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687930-3EDD-8BFA-C724-3CBC8B36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6" name="Marcador de contenido 5" descr="Un dibujo de una niña&#10;&#10;Descripción generada automáticamente con confianza media">
            <a:extLst>
              <a:ext uri="{FF2B5EF4-FFF2-40B4-BE49-F238E27FC236}">
                <a16:creationId xmlns:a16="http://schemas.microsoft.com/office/drawing/2014/main" id="{9E18D238-1CAA-AD77-B27F-85E2DE53E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00986" y="2041162"/>
            <a:ext cx="4747547" cy="2804019"/>
          </a:xfrm>
          <a:prstGeom prst="rect">
            <a:avLst/>
          </a:prstGeom>
        </p:spPr>
      </p:pic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3952C105-C2CA-1EF3-5B8D-640F2363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CS584 – Machine Learning – Spring 23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AA89A87-545B-81CD-E289-11361D10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E5C762-6672-4AFF-8877-AEB9FF15FF3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DE50B9-FCC5-B37F-46A4-25AF993428D8}"/>
              </a:ext>
            </a:extLst>
          </p:cNvPr>
          <p:cNvSpPr txBox="1"/>
          <p:nvPr/>
        </p:nvSpPr>
        <p:spPr>
          <a:xfrm>
            <a:off x="9214241" y="4645126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rlodan01/4555108439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n-US" sz="700">
                <a:solidFill>
                  <a:srgbClr val="FFFFFF"/>
                </a:solidFill>
              </a:rPr>
              <a:t> de Autor desconocido está bajo licencia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7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264</Words>
  <Application>Microsoft Office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Tema de Office</vt:lpstr>
      <vt:lpstr>Parkinson’s Disease Progression Prediction</vt:lpstr>
      <vt:lpstr>Index</vt:lpstr>
      <vt:lpstr>1. Introduction</vt:lpstr>
      <vt:lpstr>2. Data Exploration</vt:lpstr>
      <vt:lpstr>3. Modeling – Random Forest</vt:lpstr>
      <vt:lpstr>3. Modeling – Linear Regression</vt:lpstr>
      <vt:lpstr>4. Results</vt:lpstr>
      <vt:lpstr>5. 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Parkinson’s Disease Progression Prediction</dc:title>
  <dc:creator>Victor Boveda Prado</dc:creator>
  <cp:lastModifiedBy>Victor Boveda Prado</cp:lastModifiedBy>
  <cp:revision>1</cp:revision>
  <dcterms:created xsi:type="dcterms:W3CDTF">2023-04-13T22:22:56Z</dcterms:created>
  <dcterms:modified xsi:type="dcterms:W3CDTF">2023-04-13T23:22:42Z</dcterms:modified>
</cp:coreProperties>
</file>