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de2127e2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de2127e2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de2127e2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de2127e2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de2127e2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de2127e2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de2127e2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de2127e2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de2127e27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2de2127e27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de2127e2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de2127e2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de2127e2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de2127e2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de2127e2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de2127e2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de2127e2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de2127e2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de2127e2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de2127e2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e2127e2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e2127e2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de2127e2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de2127e2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de2127e2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de2127e2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de2127e2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de2127e2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de2127e2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de2127e2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12950" y="7903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40"/>
              <a:t>Parkinson’s Disease Progression Prediction</a:t>
            </a:r>
            <a:endParaRPr sz="41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342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/>
              <a:t>Javier Echavarren Suarez 	A20521368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/>
              <a:t>Victor Boveda Prado 		A20521372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/>
              <a:t>Carlos Castillo Martinez 	A20520708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 values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896775" y="1649125"/>
            <a:ext cx="743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Interpolate the proteins/peptides missing values between visits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We set the symptoms missing values to 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We use the mean for proteins/peptides that were not measured in a patient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Different order of magnitude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303800" y="1649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normalize every feature so they comprend values between 0 and 1.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87" y="2494125"/>
            <a:ext cx="8361026" cy="21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116750" y="1723250"/>
            <a:ext cx="74046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two models to select: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</a:t>
            </a:r>
            <a:r>
              <a:rPr lang="en"/>
              <a:t> model for predicting symptoms as a function of protein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have a lot of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model per each symptom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model for predicting the evolution of the symptoms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the same visits for every patient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Symptoms does not evolve the same way in every patient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2125083" y="1735800"/>
            <a:ext cx="1286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975" y="2153700"/>
            <a:ext cx="3194324" cy="258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50" y="1830250"/>
            <a:ext cx="3384000" cy="33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6114400" y="1735800"/>
            <a:ext cx="1608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17"/>
              <a:t>Linear regression</a:t>
            </a:r>
            <a:endParaRPr sz="141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results for that many </a:t>
            </a:r>
            <a:r>
              <a:rPr lang="en"/>
              <a:t>features and a reasonable running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Proteins and peptides levels influence the symptoms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evolution of the symptoms does not have a high correlation with the time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tasks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Feature selection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Parameter hypertuning: improve the current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Personalize the time regression: symptoms don’t evolve the same way in every patient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and submit a submission file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63" y="1461175"/>
            <a:ext cx="4709475" cy="2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Problem understanding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preprocessing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 selection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Conclusions and pending tasks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understanding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88650" y="1997450"/>
            <a:ext cx="517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Parkinson's disease affects movements, cognition, sleep, and other normal functions, with no current cure and worsening over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2037, an estimated 1.6 million people in the US will have Parkinson's disease, with an economic cost approaching $80 billion.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 indicates that protein or peptide abnormalities play a significant role in the onset and worsening of Parkinson's disease.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675" y="1498300"/>
            <a:ext cx="286123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94100" y="3086950"/>
            <a:ext cx="69558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science could provide important clues for the development of new pharmacotherapies to slow the progression or cure the disease.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efforts have resulted in complex clinical and neurobiological data on over 10,000 subjects for broad sharing with the research community.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346" y="373868"/>
            <a:ext cx="5199300" cy="240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441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Three tables: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25" y="2929825"/>
            <a:ext cx="2457650" cy="9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912" y="3983200"/>
            <a:ext cx="3919074" cy="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224" y="1923625"/>
            <a:ext cx="4548474" cy="8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667000" y="2178263"/>
            <a:ext cx="2853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 clinical: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 protein: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 peptide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625" y="810648"/>
            <a:ext cx="4144675" cy="3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056750" y="1508300"/>
            <a:ext cx="367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evolution of symptoms over the weeks: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Does not increase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Small correlation (R squared is very small)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656550"/>
            <a:ext cx="74268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problems with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Bad format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Nan values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order of magnitude between proteins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Bad format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40850" y="1634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to pivot the proteins and peptides tables in order to each protein is a variable: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74" y="2293400"/>
            <a:ext cx="3919074" cy="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25" y="3756226"/>
            <a:ext cx="7988649" cy="11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/>
          <p:nvPr/>
        </p:nvSpPr>
        <p:spPr>
          <a:xfrm>
            <a:off x="4460850" y="3226813"/>
            <a:ext cx="222300" cy="36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Many tables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649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join the tables so we have all the data in one dataframe: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merge the tables on the visit_id variable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0" y="2938300"/>
            <a:ext cx="8758601" cy="11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