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9E55-E811-F36A-E617-5B716E3B8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8FE5F-4F8A-BB70-1852-974F40CC6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65D6-2610-58B5-BF21-FA930674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5A45-F390-63D7-F36E-9C8E7E05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7AEF-492A-A5CD-6A96-497C4113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97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3257-E104-75DF-E39B-52041D42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5B55B-43AA-348A-9C61-0AED6FB3C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0208-914C-CAEA-6021-89A5F763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134E-0FC5-3EE9-1000-3AF5070D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84C8F-4792-8916-78F5-97523DA1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87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62390-3CA6-FBC5-EC81-36BCA4492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4D253-A38F-0F91-DF5D-C4401161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D16A-AAC6-AE86-5155-6835933F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53F7-C7B8-DBF0-8BA2-342C9A2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07BC-81A1-ABD8-7423-A84B43B2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74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43C4-E25D-B551-0FBD-F72867A7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D9763-486B-18E3-92BF-EFAC48CE5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D187-9291-AA03-A05B-5F4A3312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D8B7-9E2A-AB07-7AFA-2624C09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CC78B-54FF-5E57-5BC7-ACE50FF2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F49D-182B-F9EC-646E-BD1316FE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8D025-F2B9-5476-5C7D-404B9B098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ADAC-C21C-B757-6581-FE39CFEF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9121-F639-5D16-D6AA-020F00B6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33222-AB6E-2F09-220F-D464BC67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319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E675-6289-82F7-A2A5-65C38C85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6FA8-9CD7-0630-68A0-9F3285F78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3B5F4-49D3-5CF2-F2B1-45B3640C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6FDA4-4114-1C5A-0E48-7016DBB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0695-4667-0EC5-C75C-52B801BF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94309-3A35-0403-B99A-297A60D7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2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EBAF-AD0C-2081-180E-9EAB0764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9A35-CAFD-9BB4-81E5-F696C7DD5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60280-00CC-F2A0-2615-2CA03C740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998F5-E508-94C8-57D9-44F659F20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38C97-66E9-3EFE-F7C4-6F33BA9A8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7456F-1E9D-06FD-D1C9-A06088083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016EC-FD62-4CE9-ED32-FAE9D76A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C6A04-0169-3C05-98BD-234917C5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75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3E16-F7DA-F9A1-8C10-E66BC2AA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3A919-AE62-5441-5BF9-52E18E84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874B4-662B-BF01-7DA2-A133F280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16301-557F-BCE5-BAB2-9D17B581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13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9ADDF-A75B-1CBF-48E0-00212AF2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24888-4C40-F21C-8FA1-8562D0BC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4F93-2A17-01A7-1BD6-8630554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1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CA02-DAE9-402C-6AA8-7CFBD337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AB66-F866-00AA-401B-C4A7C654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965B-DB73-DD7F-3863-A3366D646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FE8D6-FB0A-A8C2-E324-198C2CB2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C8426-61C2-5BD3-8B2C-3FE9F8BA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17D89-EE16-0C4D-3DBD-7CC4C87F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159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247E-939F-31CB-9F1C-C78D4194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CBB26-BF53-F4E3-53D0-EA5858CFA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7646-85B1-3399-44C8-582DF5BFF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1EEA-7928-9FBB-9923-AD41B42E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E7A63-1F7F-E79D-8480-EAD33736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2808-1C94-A29F-EFB6-8A77A5A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9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3E20-FFD6-9548-B46D-7EBA833A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287C9-7AC6-16C0-D363-84080C10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4DD3-8D3B-BAD3-F852-0FB9F00EA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3315F-6D48-4F6E-9B18-B261D1EDA4ED}" type="datetimeFigureOut">
              <a:rPr lang="en-AU" smtClean="0"/>
              <a:t>11/05/2025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19BC-6FAD-8B9E-8B54-6B364AACC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0946-C09A-9E46-1129-C9332E04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E41F-2F4B-4B92-A065-CB971D12BA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93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A7F99-C11C-F8DA-9614-DC1C3DB0A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7" y="580627"/>
            <a:ext cx="2867425" cy="5696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1FBB9-45D0-9206-E72D-8ED851B8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580627"/>
            <a:ext cx="2867425" cy="569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DE60F-6E2A-6DA0-95C9-8075507B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87" y="580627"/>
            <a:ext cx="2867425" cy="5696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5E6F46-E86D-021D-08BB-B7FF7412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38" t="6557" r="10402" b="13809"/>
          <a:stretch/>
        </p:blipFill>
        <p:spPr>
          <a:xfrm>
            <a:off x="1008993" y="1450427"/>
            <a:ext cx="2054773" cy="3463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14D7C5-5AC4-B2B6-ED19-DEA1D2CF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1" t="1" b="7908"/>
          <a:stretch/>
        </p:blipFill>
        <p:spPr>
          <a:xfrm>
            <a:off x="4931570" y="1103585"/>
            <a:ext cx="2297328" cy="4650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618815-FD5C-64B2-44A3-6375F02825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03" t="383"/>
          <a:stretch/>
        </p:blipFill>
        <p:spPr>
          <a:xfrm>
            <a:off x="8833945" y="1229709"/>
            <a:ext cx="2249214" cy="35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F98B-E944-4C17-01CE-8F40CBF3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58781-769A-8622-BFCF-265BB6DC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7" y="580627"/>
            <a:ext cx="2867425" cy="5696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9F3D0-C69E-E384-9875-C3E5B29F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580627"/>
            <a:ext cx="2867425" cy="5696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67042F-43FC-19C3-2058-1E0E4AA27F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36" r="5202" b="18397"/>
          <a:stretch/>
        </p:blipFill>
        <p:spPr>
          <a:xfrm>
            <a:off x="913122" y="1312028"/>
            <a:ext cx="2339353" cy="40219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991337-DDC3-5FB4-C3EE-1115B1444A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751"/>
          <a:stretch/>
        </p:blipFill>
        <p:spPr>
          <a:xfrm>
            <a:off x="4888569" y="1224454"/>
            <a:ext cx="2342548" cy="43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C605-EE1B-D27E-7B5D-4A6A5B403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FFC92-C2A6-C7B1-9F5B-4482AD83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87" y="580627"/>
            <a:ext cx="2867425" cy="5696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CFBB3-99B2-9214-8D7A-546EA22B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580627"/>
            <a:ext cx="2867425" cy="569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4EC6FE-C4D6-4E01-98AE-60024AEC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87" y="580627"/>
            <a:ext cx="2867425" cy="56967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5C420-13FE-7830-6C7C-9291691B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46" y="1261241"/>
            <a:ext cx="2146872" cy="3662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6C7255-FA7D-FFDD-66DB-27C735E5C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897" y="1219200"/>
            <a:ext cx="2242609" cy="38257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8E27B1-F494-C1DE-D9EB-3E682DC8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8944" y="1035269"/>
            <a:ext cx="2234112" cy="40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Eduardo Cattoi</dc:creator>
  <cp:lastModifiedBy>Carlos Eduardo Cattoi</cp:lastModifiedBy>
  <cp:revision>1</cp:revision>
  <dcterms:created xsi:type="dcterms:W3CDTF">2025-05-11T12:05:55Z</dcterms:created>
  <dcterms:modified xsi:type="dcterms:W3CDTF">2025-05-11T12:21:20Z</dcterms:modified>
</cp:coreProperties>
</file>