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32"/>
  </p:notesMasterIdLst>
  <p:sldIdLst>
    <p:sldId id="295" r:id="rId5"/>
    <p:sldId id="260" r:id="rId6"/>
    <p:sldId id="259" r:id="rId7"/>
    <p:sldId id="268" r:id="rId8"/>
    <p:sldId id="269" r:id="rId9"/>
    <p:sldId id="270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5" r:id="rId19"/>
    <p:sldId id="286" r:id="rId20"/>
    <p:sldId id="294" r:id="rId21"/>
    <p:sldId id="287" r:id="rId22"/>
    <p:sldId id="288" r:id="rId23"/>
    <p:sldId id="292" r:id="rId24"/>
    <p:sldId id="289" r:id="rId25"/>
    <p:sldId id="280" r:id="rId26"/>
    <p:sldId id="281" r:id="rId27"/>
    <p:sldId id="283" r:id="rId28"/>
    <p:sldId id="282" r:id="rId29"/>
    <p:sldId id="293" r:id="rId30"/>
    <p:sldId id="27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0072C6"/>
    <a:srgbClr val="FF915A"/>
    <a:srgbClr val="E04748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dos Santos" userId="fd3250d50a81a829" providerId="LiveId" clId="{8AE60430-4191-4BB3-A4D0-10D3923417EC}"/>
    <pc:docChg chg="undo custSel modSld">
      <pc:chgData name="Carlos dos Santos" userId="fd3250d50a81a829" providerId="LiveId" clId="{8AE60430-4191-4BB3-A4D0-10D3923417EC}" dt="2018-08-08T01:48:34.849" v="125" actId="6549"/>
      <pc:docMkLst>
        <pc:docMk/>
      </pc:docMkLst>
      <pc:sldChg chg="modSp">
        <pc:chgData name="Carlos dos Santos" userId="fd3250d50a81a829" providerId="LiveId" clId="{8AE60430-4191-4BB3-A4D0-10D3923417EC}" dt="2018-08-07T23:49:42.920" v="48" actId="20577"/>
        <pc:sldMkLst>
          <pc:docMk/>
          <pc:sldMk cId="4093239510" sldId="260"/>
        </pc:sldMkLst>
        <pc:spChg chg="mod">
          <ac:chgData name="Carlos dos Santos" userId="fd3250d50a81a829" providerId="LiveId" clId="{8AE60430-4191-4BB3-A4D0-10D3923417EC}" dt="2018-08-07T23:49:42.920" v="48" actId="20577"/>
          <ac:spMkLst>
            <pc:docMk/>
            <pc:sldMk cId="4093239510" sldId="260"/>
            <ac:spMk id="21" creationId="{2FB105BC-4CF6-409D-89E0-5052EBFFFC9F}"/>
          </ac:spMkLst>
        </pc:spChg>
      </pc:sldChg>
      <pc:sldChg chg="addSp delSp modSp addAnim delAnim">
        <pc:chgData name="Carlos dos Santos" userId="fd3250d50a81a829" providerId="LiveId" clId="{8AE60430-4191-4BB3-A4D0-10D3923417EC}" dt="2018-08-08T01:48:34.849" v="125" actId="6549"/>
        <pc:sldMkLst>
          <pc:docMk/>
          <pc:sldMk cId="861568046" sldId="295"/>
        </pc:sldMkLst>
        <pc:spChg chg="add del mod">
          <ac:chgData name="Carlos dos Santos" userId="fd3250d50a81a829" providerId="LiveId" clId="{8AE60430-4191-4BB3-A4D0-10D3923417EC}" dt="2018-08-08T01:45:48.795" v="93" actId="767"/>
          <ac:spMkLst>
            <pc:docMk/>
            <pc:sldMk cId="861568046" sldId="295"/>
            <ac:spMk id="3" creationId="{D570ADED-BB1A-4069-82FB-7D66C304308A}"/>
          </ac:spMkLst>
        </pc:spChg>
        <pc:spChg chg="add del mod">
          <ac:chgData name="Carlos dos Santos" userId="fd3250d50a81a829" providerId="LiveId" clId="{8AE60430-4191-4BB3-A4D0-10D3923417EC}" dt="2018-08-08T01:41:41.469" v="57"/>
          <ac:spMkLst>
            <pc:docMk/>
            <pc:sldMk cId="861568046" sldId="295"/>
            <ac:spMk id="6" creationId="{D2946200-F4F9-420C-A9D1-EE9420AE4CAE}"/>
          </ac:spMkLst>
        </pc:spChg>
        <pc:spChg chg="add mod">
          <ac:chgData name="Carlos dos Santos" userId="fd3250d50a81a829" providerId="LiveId" clId="{8AE60430-4191-4BB3-A4D0-10D3923417EC}" dt="2018-08-08T01:48:27.433" v="124" actId="1076"/>
          <ac:spMkLst>
            <pc:docMk/>
            <pc:sldMk cId="861568046" sldId="295"/>
            <ac:spMk id="7" creationId="{7CB45900-0D85-45E1-AAA5-00D586E42023}"/>
          </ac:spMkLst>
        </pc:spChg>
        <pc:spChg chg="add mod">
          <ac:chgData name="Carlos dos Santos" userId="fd3250d50a81a829" providerId="LiveId" clId="{8AE60430-4191-4BB3-A4D0-10D3923417EC}" dt="2018-08-08T01:48:34.849" v="125" actId="6549"/>
          <ac:spMkLst>
            <pc:docMk/>
            <pc:sldMk cId="861568046" sldId="295"/>
            <ac:spMk id="9" creationId="{D7354A6F-2415-4984-B357-E28F46DA01E4}"/>
          </ac:spMkLst>
        </pc:spChg>
        <pc:spChg chg="del">
          <ac:chgData name="Carlos dos Santos" userId="fd3250d50a81a829" providerId="LiveId" clId="{8AE60430-4191-4BB3-A4D0-10D3923417EC}" dt="2018-08-08T01:40:59.605" v="49" actId="478"/>
          <ac:spMkLst>
            <pc:docMk/>
            <pc:sldMk cId="861568046" sldId="295"/>
            <ac:spMk id="23" creationId="{AB58CEE0-F96B-4814-91D6-9BD08BD5D425}"/>
          </ac:spMkLst>
        </pc:spChg>
        <pc:spChg chg="del">
          <ac:chgData name="Carlos dos Santos" userId="fd3250d50a81a829" providerId="LiveId" clId="{8AE60430-4191-4BB3-A4D0-10D3923417EC}" dt="2018-08-08T01:41:44.076" v="58" actId="478"/>
          <ac:spMkLst>
            <pc:docMk/>
            <pc:sldMk cId="861568046" sldId="295"/>
            <ac:spMk id="24" creationId="{42FCF803-9853-41C3-AE64-65DFAF3B21C5}"/>
          </ac:spMkLst>
        </pc:spChg>
        <pc:spChg chg="add del">
          <ac:chgData name="Carlos dos Santos" userId="fd3250d50a81a829" providerId="LiveId" clId="{8AE60430-4191-4BB3-A4D0-10D3923417EC}" dt="2018-08-08T01:41:47.187" v="59" actId="478"/>
          <ac:spMkLst>
            <pc:docMk/>
            <pc:sldMk cId="861568046" sldId="295"/>
            <ac:spMk id="25" creationId="{42B7B6E6-72FE-4303-868B-07666B39A976}"/>
          </ac:spMkLst>
        </pc:spChg>
        <pc:picChg chg="mod">
          <ac:chgData name="Carlos dos Santos" userId="fd3250d50a81a829" providerId="LiveId" clId="{8AE60430-4191-4BB3-A4D0-10D3923417EC}" dt="2018-08-08T01:48:17.543" v="122" actId="1076"/>
          <ac:picMkLst>
            <pc:docMk/>
            <pc:sldMk cId="861568046" sldId="295"/>
            <ac:picMk id="2" creationId="{B288A5F9-90CB-40D3-B008-A9B2FEC9B61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DDE45-AB4C-4BBE-817D-1F4C1C2A6255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84574-1733-407F-8EB4-77B2B0ECF7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121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1097280">
              <a:buNone/>
            </a:pPr>
            <a:fld id="{FDD1B44F-303A-4521-9CFC-E76339E1D91E}" type="datetime1">
              <a:rPr lang="en-US" sz="1200" b="0" i="0">
                <a:latin typeface="Segoe UI"/>
                <a:ea typeface="+mn-ea"/>
                <a:cs typeface="+mn-cs"/>
              </a:rPr>
              <a:pPr algn="r" defTabSz="1097280">
                <a:buNone/>
              </a:pPr>
              <a:t>8/7/2018</a:t>
            </a:fld>
            <a:endParaRPr lang="en-US" sz="1200" b="0" i="0">
              <a:latin typeface="Segoe U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1097280">
              <a:buNone/>
            </a:pPr>
            <a:fld id="{E4ED4314-266A-4E1A-A14B-80BE5EF4B635}" type="slidenum">
              <a:rPr lang="en-US" sz="1200" b="0" i="0">
                <a:latin typeface="Segoe UI"/>
                <a:ea typeface="+mn-ea"/>
                <a:cs typeface="+mn-cs"/>
              </a:rPr>
              <a:pPr algn="r" defTabSz="1097280">
                <a:buNone/>
              </a:pPr>
              <a:t>3</a:t>
            </a:fld>
            <a:endParaRPr lang="en-US" sz="1200" b="0" i="0"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0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-195" y="-4923"/>
            <a:ext cx="12192195" cy="6862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7D1A-E041-4406-9620-85CF300D81E7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05D4-CED8-4B2A-BF91-9E98B34B857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85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29D45439-61B4-4428-84FB-A7C08883D4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196" y="6245248"/>
            <a:ext cx="1004280" cy="405729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1ACF7640-3087-447D-BA3E-26003D39BE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82320" y="6245248"/>
            <a:ext cx="1894039" cy="40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7D1A-E041-4406-9620-85CF300D81E7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05D4-CED8-4B2A-BF91-9E98B34B8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35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7D1A-E041-4406-9620-85CF300D81E7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05D4-CED8-4B2A-BF91-9E98B34B8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12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7D1A-E041-4406-9620-85CF300D81E7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05D4-CED8-4B2A-BF91-9E98B34B8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44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7D1A-E041-4406-9620-85CF300D81E7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05D4-CED8-4B2A-BF91-9E98B34B8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35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23AB89B1-6EB2-4B1C-96EA-C0DCE6BC37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196" y="6245248"/>
            <a:ext cx="1004280" cy="405729"/>
          </a:xfrm>
          <a:prstGeom prst="rect">
            <a:avLst/>
          </a:prstGeom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5336A6E5-2E40-4869-AF27-29E7B3B4F3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82320" y="6245248"/>
            <a:ext cx="1894039" cy="40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3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7D1A-E041-4406-9620-85CF300D81E7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05D4-CED8-4B2A-BF91-9E98B34B8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26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2385" y="436418"/>
            <a:ext cx="11401220" cy="664797"/>
          </a:xfrm>
        </p:spPr>
        <p:txBody>
          <a:bodyPr/>
          <a:lstStyle>
            <a:lvl1pPr marL="0" algn="l" defTabSz="768096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rgbClr val="595959"/>
                </a:solidFill>
                <a:effectLst/>
                <a:latin typeface="Segoe UI Light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685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0D7D1A-E041-4406-9620-85CF300D81E7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22905D4-CED8-4B2A-BF91-9E98B34B8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51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arlos@cds-software.com.b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dsinformatica.com.br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s://azure.microsoft.com/en-us/services/active-directory/" TargetMode="External"/><Relationship Id="rId3" Type="http://schemas.openxmlformats.org/officeDocument/2006/relationships/image" Target="../media/image21.png"/><Relationship Id="rId7" Type="http://schemas.openxmlformats.org/officeDocument/2006/relationships/hyperlink" Target="https://azure.microsoft.com/en-us/services/bot-service/" TargetMode="External"/><Relationship Id="rId12" Type="http://schemas.openxmlformats.org/officeDocument/2006/relationships/image" Target="../media/image25.png"/><Relationship Id="rId2" Type="http://schemas.openxmlformats.org/officeDocument/2006/relationships/hyperlink" Target="https://azure.microsoft.com/en-us/services/cosmos-db/" TargetMode="Externa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hyperlink" Target="https://azure.microsoft.com/en-us/services/event-grid/" TargetMode="External"/><Relationship Id="rId5" Type="http://schemas.openxmlformats.org/officeDocument/2006/relationships/hyperlink" Target="https://azure.microsoft.com/en-us/services/storage/?v=16.50" TargetMode="External"/><Relationship Id="rId15" Type="http://schemas.openxmlformats.org/officeDocument/2006/relationships/image" Target="../media/image27.png"/><Relationship Id="rId10" Type="http://schemas.openxmlformats.org/officeDocument/2006/relationships/image" Target="../media/image24.png"/><Relationship Id="rId4" Type="http://schemas.microsoft.com/office/2007/relationships/hdphoto" Target="../media/hdphoto1.wdp"/><Relationship Id="rId9" Type="http://schemas.openxmlformats.org/officeDocument/2006/relationships/hyperlink" Target="https://azure.microsoft.com/en-us/services/stream-analytics/" TargetMode="External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sv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2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1.png"/><Relationship Id="rId3" Type="http://schemas.openxmlformats.org/officeDocument/2006/relationships/image" Target="../media/image5.svg"/><Relationship Id="rId7" Type="http://schemas.openxmlformats.org/officeDocument/2006/relationships/image" Target="../media/image8.jpe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://www.github.com/carloscds" TargetMode="External"/><Relationship Id="rId5" Type="http://schemas.openxmlformats.org/officeDocument/2006/relationships/image" Target="../media/image1.png"/><Relationship Id="rId10" Type="http://schemas.openxmlformats.org/officeDocument/2006/relationships/hyperlink" Target="http://www.github.com/boletonet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://www.github.com/code-cracker" TargetMode="External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eg"/><Relationship Id="rId5" Type="http://schemas.microsoft.com/office/2007/relationships/hdphoto" Target="../media/hdphoto2.wdp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zure/azure-webjobs-sdk-templates" TargetMode="External"/><Relationship Id="rId3" Type="http://schemas.openxmlformats.org/officeDocument/2006/relationships/hyperlink" Target="https://github.com/Azure/azure-webjobs-sdk-script/" TargetMode="External"/><Relationship Id="rId7" Type="http://schemas.openxmlformats.org/officeDocument/2006/relationships/hyperlink" Target="https://github.com/projectkudu/AzureFunctionsPortal" TargetMode="External"/><Relationship Id="rId2" Type="http://schemas.openxmlformats.org/officeDocument/2006/relationships/hyperlink" Target="https://github.com/Azure/Azure-Func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zure/azure-functions-cli" TargetMode="External"/><Relationship Id="rId5" Type="http://schemas.openxmlformats.org/officeDocument/2006/relationships/hyperlink" Target="https://github.com/Azure/azure-webjobs-sdk-extensions/" TargetMode="External"/><Relationship Id="rId4" Type="http://schemas.openxmlformats.org/officeDocument/2006/relationships/hyperlink" Target="https://github.com/Azure/azure-webjobs-sdk/" TargetMode="External"/><Relationship Id="rId9" Type="http://schemas.openxmlformats.org/officeDocument/2006/relationships/hyperlink" Target="https://github.com/azure/azure-webjobs-sdk-script-sample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1.sv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hyperlink" Target="http://www.carloscds.net/" TargetMode="External"/><Relationship Id="rId4" Type="http://schemas.openxmlformats.org/officeDocument/2006/relationships/hyperlink" Target="mailto:carlos@cdsinformatica.com.b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m para azure functions">
            <a:extLst>
              <a:ext uri="{FF2B5EF4-FFF2-40B4-BE49-F238E27FC236}">
                <a16:creationId xmlns:a16="http://schemas.microsoft.com/office/drawing/2014/main" id="{B288A5F9-90CB-40D3-B008-A9B2FEC9B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314" y="-796342"/>
            <a:ext cx="5813371" cy="436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CB45900-0D85-45E1-AAA5-00D586E42023}"/>
              </a:ext>
            </a:extLst>
          </p:cNvPr>
          <p:cNvSpPr txBox="1">
            <a:spLocks/>
          </p:cNvSpPr>
          <p:nvPr/>
        </p:nvSpPr>
        <p:spPr>
          <a:xfrm>
            <a:off x="466410" y="3703740"/>
            <a:ext cx="6402388" cy="274647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Carlos dos Santos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CDS Software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MVP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Regional Director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carlos@cds-software.com.br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www.cds-software.com.br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cdssoftware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D7354A6F-2415-4984-B357-E28F46DA01E4}"/>
              </a:ext>
            </a:extLst>
          </p:cNvPr>
          <p:cNvSpPr txBox="1">
            <a:spLocks/>
          </p:cNvSpPr>
          <p:nvPr/>
        </p:nvSpPr>
        <p:spPr>
          <a:xfrm>
            <a:off x="193169" y="2457974"/>
            <a:ext cx="11805660" cy="6962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 err="1">
                <a:solidFill>
                  <a:srgbClr val="009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endParaRPr lang="en-US" dirty="0">
              <a:solidFill>
                <a:srgbClr val="009E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156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11C7-DC3B-4CAD-9486-A5B5BD5C421B}"/>
              </a:ext>
            </a:extLst>
          </p:cNvPr>
          <p:cNvSpPr>
            <a:spLocks noGrp="1"/>
          </p:cNvSpPr>
          <p:nvPr/>
        </p:nvSpPr>
        <p:spPr>
          <a:xfrm>
            <a:off x="243497" y="792537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err="1"/>
              <a:t>Componentes</a:t>
            </a:r>
            <a:r>
              <a:rPr lang="en-US" dirty="0"/>
              <a:t> de </a:t>
            </a:r>
            <a:r>
              <a:rPr lang="en-US" dirty="0" err="1"/>
              <a:t>plataforma</a:t>
            </a:r>
            <a:r>
              <a:rPr lang="en-US" dirty="0"/>
              <a:t> Serverless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CE55AA-DDF9-47D1-8E24-1E0880F1CAD4}"/>
              </a:ext>
            </a:extLst>
          </p:cNvPr>
          <p:cNvGrpSpPr/>
          <p:nvPr/>
        </p:nvGrpSpPr>
        <p:grpSpPr>
          <a:xfrm>
            <a:off x="7341653" y="2569582"/>
            <a:ext cx="2793757" cy="2011026"/>
            <a:chOff x="6265951" y="2389036"/>
            <a:chExt cx="2794153" cy="2011312"/>
          </a:xfrm>
        </p:grpSpPr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F287F9F6-7F15-4BC1-A084-C5448EC9F7B0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32471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5085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6A239C19-C664-4B89-A500-BC8EE9B5121A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9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Basado</a:t>
              </a: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1599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en</a:t>
              </a: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 workflows y </a:t>
              </a:r>
              <a:r>
                <a:rPr kumimoji="0" lang="en-US" sz="1599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coordinación</a:t>
              </a: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 de </a:t>
              </a:r>
              <a:r>
                <a:rPr kumimoji="0" lang="en-US" sz="1599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procesos</a:t>
              </a:r>
              <a:endParaRPr kumimoji="0" lang="en-US" sz="15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Times New Roman" panose="02020603050405020304" pitchFamily="18" charset="0"/>
                <a:cs typeface="+mn-cs"/>
              </a:endParaRPr>
            </a:p>
          </p:txBody>
        </p:sp>
        <p:grpSp>
          <p:nvGrpSpPr>
            <p:cNvPr id="21" name="Group 5">
              <a:extLst>
                <a:ext uri="{FF2B5EF4-FFF2-40B4-BE49-F238E27FC236}">
                  <a16:creationId xmlns:a16="http://schemas.microsoft.com/office/drawing/2014/main" id="{8E8F888A-08E6-440C-B8F3-110F0B287C53}"/>
                </a:ext>
              </a:extLst>
            </p:cNvPr>
            <p:cNvGrpSpPr/>
            <p:nvPr/>
          </p:nvGrpSpPr>
          <p:grpSpPr>
            <a:xfrm>
              <a:off x="6478726" y="2558751"/>
              <a:ext cx="499173" cy="273355"/>
              <a:chOff x="7712710" y="2866532"/>
              <a:chExt cx="900970" cy="493385"/>
            </a:xfrm>
          </p:grpSpPr>
          <p:sp>
            <p:nvSpPr>
              <p:cNvPr id="22" name="Rectangle 6">
                <a:extLst>
                  <a:ext uri="{FF2B5EF4-FFF2-40B4-BE49-F238E27FC236}">
                    <a16:creationId xmlns:a16="http://schemas.microsoft.com/office/drawing/2014/main" id="{839F3162-A3C8-4BA8-91EA-7EB4BAA2726C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19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Rectangle 7">
                <a:extLst>
                  <a:ext uri="{FF2B5EF4-FFF2-40B4-BE49-F238E27FC236}">
                    <a16:creationId xmlns:a16="http://schemas.microsoft.com/office/drawing/2014/main" id="{56CC6AE4-1AEE-4E00-8BD3-DF39AE2DD2EF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19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id="{CA4255C6-81F8-46DB-97DC-03E4A2CCFE6C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19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" name="Left Brace 9">
                <a:extLst>
                  <a:ext uri="{FF2B5EF4-FFF2-40B4-BE49-F238E27FC236}">
                    <a16:creationId xmlns:a16="http://schemas.microsoft.com/office/drawing/2014/main" id="{CEE1E8AA-9576-4505-BEBE-23DB2A686E07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1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Left Brace 10">
                <a:extLst>
                  <a:ext uri="{FF2B5EF4-FFF2-40B4-BE49-F238E27FC236}">
                    <a16:creationId xmlns:a16="http://schemas.microsoft.com/office/drawing/2014/main" id="{A5AEC3EB-4122-421D-A84D-33812C87DBC9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1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7" name="Left Brace 11">
                <a:extLst>
                  <a:ext uri="{FF2B5EF4-FFF2-40B4-BE49-F238E27FC236}">
                    <a16:creationId xmlns:a16="http://schemas.microsoft.com/office/drawing/2014/main" id="{8CCC9ACB-4C34-4FF6-9934-3116720DB428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1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F32279AF-0AF3-4CC9-9C66-A83F31FE3AFE}"/>
              </a:ext>
            </a:extLst>
          </p:cNvPr>
          <p:cNvGrpSpPr/>
          <p:nvPr/>
        </p:nvGrpSpPr>
        <p:grpSpPr>
          <a:xfrm>
            <a:off x="4490716" y="2569582"/>
            <a:ext cx="2793757" cy="2011026"/>
            <a:chOff x="9093048" y="2389036"/>
            <a:chExt cx="2794153" cy="2011312"/>
          </a:xfrm>
        </p:grpSpPr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7ECE9270-9EF8-4FBE-8806-12EA7C9222CA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32471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5085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6494C3BF-E628-4F9E-9551-DA72B3D145AF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9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Gestiona</a:t>
              </a: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 los </a:t>
              </a:r>
              <a:r>
                <a:rPr kumimoji="0" lang="en-US" sz="1599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eventos</a:t>
              </a: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1599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provocados</a:t>
              </a: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 por un </a:t>
              </a:r>
              <a:r>
                <a:rPr kumimoji="0" lang="en-US" sz="1599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código</a:t>
              </a: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 </a:t>
              </a:r>
              <a:r>
                <a:rPr kumimoji="0" lang="en-US" sz="1599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ou</a:t>
              </a: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 </a:t>
              </a: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Logic App</a:t>
              </a:r>
              <a:endParaRPr kumimoji="0" lang="en-US" sz="15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18" name="Picture 14" descr="Image result for azure event grid">
              <a:extLst>
                <a:ext uri="{FF2B5EF4-FFF2-40B4-BE49-F238E27FC236}">
                  <a16:creationId xmlns:a16="http://schemas.microsoft.com/office/drawing/2014/main" id="{9145B429-F6DE-4935-A409-07E796327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id="{E6504155-E10D-4EAD-8A27-4B8AE0C61C1D}"/>
              </a:ext>
            </a:extLst>
          </p:cNvPr>
          <p:cNvGrpSpPr/>
          <p:nvPr/>
        </p:nvGrpSpPr>
        <p:grpSpPr>
          <a:xfrm>
            <a:off x="1639580" y="2569582"/>
            <a:ext cx="2793757" cy="2011026"/>
            <a:chOff x="3436883" y="2389036"/>
            <a:chExt cx="2794153" cy="2011312"/>
          </a:xfrm>
        </p:grpSpPr>
        <p:sp>
          <p:nvSpPr>
            <p:cNvPr id="6" name="Rectangle 17">
              <a:extLst>
                <a:ext uri="{FF2B5EF4-FFF2-40B4-BE49-F238E27FC236}">
                  <a16:creationId xmlns:a16="http://schemas.microsoft.com/office/drawing/2014/main" id="{91DE1214-68A8-447A-BE29-FD312D915C7B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32471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5085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7" name="Rectangle 18">
              <a:extLst>
                <a:ext uri="{FF2B5EF4-FFF2-40B4-BE49-F238E27FC236}">
                  <a16:creationId xmlns:a16="http://schemas.microsoft.com/office/drawing/2014/main" id="{BE59C1B8-AD30-4786-A114-B88892011849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59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Se ejecuta su código directamente o puede basarse en un evento</a:t>
              </a:r>
              <a:endParaRPr kumimoji="0" lang="en-US" sz="1599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F7B88FC4-006B-4946-B1CB-4B02A28B5B13}"/>
                </a:ext>
              </a:extLst>
            </p:cNvPr>
            <p:cNvGrpSpPr/>
            <p:nvPr/>
          </p:nvGrpSpPr>
          <p:grpSpPr>
            <a:xfrm>
              <a:off x="3626049" y="2531117"/>
              <a:ext cx="481499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9" name="Freeform 18">
                <a:extLst>
                  <a:ext uri="{FF2B5EF4-FFF2-40B4-BE49-F238E27FC236}">
                    <a16:creationId xmlns:a16="http://schemas.microsoft.com/office/drawing/2014/main" id="{42D2EE24-2592-4DEF-B6F1-8752AB9D0A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01" tIns="45700" rIns="91401" bIns="4570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1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0" name="Group 21">
                <a:extLst>
                  <a:ext uri="{FF2B5EF4-FFF2-40B4-BE49-F238E27FC236}">
                    <a16:creationId xmlns:a16="http://schemas.microsoft.com/office/drawing/2014/main" id="{A8BF087D-225F-4EAB-9993-807D0911FBAB}"/>
                  </a:ext>
                </a:extLst>
              </p:cNvPr>
              <p:cNvGrpSpPr/>
              <p:nvPr/>
            </p:nvGrpSpPr>
            <p:grpSpPr>
              <a:xfrm>
                <a:off x="6795675" y="3059339"/>
                <a:ext cx="141873" cy="271582"/>
                <a:chOff x="3016688" y="2176623"/>
                <a:chExt cx="166688" cy="319087"/>
              </a:xfrm>
              <a:grpFill/>
            </p:grpSpPr>
            <p:cxnSp>
              <p:nvCxnSpPr>
                <p:cNvPr id="14" name="Straight Connector 25">
                  <a:extLst>
                    <a:ext uri="{FF2B5EF4-FFF2-40B4-BE49-F238E27FC236}">
                      <a16:creationId xmlns:a16="http://schemas.microsoft.com/office/drawing/2014/main" id="{57BBF543-11FE-4B78-9333-C6D9F766F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26">
                  <a:extLst>
                    <a:ext uri="{FF2B5EF4-FFF2-40B4-BE49-F238E27FC236}">
                      <a16:creationId xmlns:a16="http://schemas.microsoft.com/office/drawing/2014/main" id="{2232D600-E891-4FFF-A75A-8D0F28DA8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22">
                <a:extLst>
                  <a:ext uri="{FF2B5EF4-FFF2-40B4-BE49-F238E27FC236}">
                    <a16:creationId xmlns:a16="http://schemas.microsoft.com/office/drawing/2014/main" id="{CC50AFDD-DA7D-4713-A125-5E6B1BC8979F}"/>
                  </a:ext>
                </a:extLst>
              </p:cNvPr>
              <p:cNvGrpSpPr/>
              <p:nvPr/>
            </p:nvGrpSpPr>
            <p:grpSpPr>
              <a:xfrm flipH="1">
                <a:off x="7305699" y="3059339"/>
                <a:ext cx="141873" cy="271582"/>
                <a:chOff x="3016688" y="2176623"/>
                <a:chExt cx="166688" cy="319087"/>
              </a:xfrm>
              <a:grpFill/>
            </p:grpSpPr>
            <p:cxnSp>
              <p:nvCxnSpPr>
                <p:cNvPr id="12" name="Straight Connector 23">
                  <a:extLst>
                    <a:ext uri="{FF2B5EF4-FFF2-40B4-BE49-F238E27FC236}">
                      <a16:creationId xmlns:a16="http://schemas.microsoft.com/office/drawing/2014/main" id="{4672C92C-AAE4-4E7B-9775-EC6691D6C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24">
                  <a:extLst>
                    <a:ext uri="{FF2B5EF4-FFF2-40B4-BE49-F238E27FC236}">
                      <a16:creationId xmlns:a16="http://schemas.microsoft.com/office/drawing/2014/main" id="{E016FBFF-B4DD-4BE9-8147-53DAF9376B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7415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827E-29A4-4250-9241-ABF913D26590}"/>
              </a:ext>
            </a:extLst>
          </p:cNvPr>
          <p:cNvSpPr>
            <a:spLocks noGrp="1"/>
          </p:cNvSpPr>
          <p:nvPr/>
        </p:nvSpPr>
        <p:spPr>
          <a:xfrm>
            <a:off x="207789" y="393042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Componentes da </a:t>
            </a:r>
            <a:r>
              <a:rPr lang="en-US" dirty="0" err="1"/>
              <a:t>plataforma</a:t>
            </a:r>
            <a:r>
              <a:rPr lang="en-US" dirty="0"/>
              <a:t> Serverless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0C65CE95-D886-4B7D-A1D1-E14D2D4A0A67}"/>
              </a:ext>
            </a:extLst>
          </p:cNvPr>
          <p:cNvSpPr/>
          <p:nvPr/>
        </p:nvSpPr>
        <p:spPr bwMode="auto">
          <a:xfrm>
            <a:off x="3217082" y="1217090"/>
            <a:ext cx="8637138" cy="478835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02" tIns="274242" rIns="182802" bIns="146241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19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grpSp>
        <p:nvGrpSpPr>
          <p:cNvPr id="4" name="Group 35">
            <a:extLst>
              <a:ext uri="{FF2B5EF4-FFF2-40B4-BE49-F238E27FC236}">
                <a16:creationId xmlns:a16="http://schemas.microsoft.com/office/drawing/2014/main" id="{175652AA-13F9-4707-A9C6-B55726FC4687}"/>
              </a:ext>
            </a:extLst>
          </p:cNvPr>
          <p:cNvGrpSpPr/>
          <p:nvPr/>
        </p:nvGrpSpPr>
        <p:grpSpPr>
          <a:xfrm>
            <a:off x="6152571" y="2033979"/>
            <a:ext cx="2793757" cy="2011026"/>
            <a:chOff x="6265951" y="2389036"/>
            <a:chExt cx="2794153" cy="2011312"/>
          </a:xfrm>
        </p:grpSpPr>
        <p:sp>
          <p:nvSpPr>
            <p:cNvPr id="45" name="Rectangle 57">
              <a:extLst>
                <a:ext uri="{FF2B5EF4-FFF2-40B4-BE49-F238E27FC236}">
                  <a16:creationId xmlns:a16="http://schemas.microsoft.com/office/drawing/2014/main" id="{E1BD2EE4-5009-4F25-B93D-58197999DF18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32471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5085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46" name="Rectangle 65">
              <a:extLst>
                <a:ext uri="{FF2B5EF4-FFF2-40B4-BE49-F238E27FC236}">
                  <a16:creationId xmlns:a16="http://schemas.microsoft.com/office/drawing/2014/main" id="{55C96265-C439-4A1D-87C2-EDFA81008CE2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32418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Basado</a:t>
              </a: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 </a:t>
              </a: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en</a:t>
              </a: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 workflows e </a:t>
              </a: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coordinación</a:t>
              </a: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 de </a:t>
              </a: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procesos</a:t>
              </a:r>
              <a:endParaRPr lang="en-US" sz="1599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Times New Roman" panose="02020603050405020304" pitchFamily="18" charset="0"/>
              </a:endParaRPr>
            </a:p>
            <a:p>
              <a:pPr lvl="0" algn="ctr" defTabSz="932418">
                <a:lnSpc>
                  <a:spcPct val="90000"/>
                </a:lnSpc>
                <a:spcAft>
                  <a:spcPts val="600"/>
                </a:spcAft>
                <a:defRPr/>
              </a:pPr>
              <a:endParaRPr lang="en-US" sz="1599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Times New Roman" panose="02020603050405020304" pitchFamily="18" charset="0"/>
              </a:endParaRPr>
            </a:p>
          </p:txBody>
        </p:sp>
        <p:grpSp>
          <p:nvGrpSpPr>
            <p:cNvPr id="47" name="Group 20">
              <a:extLst>
                <a:ext uri="{FF2B5EF4-FFF2-40B4-BE49-F238E27FC236}">
                  <a16:creationId xmlns:a16="http://schemas.microsoft.com/office/drawing/2014/main" id="{220498E3-A09D-46FE-8338-DD40A05A7C81}"/>
                </a:ext>
              </a:extLst>
            </p:cNvPr>
            <p:cNvGrpSpPr/>
            <p:nvPr/>
          </p:nvGrpSpPr>
          <p:grpSpPr>
            <a:xfrm>
              <a:off x="6478726" y="2558751"/>
              <a:ext cx="499173" cy="273355"/>
              <a:chOff x="7712710" y="2866532"/>
              <a:chExt cx="900970" cy="493385"/>
            </a:xfrm>
          </p:grpSpPr>
          <p:sp>
            <p:nvSpPr>
              <p:cNvPr id="48" name="Rectangle 1">
                <a:extLst>
                  <a:ext uri="{FF2B5EF4-FFF2-40B4-BE49-F238E27FC236}">
                    <a16:creationId xmlns:a16="http://schemas.microsoft.com/office/drawing/2014/main" id="{68711879-8DC5-437D-BAF0-73CF6A26CABF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19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Rectangle 54">
                <a:extLst>
                  <a:ext uri="{FF2B5EF4-FFF2-40B4-BE49-F238E27FC236}">
                    <a16:creationId xmlns:a16="http://schemas.microsoft.com/office/drawing/2014/main" id="{B4D7747E-6237-4444-A029-E2B8FFB59F7C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19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Rectangle 55">
                <a:extLst>
                  <a:ext uri="{FF2B5EF4-FFF2-40B4-BE49-F238E27FC236}">
                    <a16:creationId xmlns:a16="http://schemas.microsoft.com/office/drawing/2014/main" id="{0BB169BE-8E90-4206-BD4B-CAB28FE0378E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02" tIns="146241" rIns="182802" bIns="1462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19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1" name="Left Brace 9">
                <a:extLst>
                  <a:ext uri="{FF2B5EF4-FFF2-40B4-BE49-F238E27FC236}">
                    <a16:creationId xmlns:a16="http://schemas.microsoft.com/office/drawing/2014/main" id="{F20295E6-8D3F-42A4-AFB8-65B31E0BDABB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1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" name="Left Brace 60">
                <a:extLst>
                  <a:ext uri="{FF2B5EF4-FFF2-40B4-BE49-F238E27FC236}">
                    <a16:creationId xmlns:a16="http://schemas.microsoft.com/office/drawing/2014/main" id="{51FEE820-7324-40F3-9EC0-0E5E5035D395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1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3" name="Left Brace 61">
                <a:extLst>
                  <a:ext uri="{FF2B5EF4-FFF2-40B4-BE49-F238E27FC236}">
                    <a16:creationId xmlns:a16="http://schemas.microsoft.com/office/drawing/2014/main" id="{84BD771C-017C-4F78-A835-A148723D785B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1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" name="Group 38">
            <a:extLst>
              <a:ext uri="{FF2B5EF4-FFF2-40B4-BE49-F238E27FC236}">
                <a16:creationId xmlns:a16="http://schemas.microsoft.com/office/drawing/2014/main" id="{7D77C0AF-F903-4B2A-9EA2-90E264AA40EA}"/>
              </a:ext>
            </a:extLst>
          </p:cNvPr>
          <p:cNvGrpSpPr/>
          <p:nvPr/>
        </p:nvGrpSpPr>
        <p:grpSpPr>
          <a:xfrm>
            <a:off x="3313857" y="4762219"/>
            <a:ext cx="8449120" cy="1137358"/>
            <a:chOff x="3436883" y="5127960"/>
            <a:chExt cx="8450318" cy="1137519"/>
          </a:xfrm>
        </p:grpSpPr>
        <p:sp>
          <p:nvSpPr>
            <p:cNvPr id="33" name="Rectangle 77">
              <a:extLst>
                <a:ext uri="{FF2B5EF4-FFF2-40B4-BE49-F238E27FC236}">
                  <a16:creationId xmlns:a16="http://schemas.microsoft.com/office/drawing/2014/main" id="{67160A18-D9B1-4795-9E3C-E3424219AFF9}"/>
                </a:ext>
              </a:extLst>
            </p:cNvPr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0" tIns="146241" rIns="0" bIns="14624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19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34" name="Rectangle 72">
              <a:extLst>
                <a:ext uri="{FF2B5EF4-FFF2-40B4-BE49-F238E27FC236}">
                  <a16:creationId xmlns:a16="http://schemas.microsoft.com/office/drawing/2014/main" id="{E2293BDF-BBBD-4FC8-9A8F-FE999C6097FD}"/>
                </a:ext>
              </a:extLst>
            </p:cNvPr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0" tIns="146241" rIns="0" bIns="14624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19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35" name="Rectangle 75">
              <a:extLst>
                <a:ext uri="{FF2B5EF4-FFF2-40B4-BE49-F238E27FC236}">
                  <a16:creationId xmlns:a16="http://schemas.microsoft.com/office/drawing/2014/main" id="{4822C53E-3CA6-4CA2-90F6-5C30F33422A9}"/>
                </a:ext>
              </a:extLst>
            </p:cNvPr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0" tIns="146241" rIns="0" bIns="14624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19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36" name="Rectangle 6">
              <a:extLst>
                <a:ext uri="{FF2B5EF4-FFF2-40B4-BE49-F238E27FC236}">
                  <a16:creationId xmlns:a16="http://schemas.microsoft.com/office/drawing/2014/main" id="{B385DBB2-B0C4-4258-A855-23CC8E37168D}"/>
                </a:ext>
              </a:extLst>
            </p:cNvPr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0" tIns="146241" rIns="0" bIns="14624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19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37" name="Rectangle 95">
              <a:extLst>
                <a:ext uri="{FF2B5EF4-FFF2-40B4-BE49-F238E27FC236}">
                  <a16:creationId xmlns:a16="http://schemas.microsoft.com/office/drawing/2014/main" id="{9C59DBE5-CD18-4314-9E69-D733D3FA613E}"/>
                </a:ext>
              </a:extLst>
            </p:cNvPr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0" tIns="146241" rIns="0" bIns="14624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19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</a:t>
              </a:r>
            </a:p>
          </p:txBody>
        </p:sp>
        <p:sp>
          <p:nvSpPr>
            <p:cNvPr id="38" name="Rectangle 70">
              <a:extLst>
                <a:ext uri="{FF2B5EF4-FFF2-40B4-BE49-F238E27FC236}">
                  <a16:creationId xmlns:a16="http://schemas.microsoft.com/office/drawing/2014/main" id="{7FD5E2BC-A87B-4F7C-9EF9-0B3E30EDCC8F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0" tIns="146241" rIns="0" bIns="14624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19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39" name="Picture 2" descr="Image result for azure cosmos db icon">
              <a:hlinkClick r:id="rId2"/>
              <a:extLst>
                <a:ext uri="{FF2B5EF4-FFF2-40B4-BE49-F238E27FC236}">
                  <a16:creationId xmlns:a16="http://schemas.microsoft.com/office/drawing/2014/main" id="{B4E57D9A-AA17-47D4-935A-F80D23398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8">
              <a:hlinkClick r:id="rId5"/>
              <a:extLst>
                <a:ext uri="{FF2B5EF4-FFF2-40B4-BE49-F238E27FC236}">
                  <a16:creationId xmlns:a16="http://schemas.microsoft.com/office/drawing/2014/main" id="{22D9BFE9-5A8F-4B96-A733-55D9CDA4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41" name="Picture 6" descr="Related image">
              <a:hlinkClick r:id="rId7"/>
              <a:extLst>
                <a:ext uri="{FF2B5EF4-FFF2-40B4-BE49-F238E27FC236}">
                  <a16:creationId xmlns:a16="http://schemas.microsoft.com/office/drawing/2014/main" id="{C3312916-C0B8-4839-85BB-62C440F3BA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8" descr="Image result for azure stream analytics icon">
              <a:hlinkClick r:id="rId9"/>
              <a:extLst>
                <a:ext uri="{FF2B5EF4-FFF2-40B4-BE49-F238E27FC236}">
                  <a16:creationId xmlns:a16="http://schemas.microsoft.com/office/drawing/2014/main" id="{FF9A9356-9504-45FE-853D-229892799C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Image result for azure IoT icon">
              <a:hlinkClick r:id="rId11"/>
              <a:extLst>
                <a:ext uri="{FF2B5EF4-FFF2-40B4-BE49-F238E27FC236}">
                  <a16:creationId xmlns:a16="http://schemas.microsoft.com/office/drawing/2014/main" id="{DF1903EA-0F53-405C-BD61-E1383F0671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2" descr="Image result for azure active directory icon">
              <a:hlinkClick r:id="rId13"/>
              <a:extLst>
                <a:ext uri="{FF2B5EF4-FFF2-40B4-BE49-F238E27FC236}">
                  <a16:creationId xmlns:a16="http://schemas.microsoft.com/office/drawing/2014/main" id="{AD844650-CF5F-47A0-93CA-0DACD0DD3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68046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8">
            <a:extLst>
              <a:ext uri="{FF2B5EF4-FFF2-40B4-BE49-F238E27FC236}">
                <a16:creationId xmlns:a16="http://schemas.microsoft.com/office/drawing/2014/main" id="{01C07370-93F9-4248-84DE-5EDFA8FEBCB5}"/>
              </a:ext>
            </a:extLst>
          </p:cNvPr>
          <p:cNvGrpSpPr/>
          <p:nvPr/>
        </p:nvGrpSpPr>
        <p:grpSpPr>
          <a:xfrm>
            <a:off x="343153" y="1217090"/>
            <a:ext cx="2639049" cy="4788355"/>
            <a:chOff x="465758" y="1582329"/>
            <a:chExt cx="2639424" cy="4789034"/>
          </a:xfrm>
        </p:grpSpPr>
        <p:sp>
          <p:nvSpPr>
            <p:cNvPr id="22" name="Rectangle 122">
              <a:extLst>
                <a:ext uri="{FF2B5EF4-FFF2-40B4-BE49-F238E27FC236}">
                  <a16:creationId xmlns:a16="http://schemas.microsoft.com/office/drawing/2014/main" id="{432B7BDD-D80F-4A88-990A-D7A72FAA3C4D}"/>
                </a:ext>
              </a:extLst>
            </p:cNvPr>
            <p:cNvSpPr/>
            <p:nvPr/>
          </p:nvSpPr>
          <p:spPr bwMode="auto">
            <a:xfrm>
              <a:off x="465758" y="1582329"/>
              <a:ext cx="2639424" cy="4789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02" tIns="274242" rIns="182802" bIns="14624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19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Desenvolvimento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105">
              <a:extLst>
                <a:ext uri="{FF2B5EF4-FFF2-40B4-BE49-F238E27FC236}">
                  <a16:creationId xmlns:a16="http://schemas.microsoft.com/office/drawing/2014/main" id="{8A1E4C89-1D1B-4BE2-824E-B34C551E9516}"/>
                </a:ext>
              </a:extLst>
            </p:cNvPr>
            <p:cNvSpPr/>
            <p:nvPr/>
          </p:nvSpPr>
          <p:spPr bwMode="auto">
            <a:xfrm>
              <a:off x="600126" y="3946199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822727" tIns="146241" rIns="182802" bIns="1462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19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Desarrolo</a:t>
              </a:r>
              <a:r>
                <a:rPr kumimoji="0" lang="en-US" sz="159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 Local</a:t>
              </a:r>
            </a:p>
          </p:txBody>
        </p:sp>
        <p:sp>
          <p:nvSpPr>
            <p:cNvPr id="24" name="Rectangle 103">
              <a:extLst>
                <a:ext uri="{FF2B5EF4-FFF2-40B4-BE49-F238E27FC236}">
                  <a16:creationId xmlns:a16="http://schemas.microsoft.com/office/drawing/2014/main" id="{E7FFCC99-3915-4290-929C-B987FE7B2EDA}"/>
                </a:ext>
              </a:extLst>
            </p:cNvPr>
            <p:cNvSpPr/>
            <p:nvPr/>
          </p:nvSpPr>
          <p:spPr bwMode="auto">
            <a:xfrm>
              <a:off x="600126" y="4726362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822727" tIns="146241" rIns="182802" bIns="1462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19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Monitorar</a:t>
              </a:r>
              <a:endParaRPr kumimoji="0" lang="en-US" sz="1598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5" name="Rectangle 104">
              <a:extLst>
                <a:ext uri="{FF2B5EF4-FFF2-40B4-BE49-F238E27FC236}">
                  <a16:creationId xmlns:a16="http://schemas.microsoft.com/office/drawing/2014/main" id="{EF83F90F-B79C-49DB-A65C-A8368B56CC8C}"/>
                </a:ext>
              </a:extLst>
            </p:cNvPr>
            <p:cNvSpPr/>
            <p:nvPr/>
          </p:nvSpPr>
          <p:spPr bwMode="auto">
            <a:xfrm>
              <a:off x="600126" y="2389033"/>
              <a:ext cx="2370688" cy="75515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822727" tIns="146241" rIns="182802" bIns="1462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19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Suporte de IDE</a:t>
              </a:r>
            </a:p>
          </p:txBody>
        </p:sp>
        <p:sp>
          <p:nvSpPr>
            <p:cNvPr id="26" name="Rectangle 106">
              <a:extLst>
                <a:ext uri="{FF2B5EF4-FFF2-40B4-BE49-F238E27FC236}">
                  <a16:creationId xmlns:a16="http://schemas.microsoft.com/office/drawing/2014/main" id="{BB238F1D-473C-4265-A322-B6C5972CC600}"/>
                </a:ext>
              </a:extLst>
            </p:cNvPr>
            <p:cNvSpPr/>
            <p:nvPr/>
          </p:nvSpPr>
          <p:spPr bwMode="auto">
            <a:xfrm>
              <a:off x="600126" y="3168448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822727" tIns="146241" rIns="182802" bIns="1462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19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Integracion</a:t>
              </a:r>
              <a:r>
                <a:rPr kumimoji="0" lang="en-US" sz="159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 con DevOps</a:t>
              </a:r>
            </a:p>
          </p:txBody>
        </p:sp>
        <p:sp>
          <p:nvSpPr>
            <p:cNvPr id="27" name="Rectangle 71">
              <a:extLst>
                <a:ext uri="{FF2B5EF4-FFF2-40B4-BE49-F238E27FC236}">
                  <a16:creationId xmlns:a16="http://schemas.microsoft.com/office/drawing/2014/main" id="{2E6D62AC-4DD7-48DB-85B1-19777ED47C42}"/>
                </a:ext>
              </a:extLst>
            </p:cNvPr>
            <p:cNvSpPr/>
            <p:nvPr/>
          </p:nvSpPr>
          <p:spPr bwMode="auto">
            <a:xfrm>
              <a:off x="600126" y="5506525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822727" tIns="146241" rIns="182802" bIns="1462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19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Visual Debug History</a:t>
              </a:r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82E1A303-C2A1-4BAC-B161-340447BCA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890" y="4159770"/>
              <a:ext cx="367950" cy="331812"/>
            </a:xfrm>
            <a:custGeom>
              <a:avLst/>
              <a:gdLst>
                <a:gd name="T0" fmla="*/ 110 w 236"/>
                <a:gd name="T1" fmla="*/ 0 h 204"/>
                <a:gd name="T2" fmla="*/ 110 w 236"/>
                <a:gd name="T3" fmla="*/ 51 h 204"/>
                <a:gd name="T4" fmla="*/ 0 w 236"/>
                <a:gd name="T5" fmla="*/ 51 h 204"/>
                <a:gd name="T6" fmla="*/ 0 w 236"/>
                <a:gd name="T7" fmla="*/ 60 h 204"/>
                <a:gd name="T8" fmla="*/ 0 w 236"/>
                <a:gd name="T9" fmla="*/ 170 h 204"/>
                <a:gd name="T10" fmla="*/ 84 w 236"/>
                <a:gd name="T11" fmla="*/ 170 h 204"/>
                <a:gd name="T12" fmla="*/ 84 w 236"/>
                <a:gd name="T13" fmla="*/ 187 h 204"/>
                <a:gd name="T14" fmla="*/ 51 w 236"/>
                <a:gd name="T15" fmla="*/ 187 h 204"/>
                <a:gd name="T16" fmla="*/ 51 w 236"/>
                <a:gd name="T17" fmla="*/ 204 h 204"/>
                <a:gd name="T18" fmla="*/ 236 w 236"/>
                <a:gd name="T19" fmla="*/ 204 h 204"/>
                <a:gd name="T20" fmla="*/ 236 w 236"/>
                <a:gd name="T21" fmla="*/ 0 h 204"/>
                <a:gd name="T22" fmla="*/ 110 w 236"/>
                <a:gd name="T23" fmla="*/ 0 h 204"/>
                <a:gd name="T24" fmla="*/ 126 w 236"/>
                <a:gd name="T25" fmla="*/ 17 h 204"/>
                <a:gd name="T26" fmla="*/ 219 w 236"/>
                <a:gd name="T27" fmla="*/ 17 h 204"/>
                <a:gd name="T28" fmla="*/ 219 w 236"/>
                <a:gd name="T29" fmla="*/ 68 h 204"/>
                <a:gd name="T30" fmla="*/ 177 w 236"/>
                <a:gd name="T31" fmla="*/ 68 h 204"/>
                <a:gd name="T32" fmla="*/ 177 w 236"/>
                <a:gd name="T33" fmla="*/ 51 h 204"/>
                <a:gd name="T34" fmla="*/ 126 w 236"/>
                <a:gd name="T35" fmla="*/ 51 h 204"/>
                <a:gd name="T36" fmla="*/ 126 w 236"/>
                <a:gd name="T37" fmla="*/ 17 h 204"/>
                <a:gd name="T38" fmla="*/ 177 w 236"/>
                <a:gd name="T39" fmla="*/ 85 h 204"/>
                <a:gd name="T40" fmla="*/ 219 w 236"/>
                <a:gd name="T41" fmla="*/ 85 h 204"/>
                <a:gd name="T42" fmla="*/ 219 w 236"/>
                <a:gd name="T43" fmla="*/ 119 h 204"/>
                <a:gd name="T44" fmla="*/ 177 w 236"/>
                <a:gd name="T45" fmla="*/ 119 h 204"/>
                <a:gd name="T46" fmla="*/ 177 w 236"/>
                <a:gd name="T47" fmla="*/ 85 h 204"/>
                <a:gd name="T48" fmla="*/ 17 w 236"/>
                <a:gd name="T49" fmla="*/ 68 h 204"/>
                <a:gd name="T50" fmla="*/ 160 w 236"/>
                <a:gd name="T51" fmla="*/ 68 h 204"/>
                <a:gd name="T52" fmla="*/ 160 w 236"/>
                <a:gd name="T53" fmla="*/ 153 h 204"/>
                <a:gd name="T54" fmla="*/ 17 w 236"/>
                <a:gd name="T55" fmla="*/ 153 h 204"/>
                <a:gd name="T56" fmla="*/ 17 w 236"/>
                <a:gd name="T57" fmla="*/ 68 h 204"/>
                <a:gd name="T58" fmla="*/ 101 w 236"/>
                <a:gd name="T59" fmla="*/ 187 h 204"/>
                <a:gd name="T60" fmla="*/ 101 w 236"/>
                <a:gd name="T61" fmla="*/ 170 h 204"/>
                <a:gd name="T62" fmla="*/ 177 w 236"/>
                <a:gd name="T63" fmla="*/ 170 h 204"/>
                <a:gd name="T64" fmla="*/ 177 w 236"/>
                <a:gd name="T65" fmla="*/ 136 h 204"/>
                <a:gd name="T66" fmla="*/ 219 w 236"/>
                <a:gd name="T67" fmla="*/ 136 h 204"/>
                <a:gd name="T68" fmla="*/ 219 w 236"/>
                <a:gd name="T69" fmla="*/ 187 h 204"/>
                <a:gd name="T70" fmla="*/ 101 w 236"/>
                <a:gd name="T71" fmla="*/ 187 h 204"/>
                <a:gd name="T72" fmla="*/ 202 w 236"/>
                <a:gd name="T73" fmla="*/ 51 h 204"/>
                <a:gd name="T74" fmla="*/ 185 w 236"/>
                <a:gd name="T75" fmla="*/ 51 h 204"/>
                <a:gd name="T76" fmla="*/ 185 w 236"/>
                <a:gd name="T77" fmla="*/ 34 h 204"/>
                <a:gd name="T78" fmla="*/ 202 w 236"/>
                <a:gd name="T79" fmla="*/ 34 h 204"/>
                <a:gd name="T80" fmla="*/ 202 w 236"/>
                <a:gd name="T81" fmla="*/ 5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04">
                  <a:moveTo>
                    <a:pt x="110" y="0"/>
                  </a:moveTo>
                  <a:lnTo>
                    <a:pt x="110" y="51"/>
                  </a:lnTo>
                  <a:lnTo>
                    <a:pt x="0" y="51"/>
                  </a:lnTo>
                  <a:lnTo>
                    <a:pt x="0" y="60"/>
                  </a:lnTo>
                  <a:lnTo>
                    <a:pt x="0" y="170"/>
                  </a:lnTo>
                  <a:lnTo>
                    <a:pt x="84" y="170"/>
                  </a:lnTo>
                  <a:lnTo>
                    <a:pt x="84" y="187"/>
                  </a:lnTo>
                  <a:lnTo>
                    <a:pt x="51" y="187"/>
                  </a:lnTo>
                  <a:lnTo>
                    <a:pt x="51" y="204"/>
                  </a:lnTo>
                  <a:lnTo>
                    <a:pt x="236" y="204"/>
                  </a:lnTo>
                  <a:lnTo>
                    <a:pt x="236" y="0"/>
                  </a:lnTo>
                  <a:lnTo>
                    <a:pt x="110" y="0"/>
                  </a:lnTo>
                  <a:close/>
                  <a:moveTo>
                    <a:pt x="126" y="17"/>
                  </a:moveTo>
                  <a:lnTo>
                    <a:pt x="219" y="17"/>
                  </a:lnTo>
                  <a:lnTo>
                    <a:pt x="219" y="68"/>
                  </a:lnTo>
                  <a:lnTo>
                    <a:pt x="177" y="68"/>
                  </a:lnTo>
                  <a:lnTo>
                    <a:pt x="177" y="51"/>
                  </a:lnTo>
                  <a:lnTo>
                    <a:pt x="126" y="51"/>
                  </a:lnTo>
                  <a:lnTo>
                    <a:pt x="126" y="17"/>
                  </a:lnTo>
                  <a:close/>
                  <a:moveTo>
                    <a:pt x="177" y="85"/>
                  </a:moveTo>
                  <a:lnTo>
                    <a:pt x="219" y="85"/>
                  </a:lnTo>
                  <a:lnTo>
                    <a:pt x="219" y="119"/>
                  </a:lnTo>
                  <a:lnTo>
                    <a:pt x="177" y="119"/>
                  </a:lnTo>
                  <a:lnTo>
                    <a:pt x="177" y="85"/>
                  </a:lnTo>
                  <a:close/>
                  <a:moveTo>
                    <a:pt x="17" y="68"/>
                  </a:moveTo>
                  <a:lnTo>
                    <a:pt x="160" y="68"/>
                  </a:lnTo>
                  <a:lnTo>
                    <a:pt x="160" y="153"/>
                  </a:lnTo>
                  <a:lnTo>
                    <a:pt x="17" y="153"/>
                  </a:lnTo>
                  <a:lnTo>
                    <a:pt x="17" y="68"/>
                  </a:lnTo>
                  <a:close/>
                  <a:moveTo>
                    <a:pt x="101" y="187"/>
                  </a:moveTo>
                  <a:lnTo>
                    <a:pt x="101" y="170"/>
                  </a:lnTo>
                  <a:lnTo>
                    <a:pt x="177" y="170"/>
                  </a:lnTo>
                  <a:lnTo>
                    <a:pt x="177" y="136"/>
                  </a:lnTo>
                  <a:lnTo>
                    <a:pt x="219" y="136"/>
                  </a:lnTo>
                  <a:lnTo>
                    <a:pt x="219" y="187"/>
                  </a:lnTo>
                  <a:lnTo>
                    <a:pt x="101" y="187"/>
                  </a:lnTo>
                  <a:close/>
                  <a:moveTo>
                    <a:pt x="202" y="51"/>
                  </a:moveTo>
                  <a:lnTo>
                    <a:pt x="185" y="51"/>
                  </a:lnTo>
                  <a:lnTo>
                    <a:pt x="185" y="34"/>
                  </a:lnTo>
                  <a:lnTo>
                    <a:pt x="202" y="34"/>
                  </a:lnTo>
                  <a:lnTo>
                    <a:pt x="202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1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C2253F39-F6DD-4D27-A2CA-6277861648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5385" y="4880352"/>
              <a:ext cx="412961" cy="441433"/>
            </a:xfrm>
            <a:custGeom>
              <a:avLst/>
              <a:gdLst>
                <a:gd name="T0" fmla="*/ 56 w 104"/>
                <a:gd name="T1" fmla="*/ 104 h 104"/>
                <a:gd name="T2" fmla="*/ 56 w 104"/>
                <a:gd name="T3" fmla="*/ 88 h 104"/>
                <a:gd name="T4" fmla="*/ 88 w 104"/>
                <a:gd name="T5" fmla="*/ 56 h 104"/>
                <a:gd name="T6" fmla="*/ 104 w 104"/>
                <a:gd name="T7" fmla="*/ 56 h 104"/>
                <a:gd name="T8" fmla="*/ 104 w 104"/>
                <a:gd name="T9" fmla="*/ 48 h 104"/>
                <a:gd name="T10" fmla="*/ 88 w 104"/>
                <a:gd name="T11" fmla="*/ 48 h 104"/>
                <a:gd name="T12" fmla="*/ 56 w 104"/>
                <a:gd name="T13" fmla="*/ 16 h 104"/>
                <a:gd name="T14" fmla="*/ 56 w 104"/>
                <a:gd name="T15" fmla="*/ 0 h 104"/>
                <a:gd name="T16" fmla="*/ 48 w 104"/>
                <a:gd name="T17" fmla="*/ 0 h 104"/>
                <a:gd name="T18" fmla="*/ 48 w 104"/>
                <a:gd name="T19" fmla="*/ 16 h 104"/>
                <a:gd name="T20" fmla="*/ 16 w 104"/>
                <a:gd name="T21" fmla="*/ 48 h 104"/>
                <a:gd name="T22" fmla="*/ 0 w 104"/>
                <a:gd name="T23" fmla="*/ 48 h 104"/>
                <a:gd name="T24" fmla="*/ 0 w 104"/>
                <a:gd name="T25" fmla="*/ 56 h 104"/>
                <a:gd name="T26" fmla="*/ 16 w 104"/>
                <a:gd name="T27" fmla="*/ 56 h 104"/>
                <a:gd name="T28" fmla="*/ 48 w 104"/>
                <a:gd name="T29" fmla="*/ 88 h 104"/>
                <a:gd name="T30" fmla="*/ 48 w 104"/>
                <a:gd name="T31" fmla="*/ 104 h 104"/>
                <a:gd name="T32" fmla="*/ 56 w 104"/>
                <a:gd name="T33" fmla="*/ 104 h 104"/>
                <a:gd name="T34" fmla="*/ 24 w 104"/>
                <a:gd name="T35" fmla="*/ 52 h 104"/>
                <a:gd name="T36" fmla="*/ 52 w 104"/>
                <a:gd name="T37" fmla="*/ 24 h 104"/>
                <a:gd name="T38" fmla="*/ 80 w 104"/>
                <a:gd name="T39" fmla="*/ 52 h 104"/>
                <a:gd name="T40" fmla="*/ 52 w 104"/>
                <a:gd name="T41" fmla="*/ 80 h 104"/>
                <a:gd name="T42" fmla="*/ 24 w 104"/>
                <a:gd name="T43" fmla="*/ 52 h 104"/>
                <a:gd name="T44" fmla="*/ 68 w 104"/>
                <a:gd name="T45" fmla="*/ 52 h 104"/>
                <a:gd name="T46" fmla="*/ 52 w 104"/>
                <a:gd name="T47" fmla="*/ 36 h 104"/>
                <a:gd name="T48" fmla="*/ 36 w 104"/>
                <a:gd name="T49" fmla="*/ 52 h 104"/>
                <a:gd name="T50" fmla="*/ 52 w 104"/>
                <a:gd name="T51" fmla="*/ 68 h 104"/>
                <a:gd name="T52" fmla="*/ 68 w 104"/>
                <a:gd name="T53" fmla="*/ 52 h 104"/>
                <a:gd name="T54" fmla="*/ 44 w 104"/>
                <a:gd name="T55" fmla="*/ 52 h 104"/>
                <a:gd name="T56" fmla="*/ 52 w 104"/>
                <a:gd name="T57" fmla="*/ 44 h 104"/>
                <a:gd name="T58" fmla="*/ 60 w 104"/>
                <a:gd name="T59" fmla="*/ 52 h 104"/>
                <a:gd name="T60" fmla="*/ 52 w 104"/>
                <a:gd name="T61" fmla="*/ 60 h 104"/>
                <a:gd name="T62" fmla="*/ 44 w 104"/>
                <a:gd name="T6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4">
                  <a:moveTo>
                    <a:pt x="56" y="104"/>
                  </a:moveTo>
                  <a:cubicBezTo>
                    <a:pt x="56" y="88"/>
                    <a:pt x="56" y="88"/>
                    <a:pt x="56" y="88"/>
                  </a:cubicBezTo>
                  <a:cubicBezTo>
                    <a:pt x="73" y="86"/>
                    <a:pt x="86" y="73"/>
                    <a:pt x="88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6" y="31"/>
                    <a:pt x="73" y="18"/>
                    <a:pt x="56" y="1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31" y="18"/>
                    <a:pt x="18" y="31"/>
                    <a:pt x="1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73"/>
                    <a:pt x="31" y="86"/>
                    <a:pt x="48" y="88"/>
                  </a:cubicBezTo>
                  <a:cubicBezTo>
                    <a:pt x="48" y="104"/>
                    <a:pt x="48" y="104"/>
                    <a:pt x="48" y="104"/>
                  </a:cubicBezTo>
                  <a:lnTo>
                    <a:pt x="56" y="104"/>
                  </a:lnTo>
                  <a:close/>
                  <a:moveTo>
                    <a:pt x="24" y="52"/>
                  </a:moveTo>
                  <a:cubicBezTo>
                    <a:pt x="24" y="37"/>
                    <a:pt x="37" y="24"/>
                    <a:pt x="52" y="24"/>
                  </a:cubicBezTo>
                  <a:cubicBezTo>
                    <a:pt x="67" y="24"/>
                    <a:pt x="80" y="37"/>
                    <a:pt x="80" y="52"/>
                  </a:cubicBezTo>
                  <a:cubicBezTo>
                    <a:pt x="80" y="67"/>
                    <a:pt x="67" y="80"/>
                    <a:pt x="52" y="80"/>
                  </a:cubicBezTo>
                  <a:cubicBezTo>
                    <a:pt x="37" y="80"/>
                    <a:pt x="24" y="67"/>
                    <a:pt x="24" y="52"/>
                  </a:cubicBezTo>
                  <a:close/>
                  <a:moveTo>
                    <a:pt x="68" y="52"/>
                  </a:moveTo>
                  <a:cubicBezTo>
                    <a:pt x="68" y="43"/>
                    <a:pt x="61" y="36"/>
                    <a:pt x="52" y="36"/>
                  </a:cubicBezTo>
                  <a:cubicBezTo>
                    <a:pt x="43" y="36"/>
                    <a:pt x="36" y="43"/>
                    <a:pt x="36" y="52"/>
                  </a:cubicBezTo>
                  <a:cubicBezTo>
                    <a:pt x="36" y="61"/>
                    <a:pt x="43" y="68"/>
                    <a:pt x="52" y="68"/>
                  </a:cubicBezTo>
                  <a:cubicBezTo>
                    <a:pt x="61" y="68"/>
                    <a:pt x="68" y="61"/>
                    <a:pt x="68" y="52"/>
                  </a:cubicBezTo>
                  <a:close/>
                  <a:moveTo>
                    <a:pt x="44" y="52"/>
                  </a:moveTo>
                  <a:cubicBezTo>
                    <a:pt x="44" y="48"/>
                    <a:pt x="48" y="44"/>
                    <a:pt x="52" y="44"/>
                  </a:cubicBezTo>
                  <a:cubicBezTo>
                    <a:pt x="56" y="44"/>
                    <a:pt x="60" y="48"/>
                    <a:pt x="60" y="52"/>
                  </a:cubicBezTo>
                  <a:cubicBezTo>
                    <a:pt x="60" y="56"/>
                    <a:pt x="56" y="60"/>
                    <a:pt x="52" y="60"/>
                  </a:cubicBezTo>
                  <a:cubicBezTo>
                    <a:pt x="48" y="60"/>
                    <a:pt x="44" y="56"/>
                    <a:pt x="44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1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0" name="Picture 118">
              <a:extLst>
                <a:ext uri="{FF2B5EF4-FFF2-40B4-BE49-F238E27FC236}">
                  <a16:creationId xmlns:a16="http://schemas.microsoft.com/office/drawing/2014/main" id="{CBAD5138-BFBE-4708-8FE4-E7D62D4BF6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24612" b="31602"/>
            <a:stretch/>
          </p:blipFill>
          <p:spPr>
            <a:xfrm>
              <a:off x="548944" y="2579670"/>
              <a:ext cx="925843" cy="373884"/>
            </a:xfrm>
            <a:prstGeom prst="rect">
              <a:avLst/>
            </a:prstGeom>
          </p:spPr>
        </p:pic>
        <p:sp>
          <p:nvSpPr>
            <p:cNvPr id="31" name="arrow_5">
              <a:extLst>
                <a:ext uri="{FF2B5EF4-FFF2-40B4-BE49-F238E27FC236}">
                  <a16:creationId xmlns:a16="http://schemas.microsoft.com/office/drawing/2014/main" id="{8C45ED02-1047-45CD-93DC-750BEE1004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9720" y="3362315"/>
              <a:ext cx="364291" cy="365760"/>
            </a:xfrm>
            <a:custGeom>
              <a:avLst/>
              <a:gdLst>
                <a:gd name="T0" fmla="*/ 102 w 248"/>
                <a:gd name="T1" fmla="*/ 0 h 249"/>
                <a:gd name="T2" fmla="*/ 176 w 248"/>
                <a:gd name="T3" fmla="*/ 73 h 249"/>
                <a:gd name="T4" fmla="*/ 102 w 248"/>
                <a:gd name="T5" fmla="*/ 147 h 249"/>
                <a:gd name="T6" fmla="*/ 176 w 248"/>
                <a:gd name="T7" fmla="*/ 73 h 249"/>
                <a:gd name="T8" fmla="*/ 0 w 248"/>
                <a:gd name="T9" fmla="*/ 73 h 249"/>
                <a:gd name="T10" fmla="*/ 146 w 248"/>
                <a:gd name="T11" fmla="*/ 103 h 249"/>
                <a:gd name="T12" fmla="*/ 72 w 248"/>
                <a:gd name="T13" fmla="*/ 176 h 249"/>
                <a:gd name="T14" fmla="*/ 146 w 248"/>
                <a:gd name="T15" fmla="*/ 249 h 249"/>
                <a:gd name="T16" fmla="*/ 72 w 248"/>
                <a:gd name="T17" fmla="*/ 176 h 249"/>
                <a:gd name="T18" fmla="*/ 248 w 248"/>
                <a:gd name="T19" fmla="*/ 17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102" y="0"/>
                  </a:moveTo>
                  <a:lnTo>
                    <a:pt x="176" y="73"/>
                  </a:lnTo>
                  <a:lnTo>
                    <a:pt x="102" y="147"/>
                  </a:lnTo>
                  <a:moveTo>
                    <a:pt x="176" y="73"/>
                  </a:moveTo>
                  <a:lnTo>
                    <a:pt x="0" y="73"/>
                  </a:lnTo>
                  <a:moveTo>
                    <a:pt x="146" y="103"/>
                  </a:moveTo>
                  <a:lnTo>
                    <a:pt x="72" y="176"/>
                  </a:lnTo>
                  <a:lnTo>
                    <a:pt x="146" y="249"/>
                  </a:lnTo>
                  <a:moveTo>
                    <a:pt x="72" y="176"/>
                  </a:moveTo>
                  <a:lnTo>
                    <a:pt x="248" y="176"/>
                  </a:ln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5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" name="Eye">
              <a:extLst>
                <a:ext uri="{FF2B5EF4-FFF2-40B4-BE49-F238E27FC236}">
                  <a16:creationId xmlns:a16="http://schemas.microsoft.com/office/drawing/2014/main" id="{A345FAC2-D06D-47B9-A9D6-D14DFA1C23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125" y="5787804"/>
              <a:ext cx="411480" cy="227186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5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7" name="Group 53">
            <a:extLst>
              <a:ext uri="{FF2B5EF4-FFF2-40B4-BE49-F238E27FC236}">
                <a16:creationId xmlns:a16="http://schemas.microsoft.com/office/drawing/2014/main" id="{1B25196E-D5E4-49A3-B071-864CAAE3863B}"/>
              </a:ext>
            </a:extLst>
          </p:cNvPr>
          <p:cNvGrpSpPr/>
          <p:nvPr/>
        </p:nvGrpSpPr>
        <p:grpSpPr>
          <a:xfrm>
            <a:off x="8976975" y="2034537"/>
            <a:ext cx="2793757" cy="2011027"/>
            <a:chOff x="9093048" y="2389035"/>
            <a:chExt cx="2794153" cy="2011313"/>
          </a:xfrm>
        </p:grpSpPr>
        <p:sp>
          <p:nvSpPr>
            <p:cNvPr id="19" name="Rectangle 67">
              <a:extLst>
                <a:ext uri="{FF2B5EF4-FFF2-40B4-BE49-F238E27FC236}">
                  <a16:creationId xmlns:a16="http://schemas.microsoft.com/office/drawing/2014/main" id="{3AD0958A-B3E2-4B04-A24E-33B887D9AC76}"/>
                </a:ext>
              </a:extLst>
            </p:cNvPr>
            <p:cNvSpPr/>
            <p:nvPr/>
          </p:nvSpPr>
          <p:spPr bwMode="auto">
            <a:xfrm>
              <a:off x="9093048" y="2389035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32471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5085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20" name="Rectangle 73">
              <a:extLst>
                <a:ext uri="{FF2B5EF4-FFF2-40B4-BE49-F238E27FC236}">
                  <a16:creationId xmlns:a16="http://schemas.microsoft.com/office/drawing/2014/main" id="{F09763F7-6821-40B0-B7AC-FDDC68810CC6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32418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Gestiona</a:t>
              </a: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 los </a:t>
              </a: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eventos</a:t>
              </a: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 </a:t>
              </a: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provocados</a:t>
              </a: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 por un </a:t>
              </a: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código</a:t>
              </a: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 </a:t>
              </a:r>
              <a:r>
                <a:rPr lang="en-US" sz="1599" dirty="0" err="1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ou</a:t>
              </a:r>
              <a:r>
                <a:rPr lang="en-U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 Logic App</a:t>
              </a:r>
              <a:endParaRPr lang="en-US" sz="1599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Calibri" panose="020F0502020204030204" pitchFamily="34" charset="0"/>
              </a:endParaRPr>
            </a:p>
          </p:txBody>
        </p:sp>
        <p:pic>
          <p:nvPicPr>
            <p:cNvPr id="21" name="Picture 14" descr="Image result for azure event grid">
              <a:extLst>
                <a:ext uri="{FF2B5EF4-FFF2-40B4-BE49-F238E27FC236}">
                  <a16:creationId xmlns:a16="http://schemas.microsoft.com/office/drawing/2014/main" id="{D6F6B0FD-D471-4D02-A6BD-65748B515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8">
            <a:extLst>
              <a:ext uri="{FF2B5EF4-FFF2-40B4-BE49-F238E27FC236}">
                <a16:creationId xmlns:a16="http://schemas.microsoft.com/office/drawing/2014/main" id="{FD7A6A91-8AEF-44FA-B6FE-3C40FFEA9B3F}"/>
              </a:ext>
            </a:extLst>
          </p:cNvPr>
          <p:cNvGrpSpPr/>
          <p:nvPr/>
        </p:nvGrpSpPr>
        <p:grpSpPr>
          <a:xfrm>
            <a:off x="3318213" y="2023680"/>
            <a:ext cx="2793757" cy="2011026"/>
            <a:chOff x="3436883" y="2389036"/>
            <a:chExt cx="2794153" cy="2011312"/>
          </a:xfrm>
        </p:grpSpPr>
        <p:sp>
          <p:nvSpPr>
            <p:cNvPr id="9" name="Rectangle 79">
              <a:extLst>
                <a:ext uri="{FF2B5EF4-FFF2-40B4-BE49-F238E27FC236}">
                  <a16:creationId xmlns:a16="http://schemas.microsoft.com/office/drawing/2014/main" id="{16CA87FF-784A-4D45-BC6F-90202E1A6172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32471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5085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10" name="Rectangle 80">
              <a:extLst>
                <a:ext uri="{FF2B5EF4-FFF2-40B4-BE49-F238E27FC236}">
                  <a16:creationId xmlns:a16="http://schemas.microsoft.com/office/drawing/2014/main" id="{5963908D-859E-47FB-8875-B0023036FA7D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32418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s-ES" sz="1599" dirty="0"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ea typeface="Times New Roman" panose="02020603050405020304" pitchFamily="18" charset="0"/>
                </a:rPr>
                <a:t>Ejecución basada en eventos, o no!</a:t>
              </a:r>
              <a:endParaRPr lang="en-US" sz="1599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Calibri" panose="020F0502020204030204" pitchFamily="34" charset="0"/>
              </a:endParaRPr>
            </a:p>
          </p:txBody>
        </p:sp>
        <p:grpSp>
          <p:nvGrpSpPr>
            <p:cNvPr id="11" name="Group 81">
              <a:extLst>
                <a:ext uri="{FF2B5EF4-FFF2-40B4-BE49-F238E27FC236}">
                  <a16:creationId xmlns:a16="http://schemas.microsoft.com/office/drawing/2014/main" id="{B0BB7A18-A4D8-4715-B2FF-2A3873F68BDA}"/>
                </a:ext>
              </a:extLst>
            </p:cNvPr>
            <p:cNvGrpSpPr/>
            <p:nvPr/>
          </p:nvGrpSpPr>
          <p:grpSpPr>
            <a:xfrm>
              <a:off x="3626049" y="2531117"/>
              <a:ext cx="481499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12" name="Freeform 18">
                <a:extLst>
                  <a:ext uri="{FF2B5EF4-FFF2-40B4-BE49-F238E27FC236}">
                    <a16:creationId xmlns:a16="http://schemas.microsoft.com/office/drawing/2014/main" id="{30C93AC4-7FE8-4FB9-B1C7-4BA5B24D15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01" tIns="45700" rIns="91401" bIns="4570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1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3" name="Group 83">
                <a:extLst>
                  <a:ext uri="{FF2B5EF4-FFF2-40B4-BE49-F238E27FC236}">
                    <a16:creationId xmlns:a16="http://schemas.microsoft.com/office/drawing/2014/main" id="{0C72BFD4-65BC-44C1-88F1-F0D19D943467}"/>
                  </a:ext>
                </a:extLst>
              </p:cNvPr>
              <p:cNvGrpSpPr/>
              <p:nvPr/>
            </p:nvGrpSpPr>
            <p:grpSpPr>
              <a:xfrm>
                <a:off x="6795675" y="3059339"/>
                <a:ext cx="141873" cy="271582"/>
                <a:chOff x="3016688" y="2176623"/>
                <a:chExt cx="166688" cy="319087"/>
              </a:xfrm>
              <a:grpFill/>
            </p:grpSpPr>
            <p:cxnSp>
              <p:nvCxnSpPr>
                <p:cNvPr id="17" name="Straight Connector 87">
                  <a:extLst>
                    <a:ext uri="{FF2B5EF4-FFF2-40B4-BE49-F238E27FC236}">
                      <a16:creationId xmlns:a16="http://schemas.microsoft.com/office/drawing/2014/main" id="{9C4B5603-DE5C-4520-B806-7F961E992E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88">
                  <a:extLst>
                    <a:ext uri="{FF2B5EF4-FFF2-40B4-BE49-F238E27FC236}">
                      <a16:creationId xmlns:a16="http://schemas.microsoft.com/office/drawing/2014/main" id="{97D91688-7AAB-4BF4-BC4D-EE160A1D86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84">
                <a:extLst>
                  <a:ext uri="{FF2B5EF4-FFF2-40B4-BE49-F238E27FC236}">
                    <a16:creationId xmlns:a16="http://schemas.microsoft.com/office/drawing/2014/main" id="{F0488DD9-1C06-4339-AAD2-35369D6F752E}"/>
                  </a:ext>
                </a:extLst>
              </p:cNvPr>
              <p:cNvGrpSpPr/>
              <p:nvPr/>
            </p:nvGrpSpPr>
            <p:grpSpPr>
              <a:xfrm flipH="1">
                <a:off x="7305699" y="3059339"/>
                <a:ext cx="141873" cy="271582"/>
                <a:chOff x="3016688" y="2176623"/>
                <a:chExt cx="166688" cy="319087"/>
              </a:xfrm>
              <a:grpFill/>
            </p:grpSpPr>
            <p:cxnSp>
              <p:nvCxnSpPr>
                <p:cNvPr id="15" name="Straight Connector 85">
                  <a:extLst>
                    <a:ext uri="{FF2B5EF4-FFF2-40B4-BE49-F238E27FC236}">
                      <a16:creationId xmlns:a16="http://schemas.microsoft.com/office/drawing/2014/main" id="{C019AEA0-97EF-4EBF-9D51-BF6FBB32F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86">
                  <a:extLst>
                    <a:ext uri="{FF2B5EF4-FFF2-40B4-BE49-F238E27FC236}">
                      <a16:creationId xmlns:a16="http://schemas.microsoft.com/office/drawing/2014/main" id="{E07DF6C4-6018-4BE4-A325-072E0F460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91733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9">
            <a:extLst>
              <a:ext uri="{FF2B5EF4-FFF2-40B4-BE49-F238E27FC236}">
                <a16:creationId xmlns:a16="http://schemas.microsoft.com/office/drawing/2014/main" id="{C4EB9A5B-390D-4A63-AE69-31ED9E573F49}"/>
              </a:ext>
            </a:extLst>
          </p:cNvPr>
          <p:cNvGrpSpPr/>
          <p:nvPr/>
        </p:nvGrpSpPr>
        <p:grpSpPr>
          <a:xfrm>
            <a:off x="6163971" y="3923039"/>
            <a:ext cx="5221073" cy="2072915"/>
            <a:chOff x="6240725" y="4238749"/>
            <a:chExt cx="5733470" cy="2276351"/>
          </a:xfrm>
        </p:grpSpPr>
        <p:sp>
          <p:nvSpPr>
            <p:cNvPr id="319" name="Rectangle 18">
              <a:extLst>
                <a:ext uri="{FF2B5EF4-FFF2-40B4-BE49-F238E27FC236}">
                  <a16:creationId xmlns:a16="http://schemas.microsoft.com/office/drawing/2014/main" id="{1EEDCAAB-A4F9-4709-B3D9-8302CF3A50FC}"/>
                </a:ext>
              </a:extLst>
            </p:cNvPr>
            <p:cNvSpPr/>
            <p:nvPr/>
          </p:nvSpPr>
          <p:spPr bwMode="auto">
            <a:xfrm>
              <a:off x="6240725" y="4238749"/>
              <a:ext cx="5733470" cy="22763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noFill/>
              <a:prstDash val="dash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873">
                <a:defRPr/>
              </a:pPr>
              <a:r>
                <a:rPr lang="en-US" sz="2000" kern="0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Real-time bot messaging</a:t>
              </a:r>
            </a:p>
          </p:txBody>
        </p:sp>
        <p:sp>
          <p:nvSpPr>
            <p:cNvPr id="320" name="AutoShape 3">
              <a:extLst>
                <a:ext uri="{FF2B5EF4-FFF2-40B4-BE49-F238E27FC236}">
                  <a16:creationId xmlns:a16="http://schemas.microsoft.com/office/drawing/2014/main" id="{BDCCE7B6-A056-46E7-9880-1A8377A9AFD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01306" y="4797630"/>
              <a:ext cx="2898911" cy="1519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sz="900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321" name="Freeform 28">
              <a:extLst>
                <a:ext uri="{FF2B5EF4-FFF2-40B4-BE49-F238E27FC236}">
                  <a16:creationId xmlns:a16="http://schemas.microsoft.com/office/drawing/2014/main" id="{C72CDD69-226C-4859-898B-6D26E1041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2569" y="4803978"/>
              <a:ext cx="466929" cy="468340"/>
            </a:xfrm>
            <a:custGeom>
              <a:avLst/>
              <a:gdLst>
                <a:gd name="T0" fmla="*/ 243 w 280"/>
                <a:gd name="T1" fmla="*/ 0 h 280"/>
                <a:gd name="T2" fmla="*/ 35 w 280"/>
                <a:gd name="T3" fmla="*/ 0 h 280"/>
                <a:gd name="T4" fmla="*/ 0 w 280"/>
                <a:gd name="T5" fmla="*/ 33 h 280"/>
                <a:gd name="T6" fmla="*/ 0 w 280"/>
                <a:gd name="T7" fmla="*/ 180 h 280"/>
                <a:gd name="T8" fmla="*/ 35 w 280"/>
                <a:gd name="T9" fmla="*/ 219 h 280"/>
                <a:gd name="T10" fmla="*/ 111 w 280"/>
                <a:gd name="T11" fmla="*/ 219 h 280"/>
                <a:gd name="T12" fmla="*/ 172 w 280"/>
                <a:gd name="T13" fmla="*/ 280 h 280"/>
                <a:gd name="T14" fmla="*/ 173 w 280"/>
                <a:gd name="T15" fmla="*/ 219 h 280"/>
                <a:gd name="T16" fmla="*/ 242 w 280"/>
                <a:gd name="T17" fmla="*/ 219 h 280"/>
                <a:gd name="T18" fmla="*/ 280 w 280"/>
                <a:gd name="T19" fmla="*/ 182 h 280"/>
                <a:gd name="T20" fmla="*/ 280 w 280"/>
                <a:gd name="T21" fmla="*/ 35 h 280"/>
                <a:gd name="T22" fmla="*/ 243 w 280"/>
                <a:gd name="T2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0" h="280">
                  <a:moveTo>
                    <a:pt x="24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2"/>
                    <a:pt x="0" y="33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200"/>
                    <a:pt x="15" y="219"/>
                    <a:pt x="35" y="219"/>
                  </a:cubicBezTo>
                  <a:cubicBezTo>
                    <a:pt x="111" y="219"/>
                    <a:pt x="111" y="219"/>
                    <a:pt x="111" y="219"/>
                  </a:cubicBezTo>
                  <a:cubicBezTo>
                    <a:pt x="172" y="280"/>
                    <a:pt x="172" y="280"/>
                    <a:pt x="172" y="280"/>
                  </a:cubicBezTo>
                  <a:cubicBezTo>
                    <a:pt x="173" y="219"/>
                    <a:pt x="173" y="219"/>
                    <a:pt x="173" y="219"/>
                  </a:cubicBezTo>
                  <a:cubicBezTo>
                    <a:pt x="242" y="219"/>
                    <a:pt x="242" y="219"/>
                    <a:pt x="242" y="219"/>
                  </a:cubicBezTo>
                  <a:cubicBezTo>
                    <a:pt x="263" y="220"/>
                    <a:pt x="280" y="203"/>
                    <a:pt x="280" y="182"/>
                  </a:cubicBezTo>
                  <a:cubicBezTo>
                    <a:pt x="280" y="35"/>
                    <a:pt x="280" y="35"/>
                    <a:pt x="280" y="35"/>
                  </a:cubicBezTo>
                  <a:cubicBezTo>
                    <a:pt x="280" y="15"/>
                    <a:pt x="263" y="0"/>
                    <a:pt x="24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sz="900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322" name="Rectangle 28">
              <a:extLst>
                <a:ext uri="{FF2B5EF4-FFF2-40B4-BE49-F238E27FC236}">
                  <a16:creationId xmlns:a16="http://schemas.microsoft.com/office/drawing/2014/main" id="{EB2CD1C4-64C0-4EAA-905C-08E17E73A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2257" y="4785992"/>
              <a:ext cx="210058" cy="31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r>
                <a:rPr lang="en-US" altLang="en-US" b="1" kern="0">
                  <a:solidFill>
                    <a:srgbClr val="FFFFFF"/>
                  </a:solidFill>
                  <a:latin typeface="Segoe UI" panose="020B0502040204020203" pitchFamily="34" charset="0"/>
                </a:rPr>
                <a:t>...</a:t>
              </a:r>
              <a:endParaRPr lang="en-US" altLang="en-US" sz="900" kern="0">
                <a:solidFill>
                  <a:prstClr val="black"/>
                </a:solidFill>
              </a:endParaRPr>
            </a:p>
          </p:txBody>
        </p:sp>
        <p:grpSp>
          <p:nvGrpSpPr>
            <p:cNvPr id="323" name="Group 109">
              <a:extLst>
                <a:ext uri="{FF2B5EF4-FFF2-40B4-BE49-F238E27FC236}">
                  <a16:creationId xmlns:a16="http://schemas.microsoft.com/office/drawing/2014/main" id="{FD89C1FC-F3AE-4B12-91C9-B7A43A0CAD45}"/>
                </a:ext>
              </a:extLst>
            </p:cNvPr>
            <p:cNvGrpSpPr/>
            <p:nvPr/>
          </p:nvGrpSpPr>
          <p:grpSpPr>
            <a:xfrm>
              <a:off x="8334161" y="5559256"/>
              <a:ext cx="575890" cy="307890"/>
              <a:chOff x="8255695" y="5678890"/>
              <a:chExt cx="325863" cy="174217"/>
            </a:xfrm>
          </p:grpSpPr>
          <p:sp>
            <p:nvSpPr>
              <p:cNvPr id="372" name="Freeform 30">
                <a:extLst>
                  <a:ext uri="{FF2B5EF4-FFF2-40B4-BE49-F238E27FC236}">
                    <a16:creationId xmlns:a16="http://schemas.microsoft.com/office/drawing/2014/main" id="{260C54A3-BCF8-480C-A0E9-E1E81580D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5695" y="5714157"/>
                <a:ext cx="80408" cy="122022"/>
              </a:xfrm>
              <a:custGeom>
                <a:avLst/>
                <a:gdLst>
                  <a:gd name="T0" fmla="*/ 114 w 114"/>
                  <a:gd name="T1" fmla="*/ 173 h 173"/>
                  <a:gd name="T2" fmla="*/ 0 w 114"/>
                  <a:gd name="T3" fmla="*/ 102 h 173"/>
                  <a:gd name="T4" fmla="*/ 0 w 114"/>
                  <a:gd name="T5" fmla="*/ 74 h 173"/>
                  <a:gd name="T6" fmla="*/ 114 w 114"/>
                  <a:gd name="T7" fmla="*/ 0 h 173"/>
                  <a:gd name="T8" fmla="*/ 114 w 114"/>
                  <a:gd name="T9" fmla="*/ 40 h 173"/>
                  <a:gd name="T10" fmla="*/ 34 w 114"/>
                  <a:gd name="T11" fmla="*/ 88 h 173"/>
                  <a:gd name="T12" fmla="*/ 34 w 114"/>
                  <a:gd name="T13" fmla="*/ 88 h 173"/>
                  <a:gd name="T14" fmla="*/ 114 w 114"/>
                  <a:gd name="T15" fmla="*/ 133 h 173"/>
                  <a:gd name="T16" fmla="*/ 114 w 114"/>
                  <a:gd name="T17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173">
                    <a:moveTo>
                      <a:pt x="114" y="173"/>
                    </a:moveTo>
                    <a:lnTo>
                      <a:pt x="0" y="102"/>
                    </a:lnTo>
                    <a:lnTo>
                      <a:pt x="0" y="74"/>
                    </a:lnTo>
                    <a:lnTo>
                      <a:pt x="114" y="0"/>
                    </a:lnTo>
                    <a:lnTo>
                      <a:pt x="114" y="40"/>
                    </a:lnTo>
                    <a:lnTo>
                      <a:pt x="34" y="88"/>
                    </a:lnTo>
                    <a:lnTo>
                      <a:pt x="34" y="88"/>
                    </a:lnTo>
                    <a:lnTo>
                      <a:pt x="114" y="133"/>
                    </a:lnTo>
                    <a:lnTo>
                      <a:pt x="114" y="17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73" name="Freeform 31">
                <a:extLst>
                  <a:ext uri="{FF2B5EF4-FFF2-40B4-BE49-F238E27FC236}">
                    <a16:creationId xmlns:a16="http://schemas.microsoft.com/office/drawing/2014/main" id="{EEF3E47A-0BB1-47E2-8736-17FB62C9BC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72780" y="5678890"/>
                <a:ext cx="93809" cy="174217"/>
              </a:xfrm>
              <a:custGeom>
                <a:avLst/>
                <a:gdLst>
                  <a:gd name="T0" fmla="*/ 14 w 56"/>
                  <a:gd name="T1" fmla="*/ 73 h 104"/>
                  <a:gd name="T2" fmla="*/ 13 w 56"/>
                  <a:gd name="T3" fmla="*/ 69 h 104"/>
                  <a:gd name="T4" fmla="*/ 13 w 56"/>
                  <a:gd name="T5" fmla="*/ 65 h 104"/>
                  <a:gd name="T6" fmla="*/ 14 w 56"/>
                  <a:gd name="T7" fmla="*/ 59 h 104"/>
                  <a:gd name="T8" fmla="*/ 16 w 56"/>
                  <a:gd name="T9" fmla="*/ 54 h 104"/>
                  <a:gd name="T10" fmla="*/ 19 w 56"/>
                  <a:gd name="T11" fmla="*/ 49 h 104"/>
                  <a:gd name="T12" fmla="*/ 23 w 56"/>
                  <a:gd name="T13" fmla="*/ 45 h 104"/>
                  <a:gd name="T14" fmla="*/ 28 w 56"/>
                  <a:gd name="T15" fmla="*/ 41 h 104"/>
                  <a:gd name="T16" fmla="*/ 31 w 56"/>
                  <a:gd name="T17" fmla="*/ 37 h 104"/>
                  <a:gd name="T18" fmla="*/ 33 w 56"/>
                  <a:gd name="T19" fmla="*/ 33 h 104"/>
                  <a:gd name="T20" fmla="*/ 34 w 56"/>
                  <a:gd name="T21" fmla="*/ 28 h 104"/>
                  <a:gd name="T22" fmla="*/ 33 w 56"/>
                  <a:gd name="T23" fmla="*/ 24 h 104"/>
                  <a:gd name="T24" fmla="*/ 31 w 56"/>
                  <a:gd name="T25" fmla="*/ 21 h 104"/>
                  <a:gd name="T26" fmla="*/ 28 w 56"/>
                  <a:gd name="T27" fmla="*/ 19 h 104"/>
                  <a:gd name="T28" fmla="*/ 23 w 56"/>
                  <a:gd name="T29" fmla="*/ 18 h 104"/>
                  <a:gd name="T30" fmla="*/ 12 w 56"/>
                  <a:gd name="T31" fmla="*/ 21 h 104"/>
                  <a:gd name="T32" fmla="*/ 0 w 56"/>
                  <a:gd name="T33" fmla="*/ 28 h 104"/>
                  <a:gd name="T34" fmla="*/ 0 w 56"/>
                  <a:gd name="T35" fmla="*/ 6 h 104"/>
                  <a:gd name="T36" fmla="*/ 12 w 56"/>
                  <a:gd name="T37" fmla="*/ 2 h 104"/>
                  <a:gd name="T38" fmla="*/ 25 w 56"/>
                  <a:gd name="T39" fmla="*/ 0 h 104"/>
                  <a:gd name="T40" fmla="*/ 38 w 56"/>
                  <a:gd name="T41" fmla="*/ 1 h 104"/>
                  <a:gd name="T42" fmla="*/ 47 w 56"/>
                  <a:gd name="T43" fmla="*/ 6 h 104"/>
                  <a:gd name="T44" fmla="*/ 54 w 56"/>
                  <a:gd name="T45" fmla="*/ 14 h 104"/>
                  <a:gd name="T46" fmla="*/ 56 w 56"/>
                  <a:gd name="T47" fmla="*/ 25 h 104"/>
                  <a:gd name="T48" fmla="*/ 55 w 56"/>
                  <a:gd name="T49" fmla="*/ 33 h 104"/>
                  <a:gd name="T50" fmla="*/ 52 w 56"/>
                  <a:gd name="T51" fmla="*/ 40 h 104"/>
                  <a:gd name="T52" fmla="*/ 48 w 56"/>
                  <a:gd name="T53" fmla="*/ 46 h 104"/>
                  <a:gd name="T54" fmla="*/ 41 w 56"/>
                  <a:gd name="T55" fmla="*/ 52 h 104"/>
                  <a:gd name="T56" fmla="*/ 37 w 56"/>
                  <a:gd name="T57" fmla="*/ 55 h 104"/>
                  <a:gd name="T58" fmla="*/ 34 w 56"/>
                  <a:gd name="T59" fmla="*/ 59 h 104"/>
                  <a:gd name="T60" fmla="*/ 32 w 56"/>
                  <a:gd name="T61" fmla="*/ 62 h 104"/>
                  <a:gd name="T62" fmla="*/ 31 w 56"/>
                  <a:gd name="T63" fmla="*/ 67 h 104"/>
                  <a:gd name="T64" fmla="*/ 32 w 56"/>
                  <a:gd name="T65" fmla="*/ 70 h 104"/>
                  <a:gd name="T66" fmla="*/ 33 w 56"/>
                  <a:gd name="T67" fmla="*/ 73 h 104"/>
                  <a:gd name="T68" fmla="*/ 14 w 56"/>
                  <a:gd name="T69" fmla="*/ 73 h 104"/>
                  <a:gd name="T70" fmla="*/ 25 w 56"/>
                  <a:gd name="T71" fmla="*/ 104 h 104"/>
                  <a:gd name="T72" fmla="*/ 15 w 56"/>
                  <a:gd name="T73" fmla="*/ 101 h 104"/>
                  <a:gd name="T74" fmla="*/ 12 w 56"/>
                  <a:gd name="T75" fmla="*/ 92 h 104"/>
                  <a:gd name="T76" fmla="*/ 15 w 56"/>
                  <a:gd name="T77" fmla="*/ 84 h 104"/>
                  <a:gd name="T78" fmla="*/ 25 w 56"/>
                  <a:gd name="T79" fmla="*/ 81 h 104"/>
                  <a:gd name="T80" fmla="*/ 34 w 56"/>
                  <a:gd name="T81" fmla="*/ 84 h 104"/>
                  <a:gd name="T82" fmla="*/ 38 w 56"/>
                  <a:gd name="T83" fmla="*/ 92 h 104"/>
                  <a:gd name="T84" fmla="*/ 34 w 56"/>
                  <a:gd name="T85" fmla="*/ 101 h 104"/>
                  <a:gd name="T86" fmla="*/ 25 w 56"/>
                  <a:gd name="T8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104">
                    <a:moveTo>
                      <a:pt x="14" y="73"/>
                    </a:moveTo>
                    <a:cubicBezTo>
                      <a:pt x="14" y="72"/>
                      <a:pt x="14" y="71"/>
                      <a:pt x="13" y="69"/>
                    </a:cubicBezTo>
                    <a:cubicBezTo>
                      <a:pt x="13" y="68"/>
                      <a:pt x="13" y="66"/>
                      <a:pt x="13" y="65"/>
                    </a:cubicBezTo>
                    <a:cubicBezTo>
                      <a:pt x="13" y="63"/>
                      <a:pt x="13" y="61"/>
                      <a:pt x="14" y="59"/>
                    </a:cubicBezTo>
                    <a:cubicBezTo>
                      <a:pt x="14" y="57"/>
                      <a:pt x="15" y="55"/>
                      <a:pt x="16" y="54"/>
                    </a:cubicBezTo>
                    <a:cubicBezTo>
                      <a:pt x="16" y="52"/>
                      <a:pt x="17" y="51"/>
                      <a:pt x="19" y="49"/>
                    </a:cubicBezTo>
                    <a:cubicBezTo>
                      <a:pt x="20" y="48"/>
                      <a:pt x="21" y="47"/>
                      <a:pt x="23" y="45"/>
                    </a:cubicBezTo>
                    <a:cubicBezTo>
                      <a:pt x="25" y="44"/>
                      <a:pt x="26" y="42"/>
                      <a:pt x="28" y="41"/>
                    </a:cubicBezTo>
                    <a:cubicBezTo>
                      <a:pt x="29" y="40"/>
                      <a:pt x="30" y="38"/>
                      <a:pt x="31" y="37"/>
                    </a:cubicBezTo>
                    <a:cubicBezTo>
                      <a:pt x="32" y="36"/>
                      <a:pt x="33" y="34"/>
                      <a:pt x="33" y="33"/>
                    </a:cubicBezTo>
                    <a:cubicBezTo>
                      <a:pt x="34" y="32"/>
                      <a:pt x="34" y="30"/>
                      <a:pt x="34" y="28"/>
                    </a:cubicBezTo>
                    <a:cubicBezTo>
                      <a:pt x="34" y="27"/>
                      <a:pt x="34" y="26"/>
                      <a:pt x="33" y="24"/>
                    </a:cubicBezTo>
                    <a:cubicBezTo>
                      <a:pt x="33" y="23"/>
                      <a:pt x="32" y="22"/>
                      <a:pt x="31" y="21"/>
                    </a:cubicBezTo>
                    <a:cubicBezTo>
                      <a:pt x="30" y="20"/>
                      <a:pt x="29" y="20"/>
                      <a:pt x="28" y="19"/>
                    </a:cubicBezTo>
                    <a:cubicBezTo>
                      <a:pt x="26" y="19"/>
                      <a:pt x="25" y="18"/>
                      <a:pt x="23" y="18"/>
                    </a:cubicBezTo>
                    <a:cubicBezTo>
                      <a:pt x="19" y="18"/>
                      <a:pt x="15" y="19"/>
                      <a:pt x="12" y="21"/>
                    </a:cubicBezTo>
                    <a:cubicBezTo>
                      <a:pt x="8" y="22"/>
                      <a:pt x="4" y="24"/>
                      <a:pt x="0" y="2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4"/>
                      <a:pt x="8" y="3"/>
                      <a:pt x="12" y="2"/>
                    </a:cubicBezTo>
                    <a:cubicBezTo>
                      <a:pt x="16" y="0"/>
                      <a:pt x="21" y="0"/>
                      <a:pt x="25" y="0"/>
                    </a:cubicBezTo>
                    <a:cubicBezTo>
                      <a:pt x="30" y="0"/>
                      <a:pt x="34" y="0"/>
                      <a:pt x="38" y="1"/>
                    </a:cubicBezTo>
                    <a:cubicBezTo>
                      <a:pt x="41" y="2"/>
                      <a:pt x="45" y="4"/>
                      <a:pt x="47" y="6"/>
                    </a:cubicBezTo>
                    <a:cubicBezTo>
                      <a:pt x="50" y="8"/>
                      <a:pt x="52" y="11"/>
                      <a:pt x="54" y="14"/>
                    </a:cubicBezTo>
                    <a:cubicBezTo>
                      <a:pt x="55" y="17"/>
                      <a:pt x="56" y="21"/>
                      <a:pt x="56" y="25"/>
                    </a:cubicBezTo>
                    <a:cubicBezTo>
                      <a:pt x="56" y="28"/>
                      <a:pt x="56" y="31"/>
                      <a:pt x="55" y="33"/>
                    </a:cubicBezTo>
                    <a:cubicBezTo>
                      <a:pt x="55" y="35"/>
                      <a:pt x="54" y="38"/>
                      <a:pt x="52" y="40"/>
                    </a:cubicBezTo>
                    <a:cubicBezTo>
                      <a:pt x="51" y="42"/>
                      <a:pt x="50" y="44"/>
                      <a:pt x="48" y="46"/>
                    </a:cubicBezTo>
                    <a:cubicBezTo>
                      <a:pt x="46" y="48"/>
                      <a:pt x="44" y="50"/>
                      <a:pt x="41" y="52"/>
                    </a:cubicBezTo>
                    <a:cubicBezTo>
                      <a:pt x="40" y="53"/>
                      <a:pt x="38" y="54"/>
                      <a:pt x="37" y="55"/>
                    </a:cubicBezTo>
                    <a:cubicBezTo>
                      <a:pt x="36" y="57"/>
                      <a:pt x="35" y="58"/>
                      <a:pt x="34" y="59"/>
                    </a:cubicBezTo>
                    <a:cubicBezTo>
                      <a:pt x="33" y="60"/>
                      <a:pt x="32" y="61"/>
                      <a:pt x="32" y="62"/>
                    </a:cubicBezTo>
                    <a:cubicBezTo>
                      <a:pt x="32" y="64"/>
                      <a:pt x="31" y="65"/>
                      <a:pt x="31" y="67"/>
                    </a:cubicBezTo>
                    <a:cubicBezTo>
                      <a:pt x="31" y="68"/>
                      <a:pt x="31" y="69"/>
                      <a:pt x="32" y="70"/>
                    </a:cubicBezTo>
                    <a:cubicBezTo>
                      <a:pt x="32" y="71"/>
                      <a:pt x="32" y="72"/>
                      <a:pt x="33" y="73"/>
                    </a:cubicBezTo>
                    <a:lnTo>
                      <a:pt x="14" y="73"/>
                    </a:lnTo>
                    <a:close/>
                    <a:moveTo>
                      <a:pt x="25" y="104"/>
                    </a:moveTo>
                    <a:cubicBezTo>
                      <a:pt x="21" y="104"/>
                      <a:pt x="18" y="103"/>
                      <a:pt x="15" y="101"/>
                    </a:cubicBezTo>
                    <a:cubicBezTo>
                      <a:pt x="13" y="98"/>
                      <a:pt x="12" y="96"/>
                      <a:pt x="12" y="92"/>
                    </a:cubicBezTo>
                    <a:cubicBezTo>
                      <a:pt x="12" y="89"/>
                      <a:pt x="13" y="86"/>
                      <a:pt x="15" y="84"/>
                    </a:cubicBezTo>
                    <a:cubicBezTo>
                      <a:pt x="18" y="82"/>
                      <a:pt x="21" y="81"/>
                      <a:pt x="25" y="81"/>
                    </a:cubicBezTo>
                    <a:cubicBezTo>
                      <a:pt x="28" y="81"/>
                      <a:pt x="32" y="82"/>
                      <a:pt x="34" y="84"/>
                    </a:cubicBezTo>
                    <a:cubicBezTo>
                      <a:pt x="36" y="86"/>
                      <a:pt x="38" y="89"/>
                      <a:pt x="38" y="92"/>
                    </a:cubicBezTo>
                    <a:cubicBezTo>
                      <a:pt x="38" y="96"/>
                      <a:pt x="36" y="99"/>
                      <a:pt x="34" y="101"/>
                    </a:cubicBezTo>
                    <a:cubicBezTo>
                      <a:pt x="32" y="103"/>
                      <a:pt x="29" y="104"/>
                      <a:pt x="25" y="104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gradFill>
                    <a:gsLst>
                      <a:gs pos="0">
                        <a:srgbClr val="E6E6E6"/>
                      </a:gs>
                      <a:gs pos="100000">
                        <a:srgbClr val="E6E6E6"/>
                      </a:gs>
                    </a:gsLst>
                    <a:lin ang="5400000" scaled="0"/>
                  </a:gradFill>
                  <a:latin typeface="Calibri" panose="020F0502020204030204"/>
                </a:endParaRPr>
              </a:p>
            </p:txBody>
          </p:sp>
          <p:sp>
            <p:nvSpPr>
              <p:cNvPr id="374" name="Freeform 32">
                <a:extLst>
                  <a:ext uri="{FF2B5EF4-FFF2-40B4-BE49-F238E27FC236}">
                    <a16:creationId xmlns:a16="http://schemas.microsoft.com/office/drawing/2014/main" id="{093E84E0-1A2E-4784-9FCB-81A2250B7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1150" y="5712746"/>
                <a:ext cx="80408" cy="122022"/>
              </a:xfrm>
              <a:custGeom>
                <a:avLst/>
                <a:gdLst>
                  <a:gd name="T0" fmla="*/ 114 w 114"/>
                  <a:gd name="T1" fmla="*/ 102 h 173"/>
                  <a:gd name="T2" fmla="*/ 0 w 114"/>
                  <a:gd name="T3" fmla="*/ 173 h 173"/>
                  <a:gd name="T4" fmla="*/ 0 w 114"/>
                  <a:gd name="T5" fmla="*/ 132 h 173"/>
                  <a:gd name="T6" fmla="*/ 83 w 114"/>
                  <a:gd name="T7" fmla="*/ 87 h 173"/>
                  <a:gd name="T8" fmla="*/ 83 w 114"/>
                  <a:gd name="T9" fmla="*/ 87 h 173"/>
                  <a:gd name="T10" fmla="*/ 0 w 114"/>
                  <a:gd name="T11" fmla="*/ 40 h 173"/>
                  <a:gd name="T12" fmla="*/ 0 w 114"/>
                  <a:gd name="T13" fmla="*/ 0 h 173"/>
                  <a:gd name="T14" fmla="*/ 114 w 114"/>
                  <a:gd name="T15" fmla="*/ 76 h 173"/>
                  <a:gd name="T16" fmla="*/ 114 w 114"/>
                  <a:gd name="T17" fmla="*/ 10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173">
                    <a:moveTo>
                      <a:pt x="114" y="102"/>
                    </a:moveTo>
                    <a:lnTo>
                      <a:pt x="0" y="173"/>
                    </a:lnTo>
                    <a:lnTo>
                      <a:pt x="0" y="132"/>
                    </a:lnTo>
                    <a:lnTo>
                      <a:pt x="83" y="87"/>
                    </a:lnTo>
                    <a:lnTo>
                      <a:pt x="83" y="87"/>
                    </a:lnTo>
                    <a:lnTo>
                      <a:pt x="0" y="40"/>
                    </a:lnTo>
                    <a:lnTo>
                      <a:pt x="0" y="0"/>
                    </a:lnTo>
                    <a:lnTo>
                      <a:pt x="114" y="76"/>
                    </a:lnTo>
                    <a:lnTo>
                      <a:pt x="114" y="10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24" name="Rectangle 47">
              <a:extLst>
                <a:ext uri="{FF2B5EF4-FFF2-40B4-BE49-F238E27FC236}">
                  <a16:creationId xmlns:a16="http://schemas.microsoft.com/office/drawing/2014/main" id="{95F7A4F8-0409-415E-9CA0-7C98DF8EC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8612" y="6024906"/>
              <a:ext cx="834846" cy="31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49">
                <a:lnSpc>
                  <a:spcPct val="90000"/>
                </a:lnSpc>
                <a:defRPr/>
              </a:pP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Chatbot sends</a:t>
              </a:r>
            </a:p>
            <a:p>
              <a:pPr algn="ctr" defTabSz="914049">
                <a:lnSpc>
                  <a:spcPct val="90000"/>
                </a:lnSpc>
                <a:defRPr/>
              </a:pP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response</a:t>
              </a:r>
            </a:p>
          </p:txBody>
        </p:sp>
        <p:grpSp>
          <p:nvGrpSpPr>
            <p:cNvPr id="325" name="Group 9">
              <a:extLst>
                <a:ext uri="{FF2B5EF4-FFF2-40B4-BE49-F238E27FC236}">
                  <a16:creationId xmlns:a16="http://schemas.microsoft.com/office/drawing/2014/main" id="{2D374D8C-365D-4C31-A8C2-7BA17EE22971}"/>
                </a:ext>
              </a:extLst>
            </p:cNvPr>
            <p:cNvGrpSpPr/>
            <p:nvPr/>
          </p:nvGrpSpPr>
          <p:grpSpPr>
            <a:xfrm>
              <a:off x="10949168" y="5466284"/>
              <a:ext cx="493731" cy="452823"/>
              <a:chOff x="10483366" y="5527244"/>
              <a:chExt cx="493731" cy="452823"/>
            </a:xfrm>
          </p:grpSpPr>
          <p:sp>
            <p:nvSpPr>
              <p:cNvPr id="360" name="Rectangle 52">
                <a:extLst>
                  <a:ext uri="{FF2B5EF4-FFF2-40B4-BE49-F238E27FC236}">
                    <a16:creationId xmlns:a16="http://schemas.microsoft.com/office/drawing/2014/main" id="{D6244A70-7E04-44EA-BEE4-70C22581C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6642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61" name="Rectangle 53">
                <a:extLst>
                  <a:ext uri="{FF2B5EF4-FFF2-40B4-BE49-F238E27FC236}">
                    <a16:creationId xmlns:a16="http://schemas.microsoft.com/office/drawing/2014/main" id="{D68EC026-CF1F-43B0-B16B-F7D8D5B28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5483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62" name="Rectangle 54">
                <a:extLst>
                  <a:ext uri="{FF2B5EF4-FFF2-40B4-BE49-F238E27FC236}">
                    <a16:creationId xmlns:a16="http://schemas.microsoft.com/office/drawing/2014/main" id="{99B79586-485D-4469-A3D2-390EB7746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1783" y="5622464"/>
                <a:ext cx="356897" cy="3576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63" name="Oval 55">
                <a:extLst>
                  <a:ext uri="{FF2B5EF4-FFF2-40B4-BE49-F238E27FC236}">
                    <a16:creationId xmlns:a16="http://schemas.microsoft.com/office/drawing/2014/main" id="{0F50678D-032C-4BCD-8349-793993D57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3523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64" name="Oval 56">
                <a:extLst>
                  <a:ext uri="{FF2B5EF4-FFF2-40B4-BE49-F238E27FC236}">
                    <a16:creationId xmlns:a16="http://schemas.microsoft.com/office/drawing/2014/main" id="{726BBBB4-1E28-4FA6-AECF-F6ECA7268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3146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65" name="Oval 57">
                <a:extLst>
                  <a:ext uri="{FF2B5EF4-FFF2-40B4-BE49-F238E27FC236}">
                    <a16:creationId xmlns:a16="http://schemas.microsoft.com/office/drawing/2014/main" id="{67AEAC4E-5650-4C44-AABF-9912B7DA5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7159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66" name="Oval 58">
                <a:extLst>
                  <a:ext uri="{FF2B5EF4-FFF2-40B4-BE49-F238E27FC236}">
                    <a16:creationId xmlns:a16="http://schemas.microsoft.com/office/drawing/2014/main" id="{BFFD7CF8-FD4D-4E82-B9CB-C3FD016DA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5373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67" name="Freeform 59">
                <a:extLst>
                  <a:ext uri="{FF2B5EF4-FFF2-40B4-BE49-F238E27FC236}">
                    <a16:creationId xmlns:a16="http://schemas.microsoft.com/office/drawing/2014/main" id="{646D1B18-016F-4977-ACCF-C4D140248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3523" y="5838295"/>
                <a:ext cx="293418" cy="96631"/>
              </a:xfrm>
              <a:custGeom>
                <a:avLst/>
                <a:gdLst>
                  <a:gd name="T0" fmla="*/ 146 w 176"/>
                  <a:gd name="T1" fmla="*/ 58 h 58"/>
                  <a:gd name="T2" fmla="*/ 30 w 176"/>
                  <a:gd name="T3" fmla="*/ 58 h 58"/>
                  <a:gd name="T4" fmla="*/ 0 w 176"/>
                  <a:gd name="T5" fmla="*/ 29 h 58"/>
                  <a:gd name="T6" fmla="*/ 30 w 176"/>
                  <a:gd name="T7" fmla="*/ 0 h 58"/>
                  <a:gd name="T8" fmla="*/ 146 w 176"/>
                  <a:gd name="T9" fmla="*/ 0 h 58"/>
                  <a:gd name="T10" fmla="*/ 176 w 176"/>
                  <a:gd name="T11" fmla="*/ 29 h 58"/>
                  <a:gd name="T12" fmla="*/ 146 w 176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" h="58">
                    <a:moveTo>
                      <a:pt x="146" y="58"/>
                    </a:moveTo>
                    <a:cubicBezTo>
                      <a:pt x="30" y="58"/>
                      <a:pt x="30" y="58"/>
                      <a:pt x="30" y="58"/>
                    </a:cubicBezTo>
                    <a:cubicBezTo>
                      <a:pt x="14" y="58"/>
                      <a:pt x="0" y="45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62" y="0"/>
                      <a:pt x="176" y="13"/>
                      <a:pt x="176" y="29"/>
                    </a:cubicBezTo>
                    <a:cubicBezTo>
                      <a:pt x="176" y="45"/>
                      <a:pt x="162" y="58"/>
                      <a:pt x="146" y="5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68" name="Freeform 60">
                <a:extLst>
                  <a:ext uri="{FF2B5EF4-FFF2-40B4-BE49-F238E27FC236}">
                    <a16:creationId xmlns:a16="http://schemas.microsoft.com/office/drawing/2014/main" id="{2071AE7F-AFB4-427A-86BE-721B0E68C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6187" y="5707809"/>
                <a:ext cx="65596" cy="162226"/>
              </a:xfrm>
              <a:custGeom>
                <a:avLst/>
                <a:gdLst>
                  <a:gd name="T0" fmla="*/ 93 w 93"/>
                  <a:gd name="T1" fmla="*/ 230 h 230"/>
                  <a:gd name="T2" fmla="*/ 0 w 93"/>
                  <a:gd name="T3" fmla="*/ 185 h 230"/>
                  <a:gd name="T4" fmla="*/ 0 w 93"/>
                  <a:gd name="T5" fmla="*/ 45 h 230"/>
                  <a:gd name="T6" fmla="*/ 93 w 93"/>
                  <a:gd name="T7" fmla="*/ 0 h 230"/>
                  <a:gd name="T8" fmla="*/ 93 w 93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30">
                    <a:moveTo>
                      <a:pt x="93" y="230"/>
                    </a:moveTo>
                    <a:lnTo>
                      <a:pt x="0" y="185"/>
                    </a:lnTo>
                    <a:lnTo>
                      <a:pt x="0" y="45"/>
                    </a:lnTo>
                    <a:lnTo>
                      <a:pt x="93" y="0"/>
                    </a:lnTo>
                    <a:lnTo>
                      <a:pt x="93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69" name="Oval 61">
                <a:extLst>
                  <a:ext uri="{FF2B5EF4-FFF2-40B4-BE49-F238E27FC236}">
                    <a16:creationId xmlns:a16="http://schemas.microsoft.com/office/drawing/2014/main" id="{33D13642-320E-47DC-9902-46032FF4C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3366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70" name="Freeform 62">
                <a:extLst>
                  <a:ext uri="{FF2B5EF4-FFF2-40B4-BE49-F238E27FC236}">
                    <a16:creationId xmlns:a16="http://schemas.microsoft.com/office/drawing/2014/main" id="{74765247-45C5-4CD1-AF5C-49B9FF7BAA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8680" y="5707809"/>
                <a:ext cx="64890" cy="162226"/>
              </a:xfrm>
              <a:custGeom>
                <a:avLst/>
                <a:gdLst>
                  <a:gd name="T0" fmla="*/ 0 w 92"/>
                  <a:gd name="T1" fmla="*/ 230 h 230"/>
                  <a:gd name="T2" fmla="*/ 92 w 92"/>
                  <a:gd name="T3" fmla="*/ 185 h 230"/>
                  <a:gd name="T4" fmla="*/ 92 w 92"/>
                  <a:gd name="T5" fmla="*/ 45 h 230"/>
                  <a:gd name="T6" fmla="*/ 0 w 92"/>
                  <a:gd name="T7" fmla="*/ 0 h 230"/>
                  <a:gd name="T8" fmla="*/ 0 w 92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230">
                    <a:moveTo>
                      <a:pt x="0" y="230"/>
                    </a:moveTo>
                    <a:lnTo>
                      <a:pt x="92" y="185"/>
                    </a:lnTo>
                    <a:lnTo>
                      <a:pt x="92" y="45"/>
                    </a:lnTo>
                    <a:lnTo>
                      <a:pt x="0" y="0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71" name="Oval 63">
                <a:extLst>
                  <a:ext uri="{FF2B5EF4-FFF2-40B4-BE49-F238E27FC236}">
                    <a16:creationId xmlns:a16="http://schemas.microsoft.com/office/drawing/2014/main" id="{593937B8-262D-482A-849A-24B14FB61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2207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326" name="Straight Arrow Connector 15">
              <a:extLst>
                <a:ext uri="{FF2B5EF4-FFF2-40B4-BE49-F238E27FC236}">
                  <a16:creationId xmlns:a16="http://schemas.microsoft.com/office/drawing/2014/main" id="{F05A444C-CD5B-40A3-89BD-AB95BACA44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96033" y="5288280"/>
              <a:ext cx="0" cy="273571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Rectangle 47">
              <a:extLst>
                <a:ext uri="{FF2B5EF4-FFF2-40B4-BE49-F238E27FC236}">
                  <a16:creationId xmlns:a16="http://schemas.microsoft.com/office/drawing/2014/main" id="{4BA80EEB-9D7B-445B-994F-9C300A1BE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7917" y="6024906"/>
              <a:ext cx="829458" cy="31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49">
                <a:lnSpc>
                  <a:spcPct val="90000"/>
                </a:lnSpc>
                <a:defRPr/>
              </a:pP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Message sent </a:t>
              </a:r>
              <a:b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</a:b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to Chatbot</a:t>
              </a:r>
            </a:p>
          </p:txBody>
        </p:sp>
        <p:cxnSp>
          <p:nvCxnSpPr>
            <p:cNvPr id="328" name="Straight Arrow Connector 107">
              <a:extLst>
                <a:ext uri="{FF2B5EF4-FFF2-40B4-BE49-F238E27FC236}">
                  <a16:creationId xmlns:a16="http://schemas.microsoft.com/office/drawing/2014/main" id="{C1FA27A6-9A46-4F5A-A71F-799E39C80597}"/>
                </a:ext>
              </a:extLst>
            </p:cNvPr>
            <p:cNvCxnSpPr>
              <a:cxnSpLocks/>
            </p:cNvCxnSpPr>
            <p:nvPr/>
          </p:nvCxnSpPr>
          <p:spPr>
            <a:xfrm>
              <a:off x="6932643" y="5200650"/>
              <a:ext cx="0" cy="299085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Freeform 28">
              <a:extLst>
                <a:ext uri="{FF2B5EF4-FFF2-40B4-BE49-F238E27FC236}">
                  <a16:creationId xmlns:a16="http://schemas.microsoft.com/office/drawing/2014/main" id="{1DAD06F6-E831-478D-82A1-8E31B005E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179" y="4803978"/>
              <a:ext cx="466929" cy="468340"/>
            </a:xfrm>
            <a:custGeom>
              <a:avLst/>
              <a:gdLst>
                <a:gd name="T0" fmla="*/ 243 w 280"/>
                <a:gd name="T1" fmla="*/ 0 h 280"/>
                <a:gd name="T2" fmla="*/ 35 w 280"/>
                <a:gd name="T3" fmla="*/ 0 h 280"/>
                <a:gd name="T4" fmla="*/ 0 w 280"/>
                <a:gd name="T5" fmla="*/ 33 h 280"/>
                <a:gd name="T6" fmla="*/ 0 w 280"/>
                <a:gd name="T7" fmla="*/ 180 h 280"/>
                <a:gd name="T8" fmla="*/ 35 w 280"/>
                <a:gd name="T9" fmla="*/ 219 h 280"/>
                <a:gd name="T10" fmla="*/ 111 w 280"/>
                <a:gd name="T11" fmla="*/ 219 h 280"/>
                <a:gd name="T12" fmla="*/ 172 w 280"/>
                <a:gd name="T13" fmla="*/ 280 h 280"/>
                <a:gd name="T14" fmla="*/ 173 w 280"/>
                <a:gd name="T15" fmla="*/ 219 h 280"/>
                <a:gd name="T16" fmla="*/ 242 w 280"/>
                <a:gd name="T17" fmla="*/ 219 h 280"/>
                <a:gd name="T18" fmla="*/ 280 w 280"/>
                <a:gd name="T19" fmla="*/ 182 h 280"/>
                <a:gd name="T20" fmla="*/ 280 w 280"/>
                <a:gd name="T21" fmla="*/ 35 h 280"/>
                <a:gd name="T22" fmla="*/ 243 w 280"/>
                <a:gd name="T2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0" h="280">
                  <a:moveTo>
                    <a:pt x="24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2"/>
                    <a:pt x="0" y="33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200"/>
                    <a:pt x="15" y="219"/>
                    <a:pt x="35" y="219"/>
                  </a:cubicBezTo>
                  <a:cubicBezTo>
                    <a:pt x="111" y="219"/>
                    <a:pt x="111" y="219"/>
                    <a:pt x="111" y="219"/>
                  </a:cubicBezTo>
                  <a:cubicBezTo>
                    <a:pt x="172" y="280"/>
                    <a:pt x="172" y="280"/>
                    <a:pt x="172" y="280"/>
                  </a:cubicBezTo>
                  <a:cubicBezTo>
                    <a:pt x="173" y="219"/>
                    <a:pt x="173" y="219"/>
                    <a:pt x="173" y="219"/>
                  </a:cubicBezTo>
                  <a:cubicBezTo>
                    <a:pt x="242" y="219"/>
                    <a:pt x="242" y="219"/>
                    <a:pt x="242" y="219"/>
                  </a:cubicBezTo>
                  <a:cubicBezTo>
                    <a:pt x="263" y="220"/>
                    <a:pt x="280" y="203"/>
                    <a:pt x="280" y="182"/>
                  </a:cubicBezTo>
                  <a:cubicBezTo>
                    <a:pt x="280" y="35"/>
                    <a:pt x="280" y="35"/>
                    <a:pt x="280" y="35"/>
                  </a:cubicBezTo>
                  <a:cubicBezTo>
                    <a:pt x="280" y="15"/>
                    <a:pt x="263" y="0"/>
                    <a:pt x="24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sz="900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330" name="Rectangle 92">
              <a:extLst>
                <a:ext uri="{FF2B5EF4-FFF2-40B4-BE49-F238E27FC236}">
                  <a16:creationId xmlns:a16="http://schemas.microsoft.com/office/drawing/2014/main" id="{DBC3B1B7-EFB5-4478-AB43-D6148BA8F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2147" y="4841872"/>
              <a:ext cx="113109" cy="31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r>
                <a:rPr lang="en-US" altLang="en-US" b="1" kern="0">
                  <a:solidFill>
                    <a:srgbClr val="FFFFFF"/>
                  </a:solidFill>
                  <a:latin typeface="Segoe UI" panose="020B0502040204020203" pitchFamily="34" charset="0"/>
                </a:rPr>
                <a:t>?</a:t>
              </a:r>
              <a:endParaRPr lang="en-US" altLang="en-US" sz="900" kern="0">
                <a:solidFill>
                  <a:prstClr val="black"/>
                </a:solidFill>
              </a:endParaRPr>
            </a:p>
          </p:txBody>
        </p:sp>
        <p:cxnSp>
          <p:nvCxnSpPr>
            <p:cNvPr id="331" name="Straight Arrow Connector 110">
              <a:extLst>
                <a:ext uri="{FF2B5EF4-FFF2-40B4-BE49-F238E27FC236}">
                  <a16:creationId xmlns:a16="http://schemas.microsoft.com/office/drawing/2014/main" id="{9A28D600-5EA9-4EE3-A4E2-B85BBE6E6801}"/>
                </a:ext>
              </a:extLst>
            </p:cNvPr>
            <p:cNvCxnSpPr>
              <a:cxnSpLocks/>
            </p:cNvCxnSpPr>
            <p:nvPr/>
          </p:nvCxnSpPr>
          <p:spPr>
            <a:xfrm>
              <a:off x="7174261" y="5726114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2" name="Group 94">
              <a:extLst>
                <a:ext uri="{FF2B5EF4-FFF2-40B4-BE49-F238E27FC236}">
                  <a16:creationId xmlns:a16="http://schemas.microsoft.com/office/drawing/2014/main" id="{FFB8A53B-4044-4A06-93A8-EC7235E4C28B}"/>
                </a:ext>
              </a:extLst>
            </p:cNvPr>
            <p:cNvGrpSpPr/>
            <p:nvPr/>
          </p:nvGrpSpPr>
          <p:grpSpPr>
            <a:xfrm>
              <a:off x="6685778" y="5466284"/>
              <a:ext cx="493731" cy="452823"/>
              <a:chOff x="10483366" y="5527244"/>
              <a:chExt cx="493731" cy="452823"/>
            </a:xfrm>
          </p:grpSpPr>
          <p:sp>
            <p:nvSpPr>
              <p:cNvPr id="348" name="Rectangle 52">
                <a:extLst>
                  <a:ext uri="{FF2B5EF4-FFF2-40B4-BE49-F238E27FC236}">
                    <a16:creationId xmlns:a16="http://schemas.microsoft.com/office/drawing/2014/main" id="{80C0CEBB-762F-4714-B388-E3BCE027A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6642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49" name="Rectangle 53">
                <a:extLst>
                  <a:ext uri="{FF2B5EF4-FFF2-40B4-BE49-F238E27FC236}">
                    <a16:creationId xmlns:a16="http://schemas.microsoft.com/office/drawing/2014/main" id="{140A4631-B0B9-42FA-827E-C959F3512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5483" y="5582260"/>
                <a:ext cx="18339" cy="15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0" name="Rectangle 54">
                <a:extLst>
                  <a:ext uri="{FF2B5EF4-FFF2-40B4-BE49-F238E27FC236}">
                    <a16:creationId xmlns:a16="http://schemas.microsoft.com/office/drawing/2014/main" id="{72530242-2C69-49C2-A422-320C0D0A0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1783" y="5622464"/>
                <a:ext cx="356897" cy="35760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1" name="Oval 55">
                <a:extLst>
                  <a:ext uri="{FF2B5EF4-FFF2-40B4-BE49-F238E27FC236}">
                    <a16:creationId xmlns:a16="http://schemas.microsoft.com/office/drawing/2014/main" id="{AE12760B-F3C8-4796-A1AC-BF9BD33BF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3523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2" name="Oval 56">
                <a:extLst>
                  <a:ext uri="{FF2B5EF4-FFF2-40B4-BE49-F238E27FC236}">
                    <a16:creationId xmlns:a16="http://schemas.microsoft.com/office/drawing/2014/main" id="{9A66709C-44A6-4342-B655-BF3140BB0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3146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3" name="Oval 57">
                <a:extLst>
                  <a:ext uri="{FF2B5EF4-FFF2-40B4-BE49-F238E27FC236}">
                    <a16:creationId xmlns:a16="http://schemas.microsoft.com/office/drawing/2014/main" id="{A1E3B290-1D10-4AF8-BFED-CA9166A78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7159" y="5676069"/>
                <a:ext cx="129781" cy="1283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4" name="Oval 58">
                <a:extLst>
                  <a:ext uri="{FF2B5EF4-FFF2-40B4-BE49-F238E27FC236}">
                    <a16:creationId xmlns:a16="http://schemas.microsoft.com/office/drawing/2014/main" id="{7F61C2D2-6136-44A6-9E1C-AA1593B3A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5373" y="5704282"/>
                <a:ext cx="71944" cy="719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5" name="Freeform 59">
                <a:extLst>
                  <a:ext uri="{FF2B5EF4-FFF2-40B4-BE49-F238E27FC236}">
                    <a16:creationId xmlns:a16="http://schemas.microsoft.com/office/drawing/2014/main" id="{8323A036-C4F6-4C78-91F9-175D09089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3523" y="5838295"/>
                <a:ext cx="293418" cy="96631"/>
              </a:xfrm>
              <a:custGeom>
                <a:avLst/>
                <a:gdLst>
                  <a:gd name="T0" fmla="*/ 146 w 176"/>
                  <a:gd name="T1" fmla="*/ 58 h 58"/>
                  <a:gd name="T2" fmla="*/ 30 w 176"/>
                  <a:gd name="T3" fmla="*/ 58 h 58"/>
                  <a:gd name="T4" fmla="*/ 0 w 176"/>
                  <a:gd name="T5" fmla="*/ 29 h 58"/>
                  <a:gd name="T6" fmla="*/ 30 w 176"/>
                  <a:gd name="T7" fmla="*/ 0 h 58"/>
                  <a:gd name="T8" fmla="*/ 146 w 176"/>
                  <a:gd name="T9" fmla="*/ 0 h 58"/>
                  <a:gd name="T10" fmla="*/ 176 w 176"/>
                  <a:gd name="T11" fmla="*/ 29 h 58"/>
                  <a:gd name="T12" fmla="*/ 146 w 176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" h="58">
                    <a:moveTo>
                      <a:pt x="146" y="58"/>
                    </a:moveTo>
                    <a:cubicBezTo>
                      <a:pt x="30" y="58"/>
                      <a:pt x="30" y="58"/>
                      <a:pt x="30" y="58"/>
                    </a:cubicBezTo>
                    <a:cubicBezTo>
                      <a:pt x="14" y="58"/>
                      <a:pt x="0" y="45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62" y="0"/>
                      <a:pt x="176" y="13"/>
                      <a:pt x="176" y="29"/>
                    </a:cubicBezTo>
                    <a:cubicBezTo>
                      <a:pt x="176" y="45"/>
                      <a:pt x="162" y="58"/>
                      <a:pt x="146" y="5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6" name="Freeform 60">
                <a:extLst>
                  <a:ext uri="{FF2B5EF4-FFF2-40B4-BE49-F238E27FC236}">
                    <a16:creationId xmlns:a16="http://schemas.microsoft.com/office/drawing/2014/main" id="{5FC2E09B-9238-45F5-A172-ADE45D9E9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6187" y="5707809"/>
                <a:ext cx="65596" cy="162226"/>
              </a:xfrm>
              <a:custGeom>
                <a:avLst/>
                <a:gdLst>
                  <a:gd name="T0" fmla="*/ 93 w 93"/>
                  <a:gd name="T1" fmla="*/ 230 h 230"/>
                  <a:gd name="T2" fmla="*/ 0 w 93"/>
                  <a:gd name="T3" fmla="*/ 185 h 230"/>
                  <a:gd name="T4" fmla="*/ 0 w 93"/>
                  <a:gd name="T5" fmla="*/ 45 h 230"/>
                  <a:gd name="T6" fmla="*/ 93 w 93"/>
                  <a:gd name="T7" fmla="*/ 0 h 230"/>
                  <a:gd name="T8" fmla="*/ 93 w 93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30">
                    <a:moveTo>
                      <a:pt x="93" y="230"/>
                    </a:moveTo>
                    <a:lnTo>
                      <a:pt x="0" y="185"/>
                    </a:lnTo>
                    <a:lnTo>
                      <a:pt x="0" y="45"/>
                    </a:lnTo>
                    <a:lnTo>
                      <a:pt x="93" y="0"/>
                    </a:lnTo>
                    <a:lnTo>
                      <a:pt x="93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7" name="Oval 61">
                <a:extLst>
                  <a:ext uri="{FF2B5EF4-FFF2-40B4-BE49-F238E27FC236}">
                    <a16:creationId xmlns:a16="http://schemas.microsoft.com/office/drawing/2014/main" id="{9562210A-CB41-4778-BAC6-2EAE4EBFB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3366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8" name="Freeform 62">
                <a:extLst>
                  <a:ext uri="{FF2B5EF4-FFF2-40B4-BE49-F238E27FC236}">
                    <a16:creationId xmlns:a16="http://schemas.microsoft.com/office/drawing/2014/main" id="{30DEFAD5-7282-4169-9DB0-A819C946A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8680" y="5707809"/>
                <a:ext cx="64890" cy="162226"/>
              </a:xfrm>
              <a:custGeom>
                <a:avLst/>
                <a:gdLst>
                  <a:gd name="T0" fmla="*/ 0 w 92"/>
                  <a:gd name="T1" fmla="*/ 230 h 230"/>
                  <a:gd name="T2" fmla="*/ 92 w 92"/>
                  <a:gd name="T3" fmla="*/ 185 h 230"/>
                  <a:gd name="T4" fmla="*/ 92 w 92"/>
                  <a:gd name="T5" fmla="*/ 45 h 230"/>
                  <a:gd name="T6" fmla="*/ 0 w 92"/>
                  <a:gd name="T7" fmla="*/ 0 h 230"/>
                  <a:gd name="T8" fmla="*/ 0 w 92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230">
                    <a:moveTo>
                      <a:pt x="0" y="230"/>
                    </a:moveTo>
                    <a:lnTo>
                      <a:pt x="92" y="185"/>
                    </a:lnTo>
                    <a:lnTo>
                      <a:pt x="92" y="45"/>
                    </a:lnTo>
                    <a:lnTo>
                      <a:pt x="0" y="0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9" name="Oval 63">
                <a:extLst>
                  <a:ext uri="{FF2B5EF4-FFF2-40B4-BE49-F238E27FC236}">
                    <a16:creationId xmlns:a16="http://schemas.microsoft.com/office/drawing/2014/main" id="{A367464B-459C-4DAD-B7B7-40BBEE056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2207" y="5527244"/>
                <a:ext cx="64890" cy="6489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sz="900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33" name="Rectangle: Rounded Corners 87">
              <a:extLst>
                <a:ext uri="{FF2B5EF4-FFF2-40B4-BE49-F238E27FC236}">
                  <a16:creationId xmlns:a16="http://schemas.microsoft.com/office/drawing/2014/main" id="{AE54FA50-290E-4EC7-A62A-A6411C71E159}"/>
                </a:ext>
              </a:extLst>
            </p:cNvPr>
            <p:cNvSpPr/>
            <p:nvPr/>
          </p:nvSpPr>
          <p:spPr bwMode="auto">
            <a:xfrm>
              <a:off x="7914489" y="5222881"/>
              <a:ext cx="2452099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34" name="Group 113">
              <a:extLst>
                <a:ext uri="{FF2B5EF4-FFF2-40B4-BE49-F238E27FC236}">
                  <a16:creationId xmlns:a16="http://schemas.microsoft.com/office/drawing/2014/main" id="{C0131F48-EE61-4B32-B582-A5856AB6297B}"/>
                </a:ext>
              </a:extLst>
            </p:cNvPr>
            <p:cNvGrpSpPr/>
            <p:nvPr/>
          </p:nvGrpSpPr>
          <p:grpSpPr>
            <a:xfrm>
              <a:off x="7917950" y="5107427"/>
              <a:ext cx="452260" cy="417074"/>
              <a:chOff x="7989965" y="5173839"/>
              <a:chExt cx="308230" cy="284249"/>
            </a:xfrm>
          </p:grpSpPr>
          <p:sp>
            <p:nvSpPr>
              <p:cNvPr id="341" name="Rectangle 108">
                <a:extLst>
                  <a:ext uri="{FF2B5EF4-FFF2-40B4-BE49-F238E27FC236}">
                    <a16:creationId xmlns:a16="http://schemas.microsoft.com/office/drawing/2014/main" id="{AF1DB662-0CC8-454A-BBCC-8CB30E8296B9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42" name="Group 90">
                <a:extLst>
                  <a:ext uri="{FF2B5EF4-FFF2-40B4-BE49-F238E27FC236}">
                    <a16:creationId xmlns:a16="http://schemas.microsoft.com/office/drawing/2014/main" id="{02CE73BC-26A2-404C-8D3A-FB4FD168387C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343" name="Freeform 17">
                  <a:extLst>
                    <a:ext uri="{FF2B5EF4-FFF2-40B4-BE49-F238E27FC236}">
                      <a16:creationId xmlns:a16="http://schemas.microsoft.com/office/drawing/2014/main" id="{380E7EFC-238B-4BFC-BFA1-3CE2F2515F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sz="900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344" name="Group 89">
                  <a:extLst>
                    <a:ext uri="{FF2B5EF4-FFF2-40B4-BE49-F238E27FC236}">
                      <a16:creationId xmlns:a16="http://schemas.microsoft.com/office/drawing/2014/main" id="{19350A35-76BE-4A7F-B6C2-4D2897B04DFF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345" name="Freeform 15">
                    <a:extLst>
                      <a:ext uri="{FF2B5EF4-FFF2-40B4-BE49-F238E27FC236}">
                        <a16:creationId xmlns:a16="http://schemas.microsoft.com/office/drawing/2014/main" id="{50C61E6E-74C6-46DC-B890-2BEBE1BF02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46" name="Freeform 16">
                    <a:extLst>
                      <a:ext uri="{FF2B5EF4-FFF2-40B4-BE49-F238E27FC236}">
                        <a16:creationId xmlns:a16="http://schemas.microsoft.com/office/drawing/2014/main" id="{4FE5190D-3F8F-4441-A893-0E23DB249B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47" name="Freeform 19">
                    <a:extLst>
                      <a:ext uri="{FF2B5EF4-FFF2-40B4-BE49-F238E27FC236}">
                        <a16:creationId xmlns:a16="http://schemas.microsoft.com/office/drawing/2014/main" id="{6A373F91-1126-41FC-B4BB-C9932F2F48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</p:grpSp>
        <p:cxnSp>
          <p:nvCxnSpPr>
            <p:cNvPr id="335" name="Straight Arrow Connector 116">
              <a:extLst>
                <a:ext uri="{FF2B5EF4-FFF2-40B4-BE49-F238E27FC236}">
                  <a16:creationId xmlns:a16="http://schemas.microsoft.com/office/drawing/2014/main" id="{148967FB-0D5C-4677-8177-A8ACFF927EE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851" y="5726114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Rectangle 47">
              <a:extLst>
                <a:ext uri="{FF2B5EF4-FFF2-40B4-BE49-F238E27FC236}">
                  <a16:creationId xmlns:a16="http://schemas.microsoft.com/office/drawing/2014/main" id="{DD4518B0-AE6A-469D-88D8-F86436593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683" y="6260060"/>
              <a:ext cx="2125713" cy="155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49">
                <a:lnSpc>
                  <a:spcPct val="90000"/>
                </a:lnSpc>
                <a:defRPr/>
              </a:pP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Cortana Analytics answers questions</a:t>
              </a:r>
            </a:p>
          </p:txBody>
        </p:sp>
        <p:grpSp>
          <p:nvGrpSpPr>
            <p:cNvPr id="337" name="cortana">
              <a:extLst>
                <a:ext uri="{FF2B5EF4-FFF2-40B4-BE49-F238E27FC236}">
                  <a16:creationId xmlns:a16="http://schemas.microsoft.com/office/drawing/2014/main" id="{59B4AE92-3451-4ECC-B030-F171B3FD4B7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23521" y="5516351"/>
              <a:ext cx="393700" cy="393700"/>
              <a:chOff x="2059" y="1500"/>
              <a:chExt cx="248" cy="248"/>
            </a:xfrm>
            <a:solidFill>
              <a:srgbClr val="525252"/>
            </a:solidFill>
          </p:grpSpPr>
          <p:sp>
            <p:nvSpPr>
              <p:cNvPr id="339" name="Freeform 21">
                <a:extLst>
                  <a:ext uri="{FF2B5EF4-FFF2-40B4-BE49-F238E27FC236}">
                    <a16:creationId xmlns:a16="http://schemas.microsoft.com/office/drawing/2014/main" id="{541890B4-2705-498C-B2E8-C1696F3DF2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9" y="1500"/>
                <a:ext cx="248" cy="248"/>
              </a:xfrm>
              <a:custGeom>
                <a:avLst/>
                <a:gdLst>
                  <a:gd name="T0" fmla="*/ 171 w 342"/>
                  <a:gd name="T1" fmla="*/ 319 h 342"/>
                  <a:gd name="T2" fmla="*/ 131 w 342"/>
                  <a:gd name="T3" fmla="*/ 313 h 342"/>
                  <a:gd name="T4" fmla="*/ 96 w 342"/>
                  <a:gd name="T5" fmla="*/ 299 h 342"/>
                  <a:gd name="T6" fmla="*/ 67 w 342"/>
                  <a:gd name="T7" fmla="*/ 275 h 342"/>
                  <a:gd name="T8" fmla="*/ 43 w 342"/>
                  <a:gd name="T9" fmla="*/ 245 h 342"/>
                  <a:gd name="T10" fmla="*/ 29 w 342"/>
                  <a:gd name="T11" fmla="*/ 211 h 342"/>
                  <a:gd name="T12" fmla="*/ 23 w 342"/>
                  <a:gd name="T13" fmla="*/ 171 h 342"/>
                  <a:gd name="T14" fmla="*/ 29 w 342"/>
                  <a:gd name="T15" fmla="*/ 132 h 342"/>
                  <a:gd name="T16" fmla="*/ 43 w 342"/>
                  <a:gd name="T17" fmla="*/ 97 h 342"/>
                  <a:gd name="T18" fmla="*/ 67 w 342"/>
                  <a:gd name="T19" fmla="*/ 67 h 342"/>
                  <a:gd name="T20" fmla="*/ 96 w 342"/>
                  <a:gd name="T21" fmla="*/ 44 h 342"/>
                  <a:gd name="T22" fmla="*/ 131 w 342"/>
                  <a:gd name="T23" fmla="*/ 29 h 342"/>
                  <a:gd name="T24" fmla="*/ 171 w 342"/>
                  <a:gd name="T25" fmla="*/ 24 h 342"/>
                  <a:gd name="T26" fmla="*/ 210 w 342"/>
                  <a:gd name="T27" fmla="*/ 29 h 342"/>
                  <a:gd name="T28" fmla="*/ 244 w 342"/>
                  <a:gd name="T29" fmla="*/ 44 h 342"/>
                  <a:gd name="T30" fmla="*/ 275 w 342"/>
                  <a:gd name="T31" fmla="*/ 67 h 342"/>
                  <a:gd name="T32" fmla="*/ 298 w 342"/>
                  <a:gd name="T33" fmla="*/ 97 h 342"/>
                  <a:gd name="T34" fmla="*/ 313 w 342"/>
                  <a:gd name="T35" fmla="*/ 132 h 342"/>
                  <a:gd name="T36" fmla="*/ 318 w 342"/>
                  <a:gd name="T37" fmla="*/ 171 h 342"/>
                  <a:gd name="T38" fmla="*/ 313 w 342"/>
                  <a:gd name="T39" fmla="*/ 211 h 342"/>
                  <a:gd name="T40" fmla="*/ 298 w 342"/>
                  <a:gd name="T41" fmla="*/ 245 h 342"/>
                  <a:gd name="T42" fmla="*/ 275 w 342"/>
                  <a:gd name="T43" fmla="*/ 275 h 342"/>
                  <a:gd name="T44" fmla="*/ 244 w 342"/>
                  <a:gd name="T45" fmla="*/ 299 h 342"/>
                  <a:gd name="T46" fmla="*/ 210 w 342"/>
                  <a:gd name="T47" fmla="*/ 313 h 342"/>
                  <a:gd name="T48" fmla="*/ 171 w 342"/>
                  <a:gd name="T49" fmla="*/ 319 h 342"/>
                  <a:gd name="T50" fmla="*/ 171 w 342"/>
                  <a:gd name="T51" fmla="*/ 0 h 342"/>
                  <a:gd name="T52" fmla="*/ 125 w 342"/>
                  <a:gd name="T53" fmla="*/ 6 h 342"/>
                  <a:gd name="T54" fmla="*/ 85 w 342"/>
                  <a:gd name="T55" fmla="*/ 24 h 342"/>
                  <a:gd name="T56" fmla="*/ 50 w 342"/>
                  <a:gd name="T57" fmla="*/ 51 h 342"/>
                  <a:gd name="T58" fmla="*/ 23 w 342"/>
                  <a:gd name="T59" fmla="*/ 85 h 342"/>
                  <a:gd name="T60" fmla="*/ 5 w 342"/>
                  <a:gd name="T61" fmla="*/ 126 h 342"/>
                  <a:gd name="T62" fmla="*/ 0 w 342"/>
                  <a:gd name="T63" fmla="*/ 171 h 342"/>
                  <a:gd name="T64" fmla="*/ 5 w 342"/>
                  <a:gd name="T65" fmla="*/ 216 h 342"/>
                  <a:gd name="T66" fmla="*/ 23 w 342"/>
                  <a:gd name="T67" fmla="*/ 257 h 342"/>
                  <a:gd name="T68" fmla="*/ 50 w 342"/>
                  <a:gd name="T69" fmla="*/ 292 h 342"/>
                  <a:gd name="T70" fmla="*/ 85 w 342"/>
                  <a:gd name="T71" fmla="*/ 319 h 342"/>
                  <a:gd name="T72" fmla="*/ 125 w 342"/>
                  <a:gd name="T73" fmla="*/ 336 h 342"/>
                  <a:gd name="T74" fmla="*/ 171 w 342"/>
                  <a:gd name="T75" fmla="*/ 342 h 342"/>
                  <a:gd name="T76" fmla="*/ 215 w 342"/>
                  <a:gd name="T77" fmla="*/ 336 h 342"/>
                  <a:gd name="T78" fmla="*/ 257 w 342"/>
                  <a:gd name="T79" fmla="*/ 319 h 342"/>
                  <a:gd name="T80" fmla="*/ 291 w 342"/>
                  <a:gd name="T81" fmla="*/ 292 h 342"/>
                  <a:gd name="T82" fmla="*/ 318 w 342"/>
                  <a:gd name="T83" fmla="*/ 257 h 342"/>
                  <a:gd name="T84" fmla="*/ 335 w 342"/>
                  <a:gd name="T85" fmla="*/ 216 h 342"/>
                  <a:gd name="T86" fmla="*/ 342 w 342"/>
                  <a:gd name="T87" fmla="*/ 171 h 342"/>
                  <a:gd name="T88" fmla="*/ 335 w 342"/>
                  <a:gd name="T89" fmla="*/ 126 h 342"/>
                  <a:gd name="T90" fmla="*/ 318 w 342"/>
                  <a:gd name="T91" fmla="*/ 85 h 342"/>
                  <a:gd name="T92" fmla="*/ 291 w 342"/>
                  <a:gd name="T93" fmla="*/ 51 h 342"/>
                  <a:gd name="T94" fmla="*/ 257 w 342"/>
                  <a:gd name="T95" fmla="*/ 24 h 342"/>
                  <a:gd name="T96" fmla="*/ 215 w 342"/>
                  <a:gd name="T97" fmla="*/ 6 h 342"/>
                  <a:gd name="T98" fmla="*/ 171 w 342"/>
                  <a:gd name="T9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2" h="342">
                    <a:moveTo>
                      <a:pt x="171" y="319"/>
                    </a:moveTo>
                    <a:cubicBezTo>
                      <a:pt x="157" y="319"/>
                      <a:pt x="144" y="317"/>
                      <a:pt x="131" y="313"/>
                    </a:cubicBezTo>
                    <a:cubicBezTo>
                      <a:pt x="119" y="310"/>
                      <a:pt x="107" y="304"/>
                      <a:pt x="96" y="299"/>
                    </a:cubicBezTo>
                    <a:cubicBezTo>
                      <a:pt x="86" y="292"/>
                      <a:pt x="76" y="284"/>
                      <a:pt x="67" y="275"/>
                    </a:cubicBezTo>
                    <a:cubicBezTo>
                      <a:pt x="58" y="266"/>
                      <a:pt x="50" y="256"/>
                      <a:pt x="43" y="245"/>
                    </a:cubicBezTo>
                    <a:cubicBezTo>
                      <a:pt x="36" y="235"/>
                      <a:pt x="32" y="223"/>
                      <a:pt x="29" y="211"/>
                    </a:cubicBezTo>
                    <a:cubicBezTo>
                      <a:pt x="25" y="198"/>
                      <a:pt x="23" y="185"/>
                      <a:pt x="23" y="171"/>
                    </a:cubicBezTo>
                    <a:cubicBezTo>
                      <a:pt x="23" y="158"/>
                      <a:pt x="25" y="145"/>
                      <a:pt x="29" y="132"/>
                    </a:cubicBezTo>
                    <a:cubicBezTo>
                      <a:pt x="32" y="120"/>
                      <a:pt x="36" y="108"/>
                      <a:pt x="43" y="97"/>
                    </a:cubicBezTo>
                    <a:cubicBezTo>
                      <a:pt x="50" y="86"/>
                      <a:pt x="58" y="76"/>
                      <a:pt x="67" y="67"/>
                    </a:cubicBezTo>
                    <a:cubicBezTo>
                      <a:pt x="76" y="58"/>
                      <a:pt x="86" y="51"/>
                      <a:pt x="96" y="44"/>
                    </a:cubicBezTo>
                    <a:cubicBezTo>
                      <a:pt x="107" y="37"/>
                      <a:pt x="119" y="33"/>
                      <a:pt x="131" y="29"/>
                    </a:cubicBezTo>
                    <a:cubicBezTo>
                      <a:pt x="144" y="26"/>
                      <a:pt x="157" y="24"/>
                      <a:pt x="171" y="24"/>
                    </a:cubicBezTo>
                    <a:cubicBezTo>
                      <a:pt x="184" y="24"/>
                      <a:pt x="197" y="26"/>
                      <a:pt x="210" y="29"/>
                    </a:cubicBezTo>
                    <a:cubicBezTo>
                      <a:pt x="222" y="33"/>
                      <a:pt x="234" y="37"/>
                      <a:pt x="244" y="44"/>
                    </a:cubicBezTo>
                    <a:cubicBezTo>
                      <a:pt x="256" y="51"/>
                      <a:pt x="266" y="58"/>
                      <a:pt x="275" y="67"/>
                    </a:cubicBezTo>
                    <a:cubicBezTo>
                      <a:pt x="283" y="76"/>
                      <a:pt x="291" y="86"/>
                      <a:pt x="298" y="97"/>
                    </a:cubicBezTo>
                    <a:cubicBezTo>
                      <a:pt x="304" y="108"/>
                      <a:pt x="309" y="120"/>
                      <a:pt x="313" y="132"/>
                    </a:cubicBezTo>
                    <a:cubicBezTo>
                      <a:pt x="316" y="145"/>
                      <a:pt x="318" y="158"/>
                      <a:pt x="318" y="171"/>
                    </a:cubicBezTo>
                    <a:cubicBezTo>
                      <a:pt x="318" y="185"/>
                      <a:pt x="316" y="198"/>
                      <a:pt x="313" y="211"/>
                    </a:cubicBezTo>
                    <a:cubicBezTo>
                      <a:pt x="309" y="223"/>
                      <a:pt x="304" y="235"/>
                      <a:pt x="298" y="245"/>
                    </a:cubicBezTo>
                    <a:cubicBezTo>
                      <a:pt x="291" y="256"/>
                      <a:pt x="283" y="266"/>
                      <a:pt x="275" y="275"/>
                    </a:cubicBezTo>
                    <a:cubicBezTo>
                      <a:pt x="266" y="284"/>
                      <a:pt x="256" y="292"/>
                      <a:pt x="244" y="299"/>
                    </a:cubicBezTo>
                    <a:cubicBezTo>
                      <a:pt x="234" y="304"/>
                      <a:pt x="222" y="310"/>
                      <a:pt x="210" y="313"/>
                    </a:cubicBezTo>
                    <a:cubicBezTo>
                      <a:pt x="197" y="317"/>
                      <a:pt x="184" y="319"/>
                      <a:pt x="171" y="319"/>
                    </a:cubicBezTo>
                    <a:moveTo>
                      <a:pt x="171" y="0"/>
                    </a:moveTo>
                    <a:cubicBezTo>
                      <a:pt x="155" y="0"/>
                      <a:pt x="139" y="3"/>
                      <a:pt x="125" y="6"/>
                    </a:cubicBezTo>
                    <a:cubicBezTo>
                      <a:pt x="110" y="10"/>
                      <a:pt x="97" y="16"/>
                      <a:pt x="85" y="24"/>
                    </a:cubicBezTo>
                    <a:cubicBezTo>
                      <a:pt x="71" y="32"/>
                      <a:pt x="60" y="41"/>
                      <a:pt x="50" y="51"/>
                    </a:cubicBezTo>
                    <a:cubicBezTo>
                      <a:pt x="40" y="61"/>
                      <a:pt x="31" y="72"/>
                      <a:pt x="23" y="85"/>
                    </a:cubicBezTo>
                    <a:cubicBezTo>
                      <a:pt x="15" y="98"/>
                      <a:pt x="10" y="111"/>
                      <a:pt x="5" y="126"/>
                    </a:cubicBezTo>
                    <a:cubicBezTo>
                      <a:pt x="2" y="140"/>
                      <a:pt x="0" y="156"/>
                      <a:pt x="0" y="171"/>
                    </a:cubicBezTo>
                    <a:cubicBezTo>
                      <a:pt x="0" y="187"/>
                      <a:pt x="2" y="202"/>
                      <a:pt x="5" y="216"/>
                    </a:cubicBezTo>
                    <a:cubicBezTo>
                      <a:pt x="10" y="231"/>
                      <a:pt x="15" y="245"/>
                      <a:pt x="23" y="257"/>
                    </a:cubicBezTo>
                    <a:cubicBezTo>
                      <a:pt x="31" y="270"/>
                      <a:pt x="40" y="282"/>
                      <a:pt x="50" y="292"/>
                    </a:cubicBezTo>
                    <a:cubicBezTo>
                      <a:pt x="60" y="302"/>
                      <a:pt x="71" y="311"/>
                      <a:pt x="85" y="319"/>
                    </a:cubicBezTo>
                    <a:cubicBezTo>
                      <a:pt x="97" y="326"/>
                      <a:pt x="110" y="332"/>
                      <a:pt x="125" y="336"/>
                    </a:cubicBezTo>
                    <a:cubicBezTo>
                      <a:pt x="139" y="340"/>
                      <a:pt x="155" y="342"/>
                      <a:pt x="171" y="342"/>
                    </a:cubicBezTo>
                    <a:cubicBezTo>
                      <a:pt x="186" y="342"/>
                      <a:pt x="201" y="340"/>
                      <a:pt x="215" y="336"/>
                    </a:cubicBezTo>
                    <a:cubicBezTo>
                      <a:pt x="230" y="332"/>
                      <a:pt x="244" y="326"/>
                      <a:pt x="257" y="319"/>
                    </a:cubicBezTo>
                    <a:cubicBezTo>
                      <a:pt x="269" y="311"/>
                      <a:pt x="281" y="302"/>
                      <a:pt x="291" y="292"/>
                    </a:cubicBezTo>
                    <a:cubicBezTo>
                      <a:pt x="301" y="282"/>
                      <a:pt x="310" y="270"/>
                      <a:pt x="318" y="257"/>
                    </a:cubicBezTo>
                    <a:cubicBezTo>
                      <a:pt x="325" y="245"/>
                      <a:pt x="332" y="231"/>
                      <a:pt x="335" y="216"/>
                    </a:cubicBezTo>
                    <a:cubicBezTo>
                      <a:pt x="339" y="202"/>
                      <a:pt x="342" y="187"/>
                      <a:pt x="342" y="171"/>
                    </a:cubicBezTo>
                    <a:cubicBezTo>
                      <a:pt x="342" y="156"/>
                      <a:pt x="339" y="140"/>
                      <a:pt x="335" y="126"/>
                    </a:cubicBezTo>
                    <a:cubicBezTo>
                      <a:pt x="332" y="111"/>
                      <a:pt x="325" y="98"/>
                      <a:pt x="318" y="85"/>
                    </a:cubicBezTo>
                    <a:cubicBezTo>
                      <a:pt x="310" y="72"/>
                      <a:pt x="301" y="61"/>
                      <a:pt x="291" y="51"/>
                    </a:cubicBezTo>
                    <a:cubicBezTo>
                      <a:pt x="281" y="41"/>
                      <a:pt x="269" y="32"/>
                      <a:pt x="257" y="24"/>
                    </a:cubicBezTo>
                    <a:cubicBezTo>
                      <a:pt x="244" y="16"/>
                      <a:pt x="230" y="10"/>
                      <a:pt x="215" y="6"/>
                    </a:cubicBezTo>
                    <a:cubicBezTo>
                      <a:pt x="201" y="3"/>
                      <a:pt x="186" y="0"/>
                      <a:pt x="171" y="0"/>
                    </a:cubicBezTo>
                  </a:path>
                </a:pathLst>
              </a:custGeom>
              <a:solidFill>
                <a:schemeClr val="accent3">
                  <a:alpha val="41961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 sz="90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40" name="Freeform 22">
                <a:extLst>
                  <a:ext uri="{FF2B5EF4-FFF2-40B4-BE49-F238E27FC236}">
                    <a16:creationId xmlns:a16="http://schemas.microsoft.com/office/drawing/2014/main" id="{EDE6C01A-D47D-4F53-BF40-C0D949312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72" y="1515"/>
                <a:ext cx="220" cy="219"/>
              </a:xfrm>
              <a:custGeom>
                <a:avLst/>
                <a:gdLst>
                  <a:gd name="T0" fmla="*/ 152 w 303"/>
                  <a:gd name="T1" fmla="*/ 0 h 303"/>
                  <a:gd name="T2" fmla="*/ 191 w 303"/>
                  <a:gd name="T3" fmla="*/ 6 h 303"/>
                  <a:gd name="T4" fmla="*/ 227 w 303"/>
                  <a:gd name="T5" fmla="*/ 20 h 303"/>
                  <a:gd name="T6" fmla="*/ 258 w 303"/>
                  <a:gd name="T7" fmla="*/ 44 h 303"/>
                  <a:gd name="T8" fmla="*/ 282 w 303"/>
                  <a:gd name="T9" fmla="*/ 75 h 303"/>
                  <a:gd name="T10" fmla="*/ 297 w 303"/>
                  <a:gd name="T11" fmla="*/ 111 h 303"/>
                  <a:gd name="T12" fmla="*/ 303 w 303"/>
                  <a:gd name="T13" fmla="*/ 151 h 303"/>
                  <a:gd name="T14" fmla="*/ 297 w 303"/>
                  <a:gd name="T15" fmla="*/ 191 h 303"/>
                  <a:gd name="T16" fmla="*/ 282 w 303"/>
                  <a:gd name="T17" fmla="*/ 227 h 303"/>
                  <a:gd name="T18" fmla="*/ 258 w 303"/>
                  <a:gd name="T19" fmla="*/ 258 h 303"/>
                  <a:gd name="T20" fmla="*/ 227 w 303"/>
                  <a:gd name="T21" fmla="*/ 281 h 303"/>
                  <a:gd name="T22" fmla="*/ 191 w 303"/>
                  <a:gd name="T23" fmla="*/ 297 h 303"/>
                  <a:gd name="T24" fmla="*/ 152 w 303"/>
                  <a:gd name="T25" fmla="*/ 303 h 303"/>
                  <a:gd name="T26" fmla="*/ 111 w 303"/>
                  <a:gd name="T27" fmla="*/ 297 h 303"/>
                  <a:gd name="T28" fmla="*/ 75 w 303"/>
                  <a:gd name="T29" fmla="*/ 281 h 303"/>
                  <a:gd name="T30" fmla="*/ 44 w 303"/>
                  <a:gd name="T31" fmla="*/ 258 h 303"/>
                  <a:gd name="T32" fmla="*/ 21 w 303"/>
                  <a:gd name="T33" fmla="*/ 227 h 303"/>
                  <a:gd name="T34" fmla="*/ 6 w 303"/>
                  <a:gd name="T35" fmla="*/ 191 h 303"/>
                  <a:gd name="T36" fmla="*/ 0 w 303"/>
                  <a:gd name="T37" fmla="*/ 151 h 303"/>
                  <a:gd name="T38" fmla="*/ 6 w 303"/>
                  <a:gd name="T39" fmla="*/ 111 h 303"/>
                  <a:gd name="T40" fmla="*/ 21 w 303"/>
                  <a:gd name="T41" fmla="*/ 75 h 303"/>
                  <a:gd name="T42" fmla="*/ 44 w 303"/>
                  <a:gd name="T43" fmla="*/ 44 h 303"/>
                  <a:gd name="T44" fmla="*/ 75 w 303"/>
                  <a:gd name="T45" fmla="*/ 20 h 303"/>
                  <a:gd name="T46" fmla="*/ 111 w 303"/>
                  <a:gd name="T47" fmla="*/ 6 h 303"/>
                  <a:gd name="T48" fmla="*/ 152 w 303"/>
                  <a:gd name="T49" fmla="*/ 0 h 303"/>
                  <a:gd name="T50" fmla="*/ 152 w 303"/>
                  <a:gd name="T51" fmla="*/ 272 h 303"/>
                  <a:gd name="T52" fmla="*/ 183 w 303"/>
                  <a:gd name="T53" fmla="*/ 269 h 303"/>
                  <a:gd name="T54" fmla="*/ 213 w 303"/>
                  <a:gd name="T55" fmla="*/ 256 h 303"/>
                  <a:gd name="T56" fmla="*/ 237 w 303"/>
                  <a:gd name="T57" fmla="*/ 237 h 303"/>
                  <a:gd name="T58" fmla="*/ 257 w 303"/>
                  <a:gd name="T59" fmla="*/ 212 h 303"/>
                  <a:gd name="T60" fmla="*/ 269 w 303"/>
                  <a:gd name="T61" fmla="*/ 184 h 303"/>
                  <a:gd name="T62" fmla="*/ 272 w 303"/>
                  <a:gd name="T63" fmla="*/ 151 h 303"/>
                  <a:gd name="T64" fmla="*/ 269 w 303"/>
                  <a:gd name="T65" fmla="*/ 119 h 303"/>
                  <a:gd name="T66" fmla="*/ 257 w 303"/>
                  <a:gd name="T67" fmla="*/ 90 h 303"/>
                  <a:gd name="T68" fmla="*/ 237 w 303"/>
                  <a:gd name="T69" fmla="*/ 66 h 303"/>
                  <a:gd name="T70" fmla="*/ 213 w 303"/>
                  <a:gd name="T71" fmla="*/ 46 h 303"/>
                  <a:gd name="T72" fmla="*/ 183 w 303"/>
                  <a:gd name="T73" fmla="*/ 34 h 303"/>
                  <a:gd name="T74" fmla="*/ 152 w 303"/>
                  <a:gd name="T75" fmla="*/ 29 h 303"/>
                  <a:gd name="T76" fmla="*/ 119 w 303"/>
                  <a:gd name="T77" fmla="*/ 34 h 303"/>
                  <a:gd name="T78" fmla="*/ 91 w 303"/>
                  <a:gd name="T79" fmla="*/ 46 h 303"/>
                  <a:gd name="T80" fmla="*/ 66 w 303"/>
                  <a:gd name="T81" fmla="*/ 66 h 303"/>
                  <a:gd name="T82" fmla="*/ 47 w 303"/>
                  <a:gd name="T83" fmla="*/ 90 h 303"/>
                  <a:gd name="T84" fmla="*/ 34 w 303"/>
                  <a:gd name="T85" fmla="*/ 119 h 303"/>
                  <a:gd name="T86" fmla="*/ 30 w 303"/>
                  <a:gd name="T87" fmla="*/ 151 h 303"/>
                  <a:gd name="T88" fmla="*/ 34 w 303"/>
                  <a:gd name="T89" fmla="*/ 183 h 303"/>
                  <a:gd name="T90" fmla="*/ 47 w 303"/>
                  <a:gd name="T91" fmla="*/ 212 h 303"/>
                  <a:gd name="T92" fmla="*/ 66 w 303"/>
                  <a:gd name="T93" fmla="*/ 237 h 303"/>
                  <a:gd name="T94" fmla="*/ 91 w 303"/>
                  <a:gd name="T95" fmla="*/ 256 h 303"/>
                  <a:gd name="T96" fmla="*/ 119 w 303"/>
                  <a:gd name="T97" fmla="*/ 269 h 303"/>
                  <a:gd name="T98" fmla="*/ 152 w 303"/>
                  <a:gd name="T99" fmla="*/ 272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3" h="303">
                    <a:moveTo>
                      <a:pt x="152" y="0"/>
                    </a:moveTo>
                    <a:cubicBezTo>
                      <a:pt x="165" y="0"/>
                      <a:pt x="179" y="2"/>
                      <a:pt x="191" y="6"/>
                    </a:cubicBezTo>
                    <a:cubicBezTo>
                      <a:pt x="205" y="9"/>
                      <a:pt x="216" y="15"/>
                      <a:pt x="227" y="20"/>
                    </a:cubicBezTo>
                    <a:cubicBezTo>
                      <a:pt x="239" y="27"/>
                      <a:pt x="249" y="35"/>
                      <a:pt x="258" y="44"/>
                    </a:cubicBezTo>
                    <a:cubicBezTo>
                      <a:pt x="268" y="53"/>
                      <a:pt x="275" y="63"/>
                      <a:pt x="282" y="75"/>
                    </a:cubicBezTo>
                    <a:cubicBezTo>
                      <a:pt x="288" y="86"/>
                      <a:pt x="294" y="98"/>
                      <a:pt x="297" y="111"/>
                    </a:cubicBezTo>
                    <a:cubicBezTo>
                      <a:pt x="301" y="124"/>
                      <a:pt x="303" y="138"/>
                      <a:pt x="303" y="151"/>
                    </a:cubicBezTo>
                    <a:cubicBezTo>
                      <a:pt x="303" y="165"/>
                      <a:pt x="301" y="179"/>
                      <a:pt x="297" y="191"/>
                    </a:cubicBezTo>
                    <a:cubicBezTo>
                      <a:pt x="294" y="205"/>
                      <a:pt x="288" y="216"/>
                      <a:pt x="282" y="227"/>
                    </a:cubicBezTo>
                    <a:cubicBezTo>
                      <a:pt x="275" y="238"/>
                      <a:pt x="268" y="249"/>
                      <a:pt x="258" y="258"/>
                    </a:cubicBezTo>
                    <a:cubicBezTo>
                      <a:pt x="249" y="268"/>
                      <a:pt x="239" y="275"/>
                      <a:pt x="227" y="281"/>
                    </a:cubicBezTo>
                    <a:cubicBezTo>
                      <a:pt x="216" y="288"/>
                      <a:pt x="205" y="294"/>
                      <a:pt x="191" y="297"/>
                    </a:cubicBezTo>
                    <a:cubicBezTo>
                      <a:pt x="179" y="301"/>
                      <a:pt x="165" y="303"/>
                      <a:pt x="152" y="303"/>
                    </a:cubicBezTo>
                    <a:cubicBezTo>
                      <a:pt x="138" y="303"/>
                      <a:pt x="124" y="301"/>
                      <a:pt x="111" y="297"/>
                    </a:cubicBezTo>
                    <a:cubicBezTo>
                      <a:pt x="98" y="294"/>
                      <a:pt x="86" y="288"/>
                      <a:pt x="75" y="281"/>
                    </a:cubicBezTo>
                    <a:cubicBezTo>
                      <a:pt x="63" y="275"/>
                      <a:pt x="53" y="268"/>
                      <a:pt x="44" y="258"/>
                    </a:cubicBezTo>
                    <a:cubicBezTo>
                      <a:pt x="35" y="249"/>
                      <a:pt x="27" y="238"/>
                      <a:pt x="21" y="227"/>
                    </a:cubicBezTo>
                    <a:cubicBezTo>
                      <a:pt x="15" y="216"/>
                      <a:pt x="9" y="205"/>
                      <a:pt x="6" y="191"/>
                    </a:cubicBezTo>
                    <a:cubicBezTo>
                      <a:pt x="2" y="179"/>
                      <a:pt x="0" y="165"/>
                      <a:pt x="0" y="151"/>
                    </a:cubicBezTo>
                    <a:cubicBezTo>
                      <a:pt x="0" y="138"/>
                      <a:pt x="2" y="124"/>
                      <a:pt x="6" y="111"/>
                    </a:cubicBezTo>
                    <a:cubicBezTo>
                      <a:pt x="9" y="98"/>
                      <a:pt x="15" y="86"/>
                      <a:pt x="21" y="75"/>
                    </a:cubicBezTo>
                    <a:cubicBezTo>
                      <a:pt x="27" y="63"/>
                      <a:pt x="35" y="53"/>
                      <a:pt x="44" y="44"/>
                    </a:cubicBezTo>
                    <a:cubicBezTo>
                      <a:pt x="53" y="35"/>
                      <a:pt x="63" y="27"/>
                      <a:pt x="75" y="20"/>
                    </a:cubicBezTo>
                    <a:cubicBezTo>
                      <a:pt x="86" y="15"/>
                      <a:pt x="98" y="9"/>
                      <a:pt x="111" y="6"/>
                    </a:cubicBezTo>
                    <a:cubicBezTo>
                      <a:pt x="124" y="2"/>
                      <a:pt x="138" y="0"/>
                      <a:pt x="152" y="0"/>
                    </a:cubicBezTo>
                    <a:moveTo>
                      <a:pt x="152" y="272"/>
                    </a:moveTo>
                    <a:cubicBezTo>
                      <a:pt x="163" y="272"/>
                      <a:pt x="173" y="271"/>
                      <a:pt x="183" y="269"/>
                    </a:cubicBezTo>
                    <a:cubicBezTo>
                      <a:pt x="195" y="266"/>
                      <a:pt x="204" y="261"/>
                      <a:pt x="213" y="256"/>
                    </a:cubicBezTo>
                    <a:cubicBezTo>
                      <a:pt x="222" y="251"/>
                      <a:pt x="230" y="245"/>
                      <a:pt x="237" y="237"/>
                    </a:cubicBezTo>
                    <a:cubicBezTo>
                      <a:pt x="245" y="229"/>
                      <a:pt x="251" y="221"/>
                      <a:pt x="257" y="212"/>
                    </a:cubicBezTo>
                    <a:cubicBezTo>
                      <a:pt x="261" y="203"/>
                      <a:pt x="266" y="194"/>
                      <a:pt x="269" y="184"/>
                    </a:cubicBezTo>
                    <a:cubicBezTo>
                      <a:pt x="271" y="173"/>
                      <a:pt x="272" y="163"/>
                      <a:pt x="272" y="151"/>
                    </a:cubicBezTo>
                    <a:cubicBezTo>
                      <a:pt x="272" y="140"/>
                      <a:pt x="271" y="129"/>
                      <a:pt x="269" y="119"/>
                    </a:cubicBezTo>
                    <a:cubicBezTo>
                      <a:pt x="266" y="108"/>
                      <a:pt x="261" y="98"/>
                      <a:pt x="257" y="90"/>
                    </a:cubicBezTo>
                    <a:cubicBezTo>
                      <a:pt x="251" y="81"/>
                      <a:pt x="245" y="72"/>
                      <a:pt x="237" y="66"/>
                    </a:cubicBezTo>
                    <a:cubicBezTo>
                      <a:pt x="230" y="58"/>
                      <a:pt x="222" y="52"/>
                      <a:pt x="213" y="46"/>
                    </a:cubicBezTo>
                    <a:cubicBezTo>
                      <a:pt x="204" y="41"/>
                      <a:pt x="195" y="37"/>
                      <a:pt x="183" y="34"/>
                    </a:cubicBezTo>
                    <a:cubicBezTo>
                      <a:pt x="173" y="32"/>
                      <a:pt x="163" y="29"/>
                      <a:pt x="152" y="29"/>
                    </a:cubicBezTo>
                    <a:cubicBezTo>
                      <a:pt x="140" y="29"/>
                      <a:pt x="129" y="32"/>
                      <a:pt x="119" y="34"/>
                    </a:cubicBezTo>
                    <a:cubicBezTo>
                      <a:pt x="109" y="37"/>
                      <a:pt x="98" y="41"/>
                      <a:pt x="91" y="46"/>
                    </a:cubicBezTo>
                    <a:cubicBezTo>
                      <a:pt x="82" y="52"/>
                      <a:pt x="72" y="58"/>
                      <a:pt x="66" y="66"/>
                    </a:cubicBezTo>
                    <a:cubicBezTo>
                      <a:pt x="58" y="72"/>
                      <a:pt x="52" y="81"/>
                      <a:pt x="47" y="90"/>
                    </a:cubicBezTo>
                    <a:cubicBezTo>
                      <a:pt x="41" y="98"/>
                      <a:pt x="37" y="108"/>
                      <a:pt x="34" y="119"/>
                    </a:cubicBezTo>
                    <a:cubicBezTo>
                      <a:pt x="32" y="129"/>
                      <a:pt x="30" y="140"/>
                      <a:pt x="30" y="151"/>
                    </a:cubicBezTo>
                    <a:cubicBezTo>
                      <a:pt x="30" y="163"/>
                      <a:pt x="32" y="173"/>
                      <a:pt x="34" y="183"/>
                    </a:cubicBezTo>
                    <a:cubicBezTo>
                      <a:pt x="37" y="194"/>
                      <a:pt x="41" y="203"/>
                      <a:pt x="47" y="212"/>
                    </a:cubicBezTo>
                    <a:cubicBezTo>
                      <a:pt x="52" y="221"/>
                      <a:pt x="58" y="229"/>
                      <a:pt x="66" y="237"/>
                    </a:cubicBezTo>
                    <a:cubicBezTo>
                      <a:pt x="72" y="245"/>
                      <a:pt x="82" y="251"/>
                      <a:pt x="91" y="256"/>
                    </a:cubicBezTo>
                    <a:cubicBezTo>
                      <a:pt x="98" y="261"/>
                      <a:pt x="109" y="266"/>
                      <a:pt x="119" y="269"/>
                    </a:cubicBezTo>
                    <a:cubicBezTo>
                      <a:pt x="129" y="271"/>
                      <a:pt x="140" y="272"/>
                      <a:pt x="152" y="27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 sz="900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  <p:cxnSp>
          <p:nvCxnSpPr>
            <p:cNvPr id="338" name="Straight Arrow Connector 122">
              <a:extLst>
                <a:ext uri="{FF2B5EF4-FFF2-40B4-BE49-F238E27FC236}">
                  <a16:creationId xmlns:a16="http://schemas.microsoft.com/office/drawing/2014/main" id="{D405E256-DAF1-4CA0-8BB0-E744DF6B1C8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108" y="571113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46">
            <a:extLst>
              <a:ext uri="{FF2B5EF4-FFF2-40B4-BE49-F238E27FC236}">
                <a16:creationId xmlns:a16="http://schemas.microsoft.com/office/drawing/2014/main" id="{96EBBE73-4A7C-4723-8E34-F028421AB1D9}"/>
              </a:ext>
            </a:extLst>
          </p:cNvPr>
          <p:cNvGrpSpPr/>
          <p:nvPr/>
        </p:nvGrpSpPr>
        <p:grpSpPr>
          <a:xfrm>
            <a:off x="819743" y="1704150"/>
            <a:ext cx="5221073" cy="2072915"/>
            <a:chOff x="454210" y="1916792"/>
            <a:chExt cx="5733470" cy="2276351"/>
          </a:xfrm>
        </p:grpSpPr>
        <p:sp>
          <p:nvSpPr>
            <p:cNvPr id="212" name="Rectangle 13">
              <a:extLst>
                <a:ext uri="{FF2B5EF4-FFF2-40B4-BE49-F238E27FC236}">
                  <a16:creationId xmlns:a16="http://schemas.microsoft.com/office/drawing/2014/main" id="{21AD7F8D-2E35-4411-8F39-03DE79D4B314}"/>
                </a:ext>
              </a:extLst>
            </p:cNvPr>
            <p:cNvSpPr/>
            <p:nvPr/>
          </p:nvSpPr>
          <p:spPr bwMode="auto">
            <a:xfrm>
              <a:off x="454210" y="1916792"/>
              <a:ext cx="5733470" cy="22763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noFill/>
              <a:prstDash val="dash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873">
                <a:defRPr/>
              </a:pPr>
              <a:r>
                <a:rPr lang="en-US" sz="2000" kern="0" dirty="0" err="1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Processamiento</a:t>
              </a:r>
              <a:r>
                <a:rPr lang="en-US" sz="2000" kern="0" dirty="0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 de stream </a:t>
              </a:r>
              <a:r>
                <a:rPr lang="en-US" sz="2000" kern="0" dirty="0" err="1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en</a:t>
              </a:r>
              <a:r>
                <a:rPr lang="en-US" sz="2000" kern="0" dirty="0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 Real-time</a:t>
              </a:r>
            </a:p>
          </p:txBody>
        </p:sp>
        <p:grpSp>
          <p:nvGrpSpPr>
            <p:cNvPr id="213" name="Group 123">
              <a:extLst>
                <a:ext uri="{FF2B5EF4-FFF2-40B4-BE49-F238E27FC236}">
                  <a16:creationId xmlns:a16="http://schemas.microsoft.com/office/drawing/2014/main" id="{16D3219E-3D00-44F5-8C4D-62ACFD9CD544}"/>
                </a:ext>
              </a:extLst>
            </p:cNvPr>
            <p:cNvGrpSpPr/>
            <p:nvPr/>
          </p:nvGrpSpPr>
          <p:grpSpPr>
            <a:xfrm>
              <a:off x="762234" y="2788571"/>
              <a:ext cx="718410" cy="625157"/>
              <a:chOff x="1755775" y="2570163"/>
              <a:chExt cx="1320800" cy="1149351"/>
            </a:xfrm>
          </p:grpSpPr>
          <p:sp>
            <p:nvSpPr>
              <p:cNvPr id="266" name="Freeform 37">
                <a:extLst>
                  <a:ext uri="{FF2B5EF4-FFF2-40B4-BE49-F238E27FC236}">
                    <a16:creationId xmlns:a16="http://schemas.microsoft.com/office/drawing/2014/main" id="{3C74262B-C9F9-4A66-A775-ABB5AC886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4150" y="2847976"/>
                <a:ext cx="352425" cy="76200"/>
              </a:xfrm>
              <a:custGeom>
                <a:avLst/>
                <a:gdLst>
                  <a:gd name="T0" fmla="*/ 93 w 94"/>
                  <a:gd name="T1" fmla="*/ 15 h 20"/>
                  <a:gd name="T2" fmla="*/ 93 w 94"/>
                  <a:gd name="T3" fmla="*/ 0 h 20"/>
                  <a:gd name="T4" fmla="*/ 1 w 94"/>
                  <a:gd name="T5" fmla="*/ 0 h 20"/>
                  <a:gd name="T6" fmla="*/ 1 w 94"/>
                  <a:gd name="T7" fmla="*/ 15 h 20"/>
                  <a:gd name="T8" fmla="*/ 1 w 94"/>
                  <a:gd name="T9" fmla="*/ 15 h 20"/>
                  <a:gd name="T10" fmla="*/ 6 w 94"/>
                  <a:gd name="T11" fmla="*/ 20 h 20"/>
                  <a:gd name="T12" fmla="*/ 89 w 94"/>
                  <a:gd name="T13" fmla="*/ 20 h 20"/>
                  <a:gd name="T14" fmla="*/ 93 w 94"/>
                  <a:gd name="T1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" h="20">
                    <a:moveTo>
                      <a:pt x="93" y="15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7"/>
                      <a:pt x="2" y="20"/>
                      <a:pt x="6" y="20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2" y="20"/>
                      <a:pt x="94" y="17"/>
                      <a:pt x="93" y="15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7" name="Freeform 38">
                <a:extLst>
                  <a:ext uri="{FF2B5EF4-FFF2-40B4-BE49-F238E27FC236}">
                    <a16:creationId xmlns:a16="http://schemas.microsoft.com/office/drawing/2014/main" id="{D7B57F66-B300-46BF-9A49-52E0EEA60E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4150" y="2641601"/>
                <a:ext cx="352425" cy="222250"/>
              </a:xfrm>
              <a:custGeom>
                <a:avLst/>
                <a:gdLst>
                  <a:gd name="T0" fmla="*/ 93 w 94"/>
                  <a:gd name="T1" fmla="*/ 54 h 59"/>
                  <a:gd name="T2" fmla="*/ 88 w 94"/>
                  <a:gd name="T3" fmla="*/ 59 h 59"/>
                  <a:gd name="T4" fmla="*/ 6 w 94"/>
                  <a:gd name="T5" fmla="*/ 59 h 59"/>
                  <a:gd name="T6" fmla="*/ 1 w 94"/>
                  <a:gd name="T7" fmla="*/ 54 h 59"/>
                  <a:gd name="T8" fmla="*/ 13 w 94"/>
                  <a:gd name="T9" fmla="*/ 3 h 59"/>
                  <a:gd name="T10" fmla="*/ 18 w 94"/>
                  <a:gd name="T11" fmla="*/ 0 h 59"/>
                  <a:gd name="T12" fmla="*/ 76 w 94"/>
                  <a:gd name="T13" fmla="*/ 0 h 59"/>
                  <a:gd name="T14" fmla="*/ 81 w 94"/>
                  <a:gd name="T15" fmla="*/ 3 h 59"/>
                  <a:gd name="T16" fmla="*/ 93 w 94"/>
                  <a:gd name="T17" fmla="*/ 5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59">
                    <a:moveTo>
                      <a:pt x="93" y="54"/>
                    </a:moveTo>
                    <a:cubicBezTo>
                      <a:pt x="94" y="56"/>
                      <a:pt x="92" y="59"/>
                      <a:pt x="88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2" y="59"/>
                      <a:pt x="0" y="56"/>
                      <a:pt x="1" y="5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6" y="0"/>
                      <a:pt x="18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8" y="0"/>
                      <a:pt x="80" y="1"/>
                      <a:pt x="81" y="3"/>
                    </a:cubicBezTo>
                    <a:cubicBezTo>
                      <a:pt x="93" y="54"/>
                      <a:pt x="93" y="54"/>
                      <a:pt x="93" y="54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8" name="Freeform 39">
                <a:extLst>
                  <a:ext uri="{FF2B5EF4-FFF2-40B4-BE49-F238E27FC236}">
                    <a16:creationId xmlns:a16="http://schemas.microsoft.com/office/drawing/2014/main" id="{A6B9D93A-D22F-4845-B5EB-681C57FA2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3363" y="2641601"/>
                <a:ext cx="300038" cy="206375"/>
              </a:xfrm>
              <a:custGeom>
                <a:avLst/>
                <a:gdLst>
                  <a:gd name="T0" fmla="*/ 63 w 80"/>
                  <a:gd name="T1" fmla="*/ 0 h 55"/>
                  <a:gd name="T2" fmla="*/ 5 w 80"/>
                  <a:gd name="T3" fmla="*/ 0 h 55"/>
                  <a:gd name="T4" fmla="*/ 0 w 80"/>
                  <a:gd name="T5" fmla="*/ 3 h 55"/>
                  <a:gd name="T6" fmla="*/ 0 w 80"/>
                  <a:gd name="T7" fmla="*/ 3 h 55"/>
                  <a:gd name="T8" fmla="*/ 5 w 80"/>
                  <a:gd name="T9" fmla="*/ 0 h 55"/>
                  <a:gd name="T10" fmla="*/ 63 w 80"/>
                  <a:gd name="T11" fmla="*/ 0 h 55"/>
                  <a:gd name="T12" fmla="*/ 68 w 80"/>
                  <a:gd name="T13" fmla="*/ 3 h 55"/>
                  <a:gd name="T14" fmla="*/ 80 w 80"/>
                  <a:gd name="T15" fmla="*/ 54 h 55"/>
                  <a:gd name="T16" fmla="*/ 80 w 80"/>
                  <a:gd name="T17" fmla="*/ 55 h 55"/>
                  <a:gd name="T18" fmla="*/ 80 w 80"/>
                  <a:gd name="T19" fmla="*/ 55 h 55"/>
                  <a:gd name="T20" fmla="*/ 80 w 80"/>
                  <a:gd name="T21" fmla="*/ 54 h 55"/>
                  <a:gd name="T22" fmla="*/ 68 w 80"/>
                  <a:gd name="T23" fmla="*/ 3 h 55"/>
                  <a:gd name="T24" fmla="*/ 63 w 80"/>
                  <a:gd name="T2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55">
                    <a:moveTo>
                      <a:pt x="63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5" y="0"/>
                      <a:pt x="67" y="1"/>
                      <a:pt x="68" y="3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7" y="1"/>
                      <a:pt x="65" y="0"/>
                      <a:pt x="6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9" name="Freeform 40">
                <a:extLst>
                  <a:ext uri="{FF2B5EF4-FFF2-40B4-BE49-F238E27FC236}">
                    <a16:creationId xmlns:a16="http://schemas.microsoft.com/office/drawing/2014/main" id="{885B9B11-89D0-4E62-A5BB-ABCDCDA2E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4350" y="2847976"/>
                <a:ext cx="22225" cy="15875"/>
              </a:xfrm>
              <a:custGeom>
                <a:avLst/>
                <a:gdLst>
                  <a:gd name="T0" fmla="*/ 5 w 6"/>
                  <a:gd name="T1" fmla="*/ 0 h 4"/>
                  <a:gd name="T2" fmla="*/ 5 w 6"/>
                  <a:gd name="T3" fmla="*/ 0 h 4"/>
                  <a:gd name="T4" fmla="*/ 0 w 6"/>
                  <a:gd name="T5" fmla="*/ 4 h 4"/>
                  <a:gd name="T6" fmla="*/ 1 w 6"/>
                  <a:gd name="T7" fmla="*/ 4 h 4"/>
                  <a:gd name="T8" fmla="*/ 5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6" y="2"/>
                      <a:pt x="3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4" y="4"/>
                      <a:pt x="6" y="2"/>
                      <a:pt x="5" y="0"/>
                    </a:cubicBezTo>
                  </a:path>
                </a:pathLst>
              </a:custGeom>
              <a:solidFill>
                <a:srgbClr val="C6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0" name="Freeform 41">
                <a:extLst>
                  <a:ext uri="{FF2B5EF4-FFF2-40B4-BE49-F238E27FC236}">
                    <a16:creationId xmlns:a16="http://schemas.microsoft.com/office/drawing/2014/main" id="{64E09922-CB0D-49F9-B775-135F6E7F33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24150" y="2641601"/>
                <a:ext cx="352425" cy="222250"/>
              </a:xfrm>
              <a:custGeom>
                <a:avLst/>
                <a:gdLst>
                  <a:gd name="T0" fmla="*/ 13 w 94"/>
                  <a:gd name="T1" fmla="*/ 53 h 59"/>
                  <a:gd name="T2" fmla="*/ 9 w 94"/>
                  <a:gd name="T3" fmla="*/ 49 h 59"/>
                  <a:gd name="T4" fmla="*/ 19 w 94"/>
                  <a:gd name="T5" fmla="*/ 8 h 59"/>
                  <a:gd name="T6" fmla="*/ 23 w 94"/>
                  <a:gd name="T7" fmla="*/ 6 h 59"/>
                  <a:gd name="T8" fmla="*/ 71 w 94"/>
                  <a:gd name="T9" fmla="*/ 6 h 59"/>
                  <a:gd name="T10" fmla="*/ 75 w 94"/>
                  <a:gd name="T11" fmla="*/ 8 h 59"/>
                  <a:gd name="T12" fmla="*/ 85 w 94"/>
                  <a:gd name="T13" fmla="*/ 49 h 59"/>
                  <a:gd name="T14" fmla="*/ 81 w 94"/>
                  <a:gd name="T15" fmla="*/ 53 h 59"/>
                  <a:gd name="T16" fmla="*/ 13 w 94"/>
                  <a:gd name="T17" fmla="*/ 53 h 59"/>
                  <a:gd name="T18" fmla="*/ 76 w 94"/>
                  <a:gd name="T19" fmla="*/ 0 h 59"/>
                  <a:gd name="T20" fmla="*/ 18 w 94"/>
                  <a:gd name="T21" fmla="*/ 0 h 59"/>
                  <a:gd name="T22" fmla="*/ 13 w 94"/>
                  <a:gd name="T23" fmla="*/ 3 h 59"/>
                  <a:gd name="T24" fmla="*/ 13 w 94"/>
                  <a:gd name="T25" fmla="*/ 3 h 59"/>
                  <a:gd name="T26" fmla="*/ 1 w 94"/>
                  <a:gd name="T27" fmla="*/ 54 h 59"/>
                  <a:gd name="T28" fmla="*/ 6 w 94"/>
                  <a:gd name="T29" fmla="*/ 59 h 59"/>
                  <a:gd name="T30" fmla="*/ 88 w 94"/>
                  <a:gd name="T31" fmla="*/ 59 h 59"/>
                  <a:gd name="T32" fmla="*/ 93 w 94"/>
                  <a:gd name="T33" fmla="*/ 55 h 59"/>
                  <a:gd name="T34" fmla="*/ 93 w 94"/>
                  <a:gd name="T35" fmla="*/ 54 h 59"/>
                  <a:gd name="T36" fmla="*/ 81 w 94"/>
                  <a:gd name="T37" fmla="*/ 3 h 59"/>
                  <a:gd name="T38" fmla="*/ 76 w 94"/>
                  <a:gd name="T3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59">
                    <a:moveTo>
                      <a:pt x="13" y="53"/>
                    </a:moveTo>
                    <a:cubicBezTo>
                      <a:pt x="10" y="53"/>
                      <a:pt x="9" y="51"/>
                      <a:pt x="9" y="4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21" y="6"/>
                      <a:pt x="23" y="6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72" y="6"/>
                      <a:pt x="74" y="7"/>
                      <a:pt x="75" y="8"/>
                    </a:cubicBezTo>
                    <a:cubicBezTo>
                      <a:pt x="85" y="49"/>
                      <a:pt x="85" y="49"/>
                      <a:pt x="85" y="49"/>
                    </a:cubicBezTo>
                    <a:cubicBezTo>
                      <a:pt x="85" y="51"/>
                      <a:pt x="84" y="53"/>
                      <a:pt x="81" y="53"/>
                    </a:cubicBezTo>
                    <a:cubicBezTo>
                      <a:pt x="13" y="53"/>
                      <a:pt x="13" y="53"/>
                      <a:pt x="13" y="53"/>
                    </a:cubicBezTo>
                    <a:moveTo>
                      <a:pt x="7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1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6"/>
                      <a:pt x="2" y="59"/>
                      <a:pt x="6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1" y="59"/>
                      <a:pt x="94" y="57"/>
                      <a:pt x="93" y="55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80" y="1"/>
                      <a:pt x="78" y="0"/>
                      <a:pt x="76" y="0"/>
                    </a:cubicBezTo>
                  </a:path>
                </a:pathLst>
              </a:custGeom>
              <a:solidFill>
                <a:srgbClr val="C6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1" name="Freeform 42">
                <a:extLst>
                  <a:ext uri="{FF2B5EF4-FFF2-40B4-BE49-F238E27FC236}">
                    <a16:creationId xmlns:a16="http://schemas.microsoft.com/office/drawing/2014/main" id="{713D17A5-DF82-4879-A439-573F78CA8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2886076"/>
                <a:ext cx="203200" cy="19050"/>
              </a:xfrm>
              <a:custGeom>
                <a:avLst/>
                <a:gdLst>
                  <a:gd name="T0" fmla="*/ 128 w 128"/>
                  <a:gd name="T1" fmla="*/ 0 h 12"/>
                  <a:gd name="T2" fmla="*/ 121 w 128"/>
                  <a:gd name="T3" fmla="*/ 0 h 12"/>
                  <a:gd name="T4" fmla="*/ 121 w 128"/>
                  <a:gd name="T5" fmla="*/ 7 h 12"/>
                  <a:gd name="T6" fmla="*/ 104 w 128"/>
                  <a:gd name="T7" fmla="*/ 7 h 12"/>
                  <a:gd name="T8" fmla="*/ 104 w 128"/>
                  <a:gd name="T9" fmla="*/ 0 h 12"/>
                  <a:gd name="T10" fmla="*/ 97 w 128"/>
                  <a:gd name="T11" fmla="*/ 0 h 12"/>
                  <a:gd name="T12" fmla="*/ 97 w 128"/>
                  <a:gd name="T13" fmla="*/ 7 h 12"/>
                  <a:gd name="T14" fmla="*/ 81 w 128"/>
                  <a:gd name="T15" fmla="*/ 7 h 12"/>
                  <a:gd name="T16" fmla="*/ 81 w 128"/>
                  <a:gd name="T17" fmla="*/ 0 h 12"/>
                  <a:gd name="T18" fmla="*/ 74 w 128"/>
                  <a:gd name="T19" fmla="*/ 0 h 12"/>
                  <a:gd name="T20" fmla="*/ 74 w 128"/>
                  <a:gd name="T21" fmla="*/ 7 h 12"/>
                  <a:gd name="T22" fmla="*/ 55 w 128"/>
                  <a:gd name="T23" fmla="*/ 7 h 12"/>
                  <a:gd name="T24" fmla="*/ 55 w 128"/>
                  <a:gd name="T25" fmla="*/ 0 h 12"/>
                  <a:gd name="T26" fmla="*/ 48 w 128"/>
                  <a:gd name="T27" fmla="*/ 0 h 12"/>
                  <a:gd name="T28" fmla="*/ 48 w 128"/>
                  <a:gd name="T29" fmla="*/ 7 h 12"/>
                  <a:gd name="T30" fmla="*/ 31 w 128"/>
                  <a:gd name="T31" fmla="*/ 7 h 12"/>
                  <a:gd name="T32" fmla="*/ 31 w 128"/>
                  <a:gd name="T33" fmla="*/ 0 h 12"/>
                  <a:gd name="T34" fmla="*/ 24 w 128"/>
                  <a:gd name="T35" fmla="*/ 0 h 12"/>
                  <a:gd name="T36" fmla="*/ 24 w 128"/>
                  <a:gd name="T37" fmla="*/ 7 h 12"/>
                  <a:gd name="T38" fmla="*/ 7 w 128"/>
                  <a:gd name="T39" fmla="*/ 7 h 12"/>
                  <a:gd name="T40" fmla="*/ 7 w 128"/>
                  <a:gd name="T41" fmla="*/ 0 h 12"/>
                  <a:gd name="T42" fmla="*/ 0 w 128"/>
                  <a:gd name="T43" fmla="*/ 0 h 12"/>
                  <a:gd name="T44" fmla="*/ 0 w 128"/>
                  <a:gd name="T45" fmla="*/ 7 h 12"/>
                  <a:gd name="T46" fmla="*/ 0 w 128"/>
                  <a:gd name="T47" fmla="*/ 12 h 12"/>
                  <a:gd name="T48" fmla="*/ 7 w 128"/>
                  <a:gd name="T49" fmla="*/ 12 h 12"/>
                  <a:gd name="T50" fmla="*/ 24 w 128"/>
                  <a:gd name="T51" fmla="*/ 12 h 12"/>
                  <a:gd name="T52" fmla="*/ 31 w 128"/>
                  <a:gd name="T53" fmla="*/ 12 h 12"/>
                  <a:gd name="T54" fmla="*/ 48 w 128"/>
                  <a:gd name="T55" fmla="*/ 12 h 12"/>
                  <a:gd name="T56" fmla="*/ 55 w 128"/>
                  <a:gd name="T57" fmla="*/ 12 h 12"/>
                  <a:gd name="T58" fmla="*/ 74 w 128"/>
                  <a:gd name="T59" fmla="*/ 12 h 12"/>
                  <a:gd name="T60" fmla="*/ 81 w 128"/>
                  <a:gd name="T61" fmla="*/ 12 h 12"/>
                  <a:gd name="T62" fmla="*/ 97 w 128"/>
                  <a:gd name="T63" fmla="*/ 12 h 12"/>
                  <a:gd name="T64" fmla="*/ 104 w 128"/>
                  <a:gd name="T65" fmla="*/ 12 h 12"/>
                  <a:gd name="T66" fmla="*/ 121 w 128"/>
                  <a:gd name="T67" fmla="*/ 12 h 12"/>
                  <a:gd name="T68" fmla="*/ 123 w 128"/>
                  <a:gd name="T69" fmla="*/ 12 h 12"/>
                  <a:gd name="T70" fmla="*/ 128 w 128"/>
                  <a:gd name="T71" fmla="*/ 12 h 12"/>
                  <a:gd name="T72" fmla="*/ 128 w 128"/>
                  <a:gd name="T7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12">
                    <a:moveTo>
                      <a:pt x="128" y="0"/>
                    </a:moveTo>
                    <a:lnTo>
                      <a:pt x="121" y="0"/>
                    </a:lnTo>
                    <a:lnTo>
                      <a:pt x="121" y="7"/>
                    </a:lnTo>
                    <a:lnTo>
                      <a:pt x="104" y="7"/>
                    </a:lnTo>
                    <a:lnTo>
                      <a:pt x="104" y="0"/>
                    </a:lnTo>
                    <a:lnTo>
                      <a:pt x="97" y="0"/>
                    </a:lnTo>
                    <a:lnTo>
                      <a:pt x="97" y="7"/>
                    </a:lnTo>
                    <a:lnTo>
                      <a:pt x="81" y="7"/>
                    </a:lnTo>
                    <a:lnTo>
                      <a:pt x="81" y="0"/>
                    </a:lnTo>
                    <a:lnTo>
                      <a:pt x="74" y="0"/>
                    </a:lnTo>
                    <a:lnTo>
                      <a:pt x="74" y="7"/>
                    </a:lnTo>
                    <a:lnTo>
                      <a:pt x="55" y="7"/>
                    </a:lnTo>
                    <a:lnTo>
                      <a:pt x="55" y="0"/>
                    </a:lnTo>
                    <a:lnTo>
                      <a:pt x="48" y="0"/>
                    </a:lnTo>
                    <a:lnTo>
                      <a:pt x="48" y="7"/>
                    </a:lnTo>
                    <a:lnTo>
                      <a:pt x="31" y="7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4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7" y="12"/>
                    </a:lnTo>
                    <a:lnTo>
                      <a:pt x="24" y="12"/>
                    </a:lnTo>
                    <a:lnTo>
                      <a:pt x="31" y="12"/>
                    </a:lnTo>
                    <a:lnTo>
                      <a:pt x="48" y="12"/>
                    </a:lnTo>
                    <a:lnTo>
                      <a:pt x="55" y="12"/>
                    </a:lnTo>
                    <a:lnTo>
                      <a:pt x="74" y="12"/>
                    </a:lnTo>
                    <a:lnTo>
                      <a:pt x="81" y="12"/>
                    </a:lnTo>
                    <a:lnTo>
                      <a:pt x="97" y="12"/>
                    </a:lnTo>
                    <a:lnTo>
                      <a:pt x="104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8" y="12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5F5F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2" name="Freeform 43">
                <a:extLst>
                  <a:ext uri="{FF2B5EF4-FFF2-40B4-BE49-F238E27FC236}">
                    <a16:creationId xmlns:a16="http://schemas.microsoft.com/office/drawing/2014/main" id="{3E7DA921-3B05-400A-B376-A0941157B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2886076"/>
                <a:ext cx="203200" cy="19050"/>
              </a:xfrm>
              <a:custGeom>
                <a:avLst/>
                <a:gdLst>
                  <a:gd name="T0" fmla="*/ 128 w 128"/>
                  <a:gd name="T1" fmla="*/ 0 h 12"/>
                  <a:gd name="T2" fmla="*/ 121 w 128"/>
                  <a:gd name="T3" fmla="*/ 0 h 12"/>
                  <a:gd name="T4" fmla="*/ 121 w 128"/>
                  <a:gd name="T5" fmla="*/ 7 h 12"/>
                  <a:gd name="T6" fmla="*/ 104 w 128"/>
                  <a:gd name="T7" fmla="*/ 7 h 12"/>
                  <a:gd name="T8" fmla="*/ 104 w 128"/>
                  <a:gd name="T9" fmla="*/ 0 h 12"/>
                  <a:gd name="T10" fmla="*/ 97 w 128"/>
                  <a:gd name="T11" fmla="*/ 0 h 12"/>
                  <a:gd name="T12" fmla="*/ 97 w 128"/>
                  <a:gd name="T13" fmla="*/ 7 h 12"/>
                  <a:gd name="T14" fmla="*/ 81 w 128"/>
                  <a:gd name="T15" fmla="*/ 7 h 12"/>
                  <a:gd name="T16" fmla="*/ 81 w 128"/>
                  <a:gd name="T17" fmla="*/ 0 h 12"/>
                  <a:gd name="T18" fmla="*/ 74 w 128"/>
                  <a:gd name="T19" fmla="*/ 0 h 12"/>
                  <a:gd name="T20" fmla="*/ 74 w 128"/>
                  <a:gd name="T21" fmla="*/ 7 h 12"/>
                  <a:gd name="T22" fmla="*/ 55 w 128"/>
                  <a:gd name="T23" fmla="*/ 7 h 12"/>
                  <a:gd name="T24" fmla="*/ 55 w 128"/>
                  <a:gd name="T25" fmla="*/ 0 h 12"/>
                  <a:gd name="T26" fmla="*/ 48 w 128"/>
                  <a:gd name="T27" fmla="*/ 0 h 12"/>
                  <a:gd name="T28" fmla="*/ 48 w 128"/>
                  <a:gd name="T29" fmla="*/ 7 h 12"/>
                  <a:gd name="T30" fmla="*/ 31 w 128"/>
                  <a:gd name="T31" fmla="*/ 7 h 12"/>
                  <a:gd name="T32" fmla="*/ 31 w 128"/>
                  <a:gd name="T33" fmla="*/ 0 h 12"/>
                  <a:gd name="T34" fmla="*/ 24 w 128"/>
                  <a:gd name="T35" fmla="*/ 0 h 12"/>
                  <a:gd name="T36" fmla="*/ 24 w 128"/>
                  <a:gd name="T37" fmla="*/ 7 h 12"/>
                  <a:gd name="T38" fmla="*/ 7 w 128"/>
                  <a:gd name="T39" fmla="*/ 7 h 12"/>
                  <a:gd name="T40" fmla="*/ 7 w 128"/>
                  <a:gd name="T41" fmla="*/ 0 h 12"/>
                  <a:gd name="T42" fmla="*/ 0 w 128"/>
                  <a:gd name="T43" fmla="*/ 0 h 12"/>
                  <a:gd name="T44" fmla="*/ 0 w 128"/>
                  <a:gd name="T45" fmla="*/ 7 h 12"/>
                  <a:gd name="T46" fmla="*/ 0 w 128"/>
                  <a:gd name="T47" fmla="*/ 12 h 12"/>
                  <a:gd name="T48" fmla="*/ 7 w 128"/>
                  <a:gd name="T49" fmla="*/ 12 h 12"/>
                  <a:gd name="T50" fmla="*/ 24 w 128"/>
                  <a:gd name="T51" fmla="*/ 12 h 12"/>
                  <a:gd name="T52" fmla="*/ 31 w 128"/>
                  <a:gd name="T53" fmla="*/ 12 h 12"/>
                  <a:gd name="T54" fmla="*/ 48 w 128"/>
                  <a:gd name="T55" fmla="*/ 12 h 12"/>
                  <a:gd name="T56" fmla="*/ 55 w 128"/>
                  <a:gd name="T57" fmla="*/ 12 h 12"/>
                  <a:gd name="T58" fmla="*/ 74 w 128"/>
                  <a:gd name="T59" fmla="*/ 12 h 12"/>
                  <a:gd name="T60" fmla="*/ 81 w 128"/>
                  <a:gd name="T61" fmla="*/ 12 h 12"/>
                  <a:gd name="T62" fmla="*/ 97 w 128"/>
                  <a:gd name="T63" fmla="*/ 12 h 12"/>
                  <a:gd name="T64" fmla="*/ 104 w 128"/>
                  <a:gd name="T65" fmla="*/ 12 h 12"/>
                  <a:gd name="T66" fmla="*/ 121 w 128"/>
                  <a:gd name="T67" fmla="*/ 12 h 12"/>
                  <a:gd name="T68" fmla="*/ 123 w 128"/>
                  <a:gd name="T69" fmla="*/ 12 h 12"/>
                  <a:gd name="T70" fmla="*/ 128 w 128"/>
                  <a:gd name="T71" fmla="*/ 12 h 12"/>
                  <a:gd name="T72" fmla="*/ 128 w 128"/>
                  <a:gd name="T7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" h="12">
                    <a:moveTo>
                      <a:pt x="128" y="0"/>
                    </a:moveTo>
                    <a:lnTo>
                      <a:pt x="121" y="0"/>
                    </a:lnTo>
                    <a:lnTo>
                      <a:pt x="121" y="7"/>
                    </a:lnTo>
                    <a:lnTo>
                      <a:pt x="104" y="7"/>
                    </a:lnTo>
                    <a:lnTo>
                      <a:pt x="104" y="0"/>
                    </a:lnTo>
                    <a:lnTo>
                      <a:pt x="97" y="0"/>
                    </a:lnTo>
                    <a:lnTo>
                      <a:pt x="97" y="7"/>
                    </a:lnTo>
                    <a:lnTo>
                      <a:pt x="81" y="7"/>
                    </a:lnTo>
                    <a:lnTo>
                      <a:pt x="81" y="0"/>
                    </a:lnTo>
                    <a:lnTo>
                      <a:pt x="74" y="0"/>
                    </a:lnTo>
                    <a:lnTo>
                      <a:pt x="74" y="7"/>
                    </a:lnTo>
                    <a:lnTo>
                      <a:pt x="55" y="7"/>
                    </a:lnTo>
                    <a:lnTo>
                      <a:pt x="55" y="0"/>
                    </a:lnTo>
                    <a:lnTo>
                      <a:pt x="48" y="0"/>
                    </a:lnTo>
                    <a:lnTo>
                      <a:pt x="48" y="7"/>
                    </a:lnTo>
                    <a:lnTo>
                      <a:pt x="31" y="7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4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7" y="12"/>
                    </a:lnTo>
                    <a:lnTo>
                      <a:pt x="24" y="12"/>
                    </a:lnTo>
                    <a:lnTo>
                      <a:pt x="31" y="12"/>
                    </a:lnTo>
                    <a:lnTo>
                      <a:pt x="48" y="12"/>
                    </a:lnTo>
                    <a:lnTo>
                      <a:pt x="55" y="12"/>
                    </a:lnTo>
                    <a:lnTo>
                      <a:pt x="74" y="12"/>
                    </a:lnTo>
                    <a:lnTo>
                      <a:pt x="81" y="12"/>
                    </a:lnTo>
                    <a:lnTo>
                      <a:pt x="97" y="12"/>
                    </a:lnTo>
                    <a:lnTo>
                      <a:pt x="104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8" y="12"/>
                    </a:lnTo>
                    <a:lnTo>
                      <a:pt x="1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3" name="Freeform 44">
                <a:extLst>
                  <a:ext uri="{FF2B5EF4-FFF2-40B4-BE49-F238E27FC236}">
                    <a16:creationId xmlns:a16="http://schemas.microsoft.com/office/drawing/2014/main" id="{030DFE1D-F0AE-4685-9FD3-E1A644622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25" y="3324226"/>
                <a:ext cx="533400" cy="198438"/>
              </a:xfrm>
              <a:custGeom>
                <a:avLst/>
                <a:gdLst>
                  <a:gd name="T0" fmla="*/ 0 w 336"/>
                  <a:gd name="T1" fmla="*/ 0 h 125"/>
                  <a:gd name="T2" fmla="*/ 0 w 336"/>
                  <a:gd name="T3" fmla="*/ 125 h 125"/>
                  <a:gd name="T4" fmla="*/ 90 w 336"/>
                  <a:gd name="T5" fmla="*/ 125 h 125"/>
                  <a:gd name="T6" fmla="*/ 90 w 336"/>
                  <a:gd name="T7" fmla="*/ 90 h 125"/>
                  <a:gd name="T8" fmla="*/ 165 w 336"/>
                  <a:gd name="T9" fmla="*/ 90 h 125"/>
                  <a:gd name="T10" fmla="*/ 165 w 336"/>
                  <a:gd name="T11" fmla="*/ 125 h 125"/>
                  <a:gd name="T12" fmla="*/ 336 w 336"/>
                  <a:gd name="T13" fmla="*/ 125 h 125"/>
                  <a:gd name="T14" fmla="*/ 336 w 336"/>
                  <a:gd name="T15" fmla="*/ 0 h 125"/>
                  <a:gd name="T16" fmla="*/ 0 w 336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6" h="125">
                    <a:moveTo>
                      <a:pt x="0" y="0"/>
                    </a:moveTo>
                    <a:lnTo>
                      <a:pt x="0" y="125"/>
                    </a:lnTo>
                    <a:lnTo>
                      <a:pt x="90" y="125"/>
                    </a:lnTo>
                    <a:lnTo>
                      <a:pt x="90" y="90"/>
                    </a:lnTo>
                    <a:lnTo>
                      <a:pt x="165" y="90"/>
                    </a:lnTo>
                    <a:lnTo>
                      <a:pt x="165" y="125"/>
                    </a:lnTo>
                    <a:lnTo>
                      <a:pt x="336" y="125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4" name="Rectangle 45">
                <a:extLst>
                  <a:ext uri="{FF2B5EF4-FFF2-40B4-BE49-F238E27FC236}">
                    <a16:creationId xmlns:a16="http://schemas.microsoft.com/office/drawing/2014/main" id="{56C17150-0EF3-46C7-B126-D028020FB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3863" y="3324226"/>
                <a:ext cx="106363" cy="198438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5" name="Rectangle 46">
                <a:extLst>
                  <a:ext uri="{FF2B5EF4-FFF2-40B4-BE49-F238E27FC236}">
                    <a16:creationId xmlns:a16="http://schemas.microsoft.com/office/drawing/2014/main" id="{725C9702-450F-4873-AA9B-4EC4B28AD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538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6" name="Rectangle 47">
                <a:extLst>
                  <a:ext uri="{FF2B5EF4-FFF2-40B4-BE49-F238E27FC236}">
                    <a16:creationId xmlns:a16="http://schemas.microsoft.com/office/drawing/2014/main" id="{87E8CF9C-25F5-4158-B641-E9BDA4223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1275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7" name="Rectangle 48">
                <a:extLst>
                  <a:ext uri="{FF2B5EF4-FFF2-40B4-BE49-F238E27FC236}">
                    <a16:creationId xmlns:a16="http://schemas.microsoft.com/office/drawing/2014/main" id="{E9BD8596-45A1-4947-8A7C-DB9B5544D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4150" y="3406776"/>
                <a:ext cx="30163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8" name="Rectangle 49">
                <a:extLst>
                  <a:ext uri="{FF2B5EF4-FFF2-40B4-BE49-F238E27FC236}">
                    <a16:creationId xmlns:a16="http://schemas.microsoft.com/office/drawing/2014/main" id="{5B28CCD6-D8B6-4915-ACBE-7BD60ADC3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763" y="3406776"/>
                <a:ext cx="26988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79" name="Rectangle 50">
                <a:extLst>
                  <a:ext uri="{FF2B5EF4-FFF2-40B4-BE49-F238E27FC236}">
                    <a16:creationId xmlns:a16="http://schemas.microsoft.com/office/drawing/2014/main" id="{91A82E9E-3D4B-4BE8-B9BF-D30318CF7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4963" y="3406776"/>
                <a:ext cx="25400" cy="2540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80" name="Freeform 51">
                <a:extLst>
                  <a:ext uri="{FF2B5EF4-FFF2-40B4-BE49-F238E27FC236}">
                    <a16:creationId xmlns:a16="http://schemas.microsoft.com/office/drawing/2014/main" id="{7B837604-CFC8-4595-A072-6A0E0ADCA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00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1 w 43"/>
                  <a:gd name="T3" fmla="*/ 0 h 26"/>
                  <a:gd name="T4" fmla="*/ 0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81" name="Freeform 52">
                <a:extLst>
                  <a:ext uri="{FF2B5EF4-FFF2-40B4-BE49-F238E27FC236}">
                    <a16:creationId xmlns:a16="http://schemas.microsoft.com/office/drawing/2014/main" id="{1807478F-90EC-4E9A-9B6B-79695AC3E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2550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0 w 43"/>
                  <a:gd name="T3" fmla="*/ 0 h 26"/>
                  <a:gd name="T4" fmla="*/ 2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0" y="0"/>
                    </a:lnTo>
                    <a:lnTo>
                      <a:pt x="2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82" name="Freeform 53">
                <a:extLst>
                  <a:ext uri="{FF2B5EF4-FFF2-40B4-BE49-F238E27FC236}">
                    <a16:creationId xmlns:a16="http://schemas.microsoft.com/office/drawing/2014/main" id="{C058B199-370A-4046-B53C-C315EF9C5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13088"/>
                <a:ext cx="68263" cy="41275"/>
              </a:xfrm>
              <a:custGeom>
                <a:avLst/>
                <a:gdLst>
                  <a:gd name="T0" fmla="*/ 43 w 43"/>
                  <a:gd name="T1" fmla="*/ 26 h 26"/>
                  <a:gd name="T2" fmla="*/ 43 w 43"/>
                  <a:gd name="T3" fmla="*/ 0 h 26"/>
                  <a:gd name="T4" fmla="*/ 3 w 43"/>
                  <a:gd name="T5" fmla="*/ 0 h 26"/>
                  <a:gd name="T6" fmla="*/ 0 w 43"/>
                  <a:gd name="T7" fmla="*/ 26 h 26"/>
                  <a:gd name="T8" fmla="*/ 43 w 4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6">
                    <a:moveTo>
                      <a:pt x="43" y="26"/>
                    </a:moveTo>
                    <a:lnTo>
                      <a:pt x="43" y="0"/>
                    </a:lnTo>
                    <a:lnTo>
                      <a:pt x="3" y="0"/>
                    </a:lnTo>
                    <a:lnTo>
                      <a:pt x="0" y="26"/>
                    </a:lnTo>
                    <a:lnTo>
                      <a:pt x="43" y="26"/>
                    </a:ln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83" name="Freeform 54">
                <a:extLst>
                  <a:ext uri="{FF2B5EF4-FFF2-40B4-BE49-F238E27FC236}">
                    <a16:creationId xmlns:a16="http://schemas.microsoft.com/office/drawing/2014/main" id="{96117716-51B5-4C5D-A93A-1A9D9C783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3157538"/>
                <a:ext cx="82550" cy="166688"/>
              </a:xfrm>
              <a:custGeom>
                <a:avLst/>
                <a:gdLst>
                  <a:gd name="T0" fmla="*/ 5 w 52"/>
                  <a:gd name="T1" fmla="*/ 0 h 105"/>
                  <a:gd name="T2" fmla="*/ 0 w 52"/>
                  <a:gd name="T3" fmla="*/ 105 h 105"/>
                  <a:gd name="T4" fmla="*/ 52 w 52"/>
                  <a:gd name="T5" fmla="*/ 105 h 105"/>
                  <a:gd name="T6" fmla="*/ 48 w 52"/>
                  <a:gd name="T7" fmla="*/ 0 h 105"/>
                  <a:gd name="T8" fmla="*/ 5 w 52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05">
                    <a:moveTo>
                      <a:pt x="5" y="0"/>
                    </a:moveTo>
                    <a:lnTo>
                      <a:pt x="0" y="105"/>
                    </a:lnTo>
                    <a:lnTo>
                      <a:pt x="52" y="105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84" name="Freeform 55">
                <a:extLst>
                  <a:ext uri="{FF2B5EF4-FFF2-40B4-BE49-F238E27FC236}">
                    <a16:creationId xmlns:a16="http://schemas.microsoft.com/office/drawing/2014/main" id="{E830BB48-D73A-4601-90B4-C2A1C760B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3538" y="3157538"/>
                <a:ext cx="87313" cy="166688"/>
              </a:xfrm>
              <a:custGeom>
                <a:avLst/>
                <a:gdLst>
                  <a:gd name="T0" fmla="*/ 5 w 55"/>
                  <a:gd name="T1" fmla="*/ 0 h 105"/>
                  <a:gd name="T2" fmla="*/ 0 w 55"/>
                  <a:gd name="T3" fmla="*/ 105 h 105"/>
                  <a:gd name="T4" fmla="*/ 55 w 55"/>
                  <a:gd name="T5" fmla="*/ 105 h 105"/>
                  <a:gd name="T6" fmla="*/ 48 w 55"/>
                  <a:gd name="T7" fmla="*/ 0 h 105"/>
                  <a:gd name="T8" fmla="*/ 5 w 55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5">
                    <a:moveTo>
                      <a:pt x="5" y="0"/>
                    </a:moveTo>
                    <a:lnTo>
                      <a:pt x="0" y="105"/>
                    </a:lnTo>
                    <a:lnTo>
                      <a:pt x="55" y="105"/>
                    </a:lnTo>
                    <a:lnTo>
                      <a:pt x="48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85" name="Freeform 56">
                <a:extLst>
                  <a:ext uri="{FF2B5EF4-FFF2-40B4-BE49-F238E27FC236}">
                    <a16:creationId xmlns:a16="http://schemas.microsoft.com/office/drawing/2014/main" id="{655A91EC-8506-4E69-A1A4-36FEFEA32F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7488" y="3157538"/>
                <a:ext cx="87313" cy="166688"/>
              </a:xfrm>
              <a:custGeom>
                <a:avLst/>
                <a:gdLst>
                  <a:gd name="T0" fmla="*/ 7 w 55"/>
                  <a:gd name="T1" fmla="*/ 0 h 105"/>
                  <a:gd name="T2" fmla="*/ 0 w 55"/>
                  <a:gd name="T3" fmla="*/ 105 h 105"/>
                  <a:gd name="T4" fmla="*/ 55 w 55"/>
                  <a:gd name="T5" fmla="*/ 105 h 105"/>
                  <a:gd name="T6" fmla="*/ 50 w 55"/>
                  <a:gd name="T7" fmla="*/ 0 h 105"/>
                  <a:gd name="T8" fmla="*/ 7 w 55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5">
                    <a:moveTo>
                      <a:pt x="7" y="0"/>
                    </a:moveTo>
                    <a:lnTo>
                      <a:pt x="0" y="105"/>
                    </a:lnTo>
                    <a:lnTo>
                      <a:pt x="55" y="105"/>
                    </a:lnTo>
                    <a:lnTo>
                      <a:pt x="5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86" name="Freeform 57">
                <a:extLst>
                  <a:ext uri="{FF2B5EF4-FFF2-40B4-BE49-F238E27FC236}">
                    <a16:creationId xmlns:a16="http://schemas.microsoft.com/office/drawing/2014/main" id="{62A214E8-A925-4AA6-B1EC-F5ABFED9A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1238" y="2614613"/>
                <a:ext cx="115888" cy="136525"/>
              </a:xfrm>
              <a:custGeom>
                <a:avLst/>
                <a:gdLst>
                  <a:gd name="T0" fmla="*/ 6 w 31"/>
                  <a:gd name="T1" fmla="*/ 36 h 36"/>
                  <a:gd name="T2" fmla="*/ 31 w 31"/>
                  <a:gd name="T3" fmla="*/ 36 h 36"/>
                  <a:gd name="T4" fmla="*/ 31 w 31"/>
                  <a:gd name="T5" fmla="*/ 0 h 36"/>
                  <a:gd name="T6" fmla="*/ 6 w 31"/>
                  <a:gd name="T7" fmla="*/ 0 h 36"/>
                  <a:gd name="T8" fmla="*/ 0 w 31"/>
                  <a:gd name="T9" fmla="*/ 6 h 36"/>
                  <a:gd name="T10" fmla="*/ 0 w 31"/>
                  <a:gd name="T11" fmla="*/ 30 h 36"/>
                  <a:gd name="T12" fmla="*/ 6 w 3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6">
                    <a:moveTo>
                      <a:pt x="6" y="36"/>
                    </a:moveTo>
                    <a:cubicBezTo>
                      <a:pt x="31" y="36"/>
                      <a:pt x="31" y="36"/>
                      <a:pt x="31" y="36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3" y="36"/>
                      <a:pt x="6" y="36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87" name="Rectangle 58">
                <a:extLst>
                  <a:ext uri="{FF2B5EF4-FFF2-40B4-BE49-F238E27FC236}">
                    <a16:creationId xmlns:a16="http://schemas.microsoft.com/office/drawing/2014/main" id="{669C969B-5608-481A-B038-8F0748A64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513" y="2751138"/>
                <a:ext cx="44450" cy="1428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88" name="Rectangle 59">
                <a:extLst>
                  <a:ext uri="{FF2B5EF4-FFF2-40B4-BE49-F238E27FC236}">
                    <a16:creationId xmlns:a16="http://schemas.microsoft.com/office/drawing/2014/main" id="{2E6B3DBF-B2AC-4A6E-B694-B56C64260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513" y="2751138"/>
                <a:ext cx="44450" cy="476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89" name="Freeform 60">
                <a:extLst>
                  <a:ext uri="{FF2B5EF4-FFF2-40B4-BE49-F238E27FC236}">
                    <a16:creationId xmlns:a16="http://schemas.microsoft.com/office/drawing/2014/main" id="{54278DBD-6201-42B4-B75F-00A855BA5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2935288"/>
                <a:ext cx="104775" cy="109538"/>
              </a:xfrm>
              <a:custGeom>
                <a:avLst/>
                <a:gdLst>
                  <a:gd name="T0" fmla="*/ 66 w 66"/>
                  <a:gd name="T1" fmla="*/ 47 h 69"/>
                  <a:gd name="T2" fmla="*/ 47 w 66"/>
                  <a:gd name="T3" fmla="*/ 69 h 69"/>
                  <a:gd name="T4" fmla="*/ 0 w 66"/>
                  <a:gd name="T5" fmla="*/ 19 h 69"/>
                  <a:gd name="T6" fmla="*/ 19 w 66"/>
                  <a:gd name="T7" fmla="*/ 0 h 69"/>
                  <a:gd name="T8" fmla="*/ 66 w 66"/>
                  <a:gd name="T9" fmla="*/ 4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9">
                    <a:moveTo>
                      <a:pt x="66" y="47"/>
                    </a:moveTo>
                    <a:lnTo>
                      <a:pt x="47" y="69"/>
                    </a:lnTo>
                    <a:lnTo>
                      <a:pt x="0" y="19"/>
                    </a:lnTo>
                    <a:lnTo>
                      <a:pt x="19" y="0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90" name="Freeform 61">
                <a:extLst>
                  <a:ext uri="{FF2B5EF4-FFF2-40B4-BE49-F238E27FC236}">
                    <a16:creationId xmlns:a16="http://schemas.microsoft.com/office/drawing/2014/main" id="{AC5A8729-BD6B-4870-81BF-75A139B30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2935288"/>
                <a:ext cx="63500" cy="68263"/>
              </a:xfrm>
              <a:custGeom>
                <a:avLst/>
                <a:gdLst>
                  <a:gd name="T0" fmla="*/ 40 w 40"/>
                  <a:gd name="T1" fmla="*/ 21 h 43"/>
                  <a:gd name="T2" fmla="*/ 21 w 40"/>
                  <a:gd name="T3" fmla="*/ 43 h 43"/>
                  <a:gd name="T4" fmla="*/ 0 w 40"/>
                  <a:gd name="T5" fmla="*/ 19 h 43"/>
                  <a:gd name="T6" fmla="*/ 19 w 40"/>
                  <a:gd name="T7" fmla="*/ 0 h 43"/>
                  <a:gd name="T8" fmla="*/ 40 w 40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3">
                    <a:moveTo>
                      <a:pt x="40" y="21"/>
                    </a:moveTo>
                    <a:lnTo>
                      <a:pt x="21" y="43"/>
                    </a:lnTo>
                    <a:lnTo>
                      <a:pt x="0" y="19"/>
                    </a:lnTo>
                    <a:lnTo>
                      <a:pt x="19" y="0"/>
                    </a:lnTo>
                    <a:lnTo>
                      <a:pt x="4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91" name="Freeform 62">
                <a:extLst>
                  <a:ext uri="{FF2B5EF4-FFF2-40B4-BE49-F238E27FC236}">
                    <a16:creationId xmlns:a16="http://schemas.microsoft.com/office/drawing/2014/main" id="{3C2F84AC-862C-47F9-B8A2-69BC3D67D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5525" y="2833688"/>
                <a:ext cx="98425" cy="139700"/>
              </a:xfrm>
              <a:custGeom>
                <a:avLst/>
                <a:gdLst>
                  <a:gd name="T0" fmla="*/ 26 w 26"/>
                  <a:gd name="T1" fmla="*/ 30 h 37"/>
                  <a:gd name="T2" fmla="*/ 19 w 26"/>
                  <a:gd name="T3" fmla="*/ 37 h 37"/>
                  <a:gd name="T4" fmla="*/ 7 w 26"/>
                  <a:gd name="T5" fmla="*/ 37 h 37"/>
                  <a:gd name="T6" fmla="*/ 0 w 26"/>
                  <a:gd name="T7" fmla="*/ 30 h 37"/>
                  <a:gd name="T8" fmla="*/ 0 w 26"/>
                  <a:gd name="T9" fmla="*/ 8 h 37"/>
                  <a:gd name="T10" fmla="*/ 7 w 26"/>
                  <a:gd name="T11" fmla="*/ 0 h 37"/>
                  <a:gd name="T12" fmla="*/ 19 w 26"/>
                  <a:gd name="T13" fmla="*/ 0 h 37"/>
                  <a:gd name="T14" fmla="*/ 26 w 26"/>
                  <a:gd name="T15" fmla="*/ 8 h 37"/>
                  <a:gd name="T16" fmla="*/ 26 w 26"/>
                  <a:gd name="T17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7">
                    <a:moveTo>
                      <a:pt x="26" y="30"/>
                    </a:moveTo>
                    <a:cubicBezTo>
                      <a:pt x="26" y="34"/>
                      <a:pt x="23" y="37"/>
                      <a:pt x="19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3" y="37"/>
                      <a:pt x="0" y="34"/>
                      <a:pt x="0" y="3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0"/>
                      <a:pt x="26" y="4"/>
                      <a:pt x="26" y="8"/>
                    </a:cubicBezTo>
                    <a:lnTo>
                      <a:pt x="26" y="30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92" name="Freeform 63">
                <a:extLst>
                  <a:ext uri="{FF2B5EF4-FFF2-40B4-BE49-F238E27FC236}">
                    <a16:creationId xmlns:a16="http://schemas.microsoft.com/office/drawing/2014/main" id="{80F9D601-09A9-4745-B6FF-156C9D9F0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888" y="2984501"/>
                <a:ext cx="138113" cy="142875"/>
              </a:xfrm>
              <a:custGeom>
                <a:avLst/>
                <a:gdLst>
                  <a:gd name="T0" fmla="*/ 20 w 37"/>
                  <a:gd name="T1" fmla="*/ 28 h 38"/>
                  <a:gd name="T2" fmla="*/ 13 w 37"/>
                  <a:gd name="T3" fmla="*/ 26 h 38"/>
                  <a:gd name="T4" fmla="*/ 13 w 37"/>
                  <a:gd name="T5" fmla="*/ 13 h 38"/>
                  <a:gd name="T6" fmla="*/ 26 w 37"/>
                  <a:gd name="T7" fmla="*/ 13 h 38"/>
                  <a:gd name="T8" fmla="*/ 29 w 37"/>
                  <a:gd name="T9" fmla="*/ 19 h 38"/>
                  <a:gd name="T10" fmla="*/ 37 w 37"/>
                  <a:gd name="T11" fmla="*/ 19 h 38"/>
                  <a:gd name="T12" fmla="*/ 32 w 37"/>
                  <a:gd name="T13" fmla="*/ 7 h 38"/>
                  <a:gd name="T14" fmla="*/ 7 w 37"/>
                  <a:gd name="T15" fmla="*/ 6 h 38"/>
                  <a:gd name="T16" fmla="*/ 7 w 37"/>
                  <a:gd name="T17" fmla="*/ 32 h 38"/>
                  <a:gd name="T18" fmla="*/ 20 w 37"/>
                  <a:gd name="T19" fmla="*/ 37 h 38"/>
                  <a:gd name="T20" fmla="*/ 20 w 37"/>
                  <a:gd name="T21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38">
                    <a:moveTo>
                      <a:pt x="20" y="28"/>
                    </a:moveTo>
                    <a:cubicBezTo>
                      <a:pt x="18" y="28"/>
                      <a:pt x="15" y="28"/>
                      <a:pt x="13" y="26"/>
                    </a:cubicBezTo>
                    <a:cubicBezTo>
                      <a:pt x="10" y="22"/>
                      <a:pt x="10" y="17"/>
                      <a:pt x="13" y="13"/>
                    </a:cubicBezTo>
                    <a:cubicBezTo>
                      <a:pt x="17" y="9"/>
                      <a:pt x="22" y="9"/>
                      <a:pt x="26" y="13"/>
                    </a:cubicBezTo>
                    <a:cubicBezTo>
                      <a:pt x="28" y="15"/>
                      <a:pt x="28" y="17"/>
                      <a:pt x="29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5"/>
                      <a:pt x="36" y="10"/>
                      <a:pt x="32" y="7"/>
                    </a:cubicBezTo>
                    <a:cubicBezTo>
                      <a:pt x="25" y="0"/>
                      <a:pt x="14" y="0"/>
                      <a:pt x="7" y="6"/>
                    </a:cubicBezTo>
                    <a:cubicBezTo>
                      <a:pt x="0" y="14"/>
                      <a:pt x="0" y="25"/>
                      <a:pt x="7" y="32"/>
                    </a:cubicBezTo>
                    <a:cubicBezTo>
                      <a:pt x="11" y="36"/>
                      <a:pt x="15" y="38"/>
                      <a:pt x="20" y="37"/>
                    </a:cubicBez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93" name="Freeform 64">
                <a:extLst>
                  <a:ext uri="{FF2B5EF4-FFF2-40B4-BE49-F238E27FC236}">
                    <a16:creationId xmlns:a16="http://schemas.microsoft.com/office/drawing/2014/main" id="{930AF965-E738-4FE9-A2A4-40E11E2CB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938" y="3275013"/>
                <a:ext cx="404813" cy="403225"/>
              </a:xfrm>
              <a:custGeom>
                <a:avLst/>
                <a:gdLst>
                  <a:gd name="T0" fmla="*/ 48 w 108"/>
                  <a:gd name="T1" fmla="*/ 0 h 107"/>
                  <a:gd name="T2" fmla="*/ 13 w 108"/>
                  <a:gd name="T3" fmla="*/ 19 h 107"/>
                  <a:gd name="T4" fmla="*/ 1 w 108"/>
                  <a:gd name="T5" fmla="*/ 58 h 107"/>
                  <a:gd name="T6" fmla="*/ 21 w 108"/>
                  <a:gd name="T7" fmla="*/ 94 h 107"/>
                  <a:gd name="T8" fmla="*/ 60 w 108"/>
                  <a:gd name="T9" fmla="*/ 106 h 107"/>
                  <a:gd name="T10" fmla="*/ 95 w 108"/>
                  <a:gd name="T11" fmla="*/ 86 h 107"/>
                  <a:gd name="T12" fmla="*/ 107 w 108"/>
                  <a:gd name="T13" fmla="*/ 47 h 107"/>
                  <a:gd name="T14" fmla="*/ 87 w 108"/>
                  <a:gd name="T15" fmla="*/ 11 h 107"/>
                  <a:gd name="T16" fmla="*/ 54 w 108"/>
                  <a:gd name="T17" fmla="*/ 0 h 107"/>
                  <a:gd name="T18" fmla="*/ 48 w 108"/>
                  <a:gd name="T1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107">
                    <a:moveTo>
                      <a:pt x="48" y="0"/>
                    </a:moveTo>
                    <a:cubicBezTo>
                      <a:pt x="34" y="2"/>
                      <a:pt x="21" y="9"/>
                      <a:pt x="13" y="19"/>
                    </a:cubicBezTo>
                    <a:cubicBezTo>
                      <a:pt x="4" y="30"/>
                      <a:pt x="0" y="44"/>
                      <a:pt x="1" y="58"/>
                    </a:cubicBezTo>
                    <a:cubicBezTo>
                      <a:pt x="3" y="73"/>
                      <a:pt x="10" y="86"/>
                      <a:pt x="21" y="94"/>
                    </a:cubicBezTo>
                    <a:cubicBezTo>
                      <a:pt x="31" y="103"/>
                      <a:pt x="45" y="107"/>
                      <a:pt x="60" y="106"/>
                    </a:cubicBezTo>
                    <a:cubicBezTo>
                      <a:pt x="74" y="104"/>
                      <a:pt x="87" y="97"/>
                      <a:pt x="95" y="86"/>
                    </a:cubicBezTo>
                    <a:cubicBezTo>
                      <a:pt x="104" y="76"/>
                      <a:pt x="108" y="62"/>
                      <a:pt x="107" y="47"/>
                    </a:cubicBezTo>
                    <a:cubicBezTo>
                      <a:pt x="105" y="33"/>
                      <a:pt x="98" y="20"/>
                      <a:pt x="87" y="11"/>
                    </a:cubicBezTo>
                    <a:cubicBezTo>
                      <a:pt x="78" y="4"/>
                      <a:pt x="66" y="0"/>
                      <a:pt x="54" y="0"/>
                    </a:cubicBezTo>
                    <a:cubicBezTo>
                      <a:pt x="52" y="0"/>
                      <a:pt x="50" y="0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94" name="Freeform 65">
                <a:extLst>
                  <a:ext uri="{FF2B5EF4-FFF2-40B4-BE49-F238E27FC236}">
                    <a16:creationId xmlns:a16="http://schemas.microsoft.com/office/drawing/2014/main" id="{0CAF94EB-E134-489A-BEAC-29D0E3146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213" y="3379788"/>
                <a:ext cx="79375" cy="98425"/>
              </a:xfrm>
              <a:custGeom>
                <a:avLst/>
                <a:gdLst>
                  <a:gd name="T0" fmla="*/ 8 w 21"/>
                  <a:gd name="T1" fmla="*/ 0 h 26"/>
                  <a:gd name="T2" fmla="*/ 1 w 21"/>
                  <a:gd name="T3" fmla="*/ 26 h 26"/>
                  <a:gd name="T4" fmla="*/ 17 w 21"/>
                  <a:gd name="T5" fmla="*/ 25 h 26"/>
                  <a:gd name="T6" fmla="*/ 21 w 21"/>
                  <a:gd name="T7" fmla="*/ 11 h 26"/>
                  <a:gd name="T8" fmla="*/ 8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8" y="0"/>
                    </a:moveTo>
                    <a:cubicBezTo>
                      <a:pt x="3" y="8"/>
                      <a:pt x="0" y="17"/>
                      <a:pt x="1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0"/>
                      <a:pt x="18" y="15"/>
                      <a:pt x="21" y="1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95" name="Freeform 66">
                <a:extLst>
                  <a:ext uri="{FF2B5EF4-FFF2-40B4-BE49-F238E27FC236}">
                    <a16:creationId xmlns:a16="http://schemas.microsoft.com/office/drawing/2014/main" id="{64E92A2A-3646-4BFE-96C6-F05F234A9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375" y="3311526"/>
                <a:ext cx="98425" cy="76200"/>
              </a:xfrm>
              <a:custGeom>
                <a:avLst/>
                <a:gdLst>
                  <a:gd name="T0" fmla="*/ 1 w 26"/>
                  <a:gd name="T1" fmla="*/ 0 h 20"/>
                  <a:gd name="T2" fmla="*/ 0 w 26"/>
                  <a:gd name="T3" fmla="*/ 0 h 20"/>
                  <a:gd name="T4" fmla="*/ 1 w 26"/>
                  <a:gd name="T5" fmla="*/ 16 h 20"/>
                  <a:gd name="T6" fmla="*/ 1 w 26"/>
                  <a:gd name="T7" fmla="*/ 16 h 20"/>
                  <a:gd name="T8" fmla="*/ 15 w 26"/>
                  <a:gd name="T9" fmla="*/ 20 h 20"/>
                  <a:gd name="T10" fmla="*/ 26 w 26"/>
                  <a:gd name="T11" fmla="*/ 8 h 20"/>
                  <a:gd name="T12" fmla="*/ 1 w 26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6" y="16"/>
                      <a:pt x="11" y="18"/>
                      <a:pt x="15" y="20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18" y="2"/>
                      <a:pt x="10" y="0"/>
                      <a:pt x="1" y="0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96" name="Freeform 67">
                <a:extLst>
                  <a:ext uri="{FF2B5EF4-FFF2-40B4-BE49-F238E27FC236}">
                    <a16:creationId xmlns:a16="http://schemas.microsoft.com/office/drawing/2014/main" id="{93B96EA0-7736-47E2-8197-122E6EC02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8663" y="3316288"/>
                <a:ext cx="98425" cy="85725"/>
              </a:xfrm>
              <a:custGeom>
                <a:avLst/>
                <a:gdLst>
                  <a:gd name="T0" fmla="*/ 24 w 26"/>
                  <a:gd name="T1" fmla="*/ 0 h 23"/>
                  <a:gd name="T2" fmla="*/ 0 w 26"/>
                  <a:gd name="T3" fmla="*/ 13 h 23"/>
                  <a:gd name="T4" fmla="*/ 13 w 26"/>
                  <a:gd name="T5" fmla="*/ 23 h 23"/>
                  <a:gd name="T6" fmla="*/ 26 w 26"/>
                  <a:gd name="T7" fmla="*/ 16 h 23"/>
                  <a:gd name="T8" fmla="*/ 24 w 26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3">
                    <a:moveTo>
                      <a:pt x="24" y="0"/>
                    </a:moveTo>
                    <a:cubicBezTo>
                      <a:pt x="15" y="1"/>
                      <a:pt x="6" y="6"/>
                      <a:pt x="0" y="1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0"/>
                      <a:pt x="21" y="17"/>
                      <a:pt x="26" y="16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97" name="Freeform 68">
                <a:extLst>
                  <a:ext uri="{FF2B5EF4-FFF2-40B4-BE49-F238E27FC236}">
                    <a16:creationId xmlns:a16="http://schemas.microsoft.com/office/drawing/2014/main" id="{6F1E5BFA-8AA9-422F-94CC-960CFC032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7388" y="3492501"/>
                <a:ext cx="90488" cy="98425"/>
              </a:xfrm>
              <a:custGeom>
                <a:avLst/>
                <a:gdLst>
                  <a:gd name="T0" fmla="*/ 17 w 24"/>
                  <a:gd name="T1" fmla="*/ 0 h 26"/>
                  <a:gd name="T2" fmla="*/ 0 w 24"/>
                  <a:gd name="T3" fmla="*/ 2 h 26"/>
                  <a:gd name="T4" fmla="*/ 13 w 24"/>
                  <a:gd name="T5" fmla="*/ 26 h 26"/>
                  <a:gd name="T6" fmla="*/ 24 w 24"/>
                  <a:gd name="T7" fmla="*/ 13 h 26"/>
                  <a:gd name="T8" fmla="*/ 17 w 24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6">
                    <a:moveTo>
                      <a:pt x="17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1"/>
                      <a:pt x="6" y="20"/>
                      <a:pt x="13" y="2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0" y="10"/>
                      <a:pt x="18" y="5"/>
                      <a:pt x="17" y="0"/>
                    </a:cubicBez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98" name="Freeform 69">
                <a:extLst>
                  <a:ext uri="{FF2B5EF4-FFF2-40B4-BE49-F238E27FC236}">
                    <a16:creationId xmlns:a16="http://schemas.microsoft.com/office/drawing/2014/main" id="{0015DC74-6E00-44F4-92CD-4EE4F641E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4538" y="3263901"/>
                <a:ext cx="349250" cy="455613"/>
              </a:xfrm>
              <a:custGeom>
                <a:avLst/>
                <a:gdLst>
                  <a:gd name="T0" fmla="*/ 91 w 93"/>
                  <a:gd name="T1" fmla="*/ 49 h 121"/>
                  <a:gd name="T2" fmla="*/ 67 w 93"/>
                  <a:gd name="T3" fmla="*/ 6 h 121"/>
                  <a:gd name="T4" fmla="*/ 59 w 93"/>
                  <a:gd name="T5" fmla="*/ 0 h 121"/>
                  <a:gd name="T6" fmla="*/ 54 w 93"/>
                  <a:gd name="T7" fmla="*/ 10 h 121"/>
                  <a:gd name="T8" fmla="*/ 60 w 93"/>
                  <a:gd name="T9" fmla="*/ 14 h 121"/>
                  <a:gd name="T10" fmla="*/ 80 w 93"/>
                  <a:gd name="T11" fmla="*/ 50 h 121"/>
                  <a:gd name="T12" fmla="*/ 68 w 93"/>
                  <a:gd name="T13" fmla="*/ 89 h 121"/>
                  <a:gd name="T14" fmla="*/ 33 w 93"/>
                  <a:gd name="T15" fmla="*/ 109 h 121"/>
                  <a:gd name="T16" fmla="*/ 5 w 93"/>
                  <a:gd name="T17" fmla="*/ 104 h 121"/>
                  <a:gd name="T18" fmla="*/ 0 w 93"/>
                  <a:gd name="T19" fmla="*/ 114 h 121"/>
                  <a:gd name="T20" fmla="*/ 34 w 93"/>
                  <a:gd name="T21" fmla="*/ 119 h 121"/>
                  <a:gd name="T22" fmla="*/ 77 w 93"/>
                  <a:gd name="T23" fmla="*/ 96 h 121"/>
                  <a:gd name="T24" fmla="*/ 91 w 93"/>
                  <a:gd name="T25" fmla="*/ 4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121">
                    <a:moveTo>
                      <a:pt x="91" y="49"/>
                    </a:moveTo>
                    <a:cubicBezTo>
                      <a:pt x="89" y="31"/>
                      <a:pt x="80" y="16"/>
                      <a:pt x="67" y="6"/>
                    </a:cubicBezTo>
                    <a:cubicBezTo>
                      <a:pt x="64" y="4"/>
                      <a:pt x="62" y="2"/>
                      <a:pt x="59" y="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6" y="11"/>
                      <a:pt x="58" y="13"/>
                      <a:pt x="60" y="14"/>
                    </a:cubicBezTo>
                    <a:cubicBezTo>
                      <a:pt x="71" y="23"/>
                      <a:pt x="78" y="36"/>
                      <a:pt x="80" y="50"/>
                    </a:cubicBezTo>
                    <a:cubicBezTo>
                      <a:pt x="81" y="65"/>
                      <a:pt x="77" y="79"/>
                      <a:pt x="68" y="89"/>
                    </a:cubicBezTo>
                    <a:cubicBezTo>
                      <a:pt x="60" y="100"/>
                      <a:pt x="47" y="107"/>
                      <a:pt x="33" y="109"/>
                    </a:cubicBezTo>
                    <a:cubicBezTo>
                      <a:pt x="23" y="110"/>
                      <a:pt x="13" y="108"/>
                      <a:pt x="5" y="10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10" y="119"/>
                      <a:pt x="22" y="121"/>
                      <a:pt x="34" y="119"/>
                    </a:cubicBezTo>
                    <a:cubicBezTo>
                      <a:pt x="51" y="118"/>
                      <a:pt x="66" y="109"/>
                      <a:pt x="77" y="96"/>
                    </a:cubicBezTo>
                    <a:cubicBezTo>
                      <a:pt x="87" y="83"/>
                      <a:pt x="93" y="67"/>
                      <a:pt x="91" y="49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99" name="Freeform 70">
                <a:extLst>
                  <a:ext uri="{FF2B5EF4-FFF2-40B4-BE49-F238E27FC236}">
                    <a16:creationId xmlns:a16="http://schemas.microsoft.com/office/drawing/2014/main" id="{208263A1-681A-47E4-9B9A-5EFA313BF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3228976"/>
                <a:ext cx="363538" cy="463550"/>
              </a:xfrm>
              <a:custGeom>
                <a:avLst/>
                <a:gdLst>
                  <a:gd name="T0" fmla="*/ 32 w 97"/>
                  <a:gd name="T1" fmla="*/ 106 h 123"/>
                  <a:gd name="T2" fmla="*/ 12 w 97"/>
                  <a:gd name="T3" fmla="*/ 70 h 123"/>
                  <a:gd name="T4" fmla="*/ 24 w 97"/>
                  <a:gd name="T5" fmla="*/ 31 h 123"/>
                  <a:gd name="T6" fmla="*/ 59 w 97"/>
                  <a:gd name="T7" fmla="*/ 12 h 123"/>
                  <a:gd name="T8" fmla="*/ 92 w 97"/>
                  <a:gd name="T9" fmla="*/ 19 h 123"/>
                  <a:gd name="T10" fmla="*/ 97 w 97"/>
                  <a:gd name="T11" fmla="*/ 9 h 123"/>
                  <a:gd name="T12" fmla="*/ 58 w 97"/>
                  <a:gd name="T13" fmla="*/ 1 h 123"/>
                  <a:gd name="T14" fmla="*/ 15 w 97"/>
                  <a:gd name="T15" fmla="*/ 25 h 123"/>
                  <a:gd name="T16" fmla="*/ 15 w 97"/>
                  <a:gd name="T17" fmla="*/ 25 h 123"/>
                  <a:gd name="T18" fmla="*/ 1 w 97"/>
                  <a:gd name="T19" fmla="*/ 72 h 123"/>
                  <a:gd name="T20" fmla="*/ 25 w 97"/>
                  <a:gd name="T21" fmla="*/ 115 h 123"/>
                  <a:gd name="T22" fmla="*/ 38 w 97"/>
                  <a:gd name="T23" fmla="*/ 123 h 123"/>
                  <a:gd name="T24" fmla="*/ 43 w 97"/>
                  <a:gd name="T25" fmla="*/ 113 h 123"/>
                  <a:gd name="T26" fmla="*/ 32 w 97"/>
                  <a:gd name="T27" fmla="*/ 10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123">
                    <a:moveTo>
                      <a:pt x="32" y="106"/>
                    </a:moveTo>
                    <a:cubicBezTo>
                      <a:pt x="21" y="98"/>
                      <a:pt x="14" y="85"/>
                      <a:pt x="12" y="70"/>
                    </a:cubicBezTo>
                    <a:cubicBezTo>
                      <a:pt x="11" y="56"/>
                      <a:pt x="15" y="42"/>
                      <a:pt x="24" y="31"/>
                    </a:cubicBezTo>
                    <a:cubicBezTo>
                      <a:pt x="32" y="21"/>
                      <a:pt x="45" y="14"/>
                      <a:pt x="59" y="12"/>
                    </a:cubicBezTo>
                    <a:cubicBezTo>
                      <a:pt x="71" y="11"/>
                      <a:pt x="83" y="13"/>
                      <a:pt x="92" y="1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86" y="3"/>
                      <a:pt x="72" y="0"/>
                      <a:pt x="58" y="1"/>
                    </a:cubicBezTo>
                    <a:cubicBezTo>
                      <a:pt x="41" y="3"/>
                      <a:pt x="26" y="12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5" y="37"/>
                      <a:pt x="0" y="54"/>
                      <a:pt x="1" y="72"/>
                    </a:cubicBezTo>
                    <a:cubicBezTo>
                      <a:pt x="3" y="89"/>
                      <a:pt x="12" y="104"/>
                      <a:pt x="25" y="115"/>
                    </a:cubicBezTo>
                    <a:cubicBezTo>
                      <a:pt x="29" y="118"/>
                      <a:pt x="33" y="121"/>
                      <a:pt x="38" y="123"/>
                    </a:cubicBezTo>
                    <a:cubicBezTo>
                      <a:pt x="43" y="113"/>
                      <a:pt x="43" y="113"/>
                      <a:pt x="43" y="113"/>
                    </a:cubicBezTo>
                    <a:cubicBezTo>
                      <a:pt x="39" y="111"/>
                      <a:pt x="35" y="109"/>
                      <a:pt x="32" y="106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0" name="Freeform 71">
                <a:extLst>
                  <a:ext uri="{FF2B5EF4-FFF2-40B4-BE49-F238E27FC236}">
                    <a16:creationId xmlns:a16="http://schemas.microsoft.com/office/drawing/2014/main" id="{CE603704-64F1-404B-BE3B-111B891A3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4838" y="3233738"/>
                <a:ext cx="360363" cy="458788"/>
              </a:xfrm>
              <a:custGeom>
                <a:avLst/>
                <a:gdLst>
                  <a:gd name="T0" fmla="*/ 64 w 96"/>
                  <a:gd name="T1" fmla="*/ 0 h 122"/>
                  <a:gd name="T2" fmla="*/ 57 w 96"/>
                  <a:gd name="T3" fmla="*/ 0 h 122"/>
                  <a:gd name="T4" fmla="*/ 14 w 96"/>
                  <a:gd name="T5" fmla="*/ 24 h 122"/>
                  <a:gd name="T6" fmla="*/ 14 w 96"/>
                  <a:gd name="T7" fmla="*/ 24 h 122"/>
                  <a:gd name="T8" fmla="*/ 0 w 96"/>
                  <a:gd name="T9" fmla="*/ 64 h 122"/>
                  <a:gd name="T10" fmla="*/ 0 w 96"/>
                  <a:gd name="T11" fmla="*/ 71 h 122"/>
                  <a:gd name="T12" fmla="*/ 24 w 96"/>
                  <a:gd name="T13" fmla="*/ 114 h 122"/>
                  <a:gd name="T14" fmla="*/ 37 w 96"/>
                  <a:gd name="T15" fmla="*/ 122 h 122"/>
                  <a:gd name="T16" fmla="*/ 42 w 96"/>
                  <a:gd name="T17" fmla="*/ 112 h 122"/>
                  <a:gd name="T18" fmla="*/ 31 w 96"/>
                  <a:gd name="T19" fmla="*/ 106 h 122"/>
                  <a:gd name="T20" fmla="*/ 31 w 96"/>
                  <a:gd name="T21" fmla="*/ 105 h 122"/>
                  <a:gd name="T22" fmla="*/ 11 w 96"/>
                  <a:gd name="T23" fmla="*/ 69 h 122"/>
                  <a:gd name="T24" fmla="*/ 11 w 96"/>
                  <a:gd name="T25" fmla="*/ 64 h 122"/>
                  <a:gd name="T26" fmla="*/ 23 w 96"/>
                  <a:gd name="T27" fmla="*/ 30 h 122"/>
                  <a:gd name="T28" fmla="*/ 58 w 96"/>
                  <a:gd name="T29" fmla="*/ 11 h 122"/>
                  <a:gd name="T30" fmla="*/ 64 w 96"/>
                  <a:gd name="T31" fmla="*/ 11 h 122"/>
                  <a:gd name="T32" fmla="*/ 91 w 96"/>
                  <a:gd name="T33" fmla="*/ 18 h 122"/>
                  <a:gd name="T34" fmla="*/ 96 w 96"/>
                  <a:gd name="T35" fmla="*/ 8 h 122"/>
                  <a:gd name="T36" fmla="*/ 64 w 96"/>
                  <a:gd name="T37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6" h="122">
                    <a:moveTo>
                      <a:pt x="64" y="0"/>
                    </a:moveTo>
                    <a:cubicBezTo>
                      <a:pt x="62" y="0"/>
                      <a:pt x="60" y="0"/>
                      <a:pt x="57" y="0"/>
                    </a:cubicBezTo>
                    <a:cubicBezTo>
                      <a:pt x="40" y="2"/>
                      <a:pt x="25" y="11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5" y="35"/>
                      <a:pt x="0" y="49"/>
                      <a:pt x="0" y="64"/>
                    </a:cubicBezTo>
                    <a:cubicBezTo>
                      <a:pt x="0" y="66"/>
                      <a:pt x="0" y="68"/>
                      <a:pt x="0" y="71"/>
                    </a:cubicBezTo>
                    <a:cubicBezTo>
                      <a:pt x="2" y="88"/>
                      <a:pt x="11" y="103"/>
                      <a:pt x="24" y="114"/>
                    </a:cubicBezTo>
                    <a:cubicBezTo>
                      <a:pt x="28" y="117"/>
                      <a:pt x="32" y="120"/>
                      <a:pt x="37" y="122"/>
                    </a:cubicBezTo>
                    <a:cubicBezTo>
                      <a:pt x="42" y="112"/>
                      <a:pt x="42" y="112"/>
                      <a:pt x="42" y="112"/>
                    </a:cubicBezTo>
                    <a:cubicBezTo>
                      <a:pt x="38" y="110"/>
                      <a:pt x="34" y="108"/>
                      <a:pt x="31" y="106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20" y="97"/>
                      <a:pt x="13" y="84"/>
                      <a:pt x="11" y="69"/>
                    </a:cubicBezTo>
                    <a:cubicBezTo>
                      <a:pt x="11" y="68"/>
                      <a:pt x="11" y="66"/>
                      <a:pt x="11" y="64"/>
                    </a:cubicBezTo>
                    <a:cubicBezTo>
                      <a:pt x="11" y="51"/>
                      <a:pt x="15" y="40"/>
                      <a:pt x="23" y="30"/>
                    </a:cubicBezTo>
                    <a:cubicBezTo>
                      <a:pt x="31" y="20"/>
                      <a:pt x="44" y="13"/>
                      <a:pt x="58" y="11"/>
                    </a:cubicBezTo>
                    <a:cubicBezTo>
                      <a:pt x="60" y="11"/>
                      <a:pt x="62" y="11"/>
                      <a:pt x="64" y="11"/>
                    </a:cubicBezTo>
                    <a:cubicBezTo>
                      <a:pt x="74" y="11"/>
                      <a:pt x="83" y="13"/>
                      <a:pt x="91" y="1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86" y="3"/>
                      <a:pt x="76" y="0"/>
                      <a:pt x="64" y="0"/>
                    </a:cubicBezTo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1" name="Freeform 72">
                <a:extLst>
                  <a:ext uri="{FF2B5EF4-FFF2-40B4-BE49-F238E27FC236}">
                    <a16:creationId xmlns:a16="http://schemas.microsoft.com/office/drawing/2014/main" id="{5D2844BF-F233-411A-9219-28BF62B1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575" y="3354388"/>
                <a:ext cx="85725" cy="82550"/>
              </a:xfrm>
              <a:custGeom>
                <a:avLst/>
                <a:gdLst>
                  <a:gd name="T0" fmla="*/ 10 w 23"/>
                  <a:gd name="T1" fmla="*/ 0 h 22"/>
                  <a:gd name="T2" fmla="*/ 0 w 23"/>
                  <a:gd name="T3" fmla="*/ 13 h 22"/>
                  <a:gd name="T4" fmla="*/ 6 w 23"/>
                  <a:gd name="T5" fmla="*/ 22 h 22"/>
                  <a:gd name="T6" fmla="*/ 23 w 23"/>
                  <a:gd name="T7" fmla="*/ 22 h 22"/>
                  <a:gd name="T8" fmla="*/ 10 w 23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10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2" y="16"/>
                      <a:pt x="4" y="19"/>
                      <a:pt x="6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14"/>
                      <a:pt x="17" y="6"/>
                      <a:pt x="10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2" name="Freeform 73">
                <a:extLst>
                  <a:ext uri="{FF2B5EF4-FFF2-40B4-BE49-F238E27FC236}">
                    <a16:creationId xmlns:a16="http://schemas.microsoft.com/office/drawing/2014/main" id="{2637A266-24CA-4783-BD10-22E3211EE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75" y="3444876"/>
                <a:ext cx="214313" cy="55563"/>
              </a:xfrm>
              <a:custGeom>
                <a:avLst/>
                <a:gdLst>
                  <a:gd name="T0" fmla="*/ 3 w 57"/>
                  <a:gd name="T1" fmla="*/ 13 h 15"/>
                  <a:gd name="T2" fmla="*/ 3 w 57"/>
                  <a:gd name="T3" fmla="*/ 2 h 15"/>
                  <a:gd name="T4" fmla="*/ 8 w 57"/>
                  <a:gd name="T5" fmla="*/ 0 h 15"/>
                  <a:gd name="T6" fmla="*/ 14 w 57"/>
                  <a:gd name="T7" fmla="*/ 2 h 15"/>
                  <a:gd name="T8" fmla="*/ 14 w 57"/>
                  <a:gd name="T9" fmla="*/ 2 h 15"/>
                  <a:gd name="T10" fmla="*/ 33 w 57"/>
                  <a:gd name="T11" fmla="*/ 2 h 15"/>
                  <a:gd name="T12" fmla="*/ 50 w 57"/>
                  <a:gd name="T13" fmla="*/ 2 h 15"/>
                  <a:gd name="T14" fmla="*/ 52 w 57"/>
                  <a:gd name="T15" fmla="*/ 2 h 15"/>
                  <a:gd name="T16" fmla="*/ 52 w 57"/>
                  <a:gd name="T17" fmla="*/ 2 h 15"/>
                  <a:gd name="T18" fmla="*/ 57 w 57"/>
                  <a:gd name="T19" fmla="*/ 8 h 15"/>
                  <a:gd name="T20" fmla="*/ 52 w 57"/>
                  <a:gd name="T21" fmla="*/ 13 h 15"/>
                  <a:gd name="T22" fmla="*/ 13 w 57"/>
                  <a:gd name="T23" fmla="*/ 13 h 15"/>
                  <a:gd name="T24" fmla="*/ 8 w 57"/>
                  <a:gd name="T25" fmla="*/ 15 h 15"/>
                  <a:gd name="T26" fmla="*/ 3 w 57"/>
                  <a:gd name="T2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" h="15">
                    <a:moveTo>
                      <a:pt x="3" y="13"/>
                    </a:moveTo>
                    <a:cubicBezTo>
                      <a:pt x="0" y="10"/>
                      <a:pt x="0" y="5"/>
                      <a:pt x="3" y="2"/>
                    </a:cubicBezTo>
                    <a:cubicBezTo>
                      <a:pt x="5" y="1"/>
                      <a:pt x="6" y="0"/>
                      <a:pt x="8" y="0"/>
                    </a:cubicBezTo>
                    <a:cubicBezTo>
                      <a:pt x="10" y="0"/>
                      <a:pt x="12" y="1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5" y="2"/>
                      <a:pt x="57" y="5"/>
                      <a:pt x="57" y="8"/>
                    </a:cubicBezTo>
                    <a:cubicBezTo>
                      <a:pt x="57" y="11"/>
                      <a:pt x="55" y="13"/>
                      <a:pt x="5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4"/>
                      <a:pt x="10" y="15"/>
                      <a:pt x="8" y="15"/>
                    </a:cubicBezTo>
                    <a:cubicBezTo>
                      <a:pt x="6" y="15"/>
                      <a:pt x="5" y="14"/>
                      <a:pt x="3" y="13"/>
                    </a:cubicBezTo>
                  </a:path>
                </a:pathLst>
              </a:custGeom>
              <a:solidFill>
                <a:srgbClr val="DB5B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3" name="Freeform 74">
                <a:extLst>
                  <a:ext uri="{FF2B5EF4-FFF2-40B4-BE49-F238E27FC236}">
                    <a16:creationId xmlns:a16="http://schemas.microsoft.com/office/drawing/2014/main" id="{22649954-301B-4E05-8232-8493B2159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150" y="3444876"/>
                <a:ext cx="211138" cy="30163"/>
              </a:xfrm>
              <a:custGeom>
                <a:avLst/>
                <a:gdLst>
                  <a:gd name="T0" fmla="*/ 51 w 56"/>
                  <a:gd name="T1" fmla="*/ 2 h 8"/>
                  <a:gd name="T2" fmla="*/ 51 w 56"/>
                  <a:gd name="T3" fmla="*/ 2 h 8"/>
                  <a:gd name="T4" fmla="*/ 49 w 56"/>
                  <a:gd name="T5" fmla="*/ 2 h 8"/>
                  <a:gd name="T6" fmla="*/ 32 w 56"/>
                  <a:gd name="T7" fmla="*/ 2 h 8"/>
                  <a:gd name="T8" fmla="*/ 13 w 56"/>
                  <a:gd name="T9" fmla="*/ 2 h 8"/>
                  <a:gd name="T10" fmla="*/ 13 w 56"/>
                  <a:gd name="T11" fmla="*/ 2 h 8"/>
                  <a:gd name="T12" fmla="*/ 7 w 56"/>
                  <a:gd name="T13" fmla="*/ 0 h 8"/>
                  <a:gd name="T14" fmla="*/ 2 w 56"/>
                  <a:gd name="T15" fmla="*/ 3 h 8"/>
                  <a:gd name="T16" fmla="*/ 0 w 56"/>
                  <a:gd name="T17" fmla="*/ 8 h 8"/>
                  <a:gd name="T18" fmla="*/ 56 w 56"/>
                  <a:gd name="T19" fmla="*/ 8 h 8"/>
                  <a:gd name="T20" fmla="*/ 51 w 56"/>
                  <a:gd name="T2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" h="8">
                    <a:moveTo>
                      <a:pt x="51" y="2"/>
                    </a:moveTo>
                    <a:cubicBezTo>
                      <a:pt x="51" y="2"/>
                      <a:pt x="51" y="2"/>
                      <a:pt x="51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4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5"/>
                      <a:pt x="54" y="2"/>
                      <a:pt x="51" y="2"/>
                    </a:cubicBez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4" name="Freeform 75">
                <a:extLst>
                  <a:ext uri="{FF2B5EF4-FFF2-40B4-BE49-F238E27FC236}">
                    <a16:creationId xmlns:a16="http://schemas.microsoft.com/office/drawing/2014/main" id="{D7652748-2B50-4F73-B40B-7E74C2C9D3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2570163"/>
                <a:ext cx="330200" cy="482600"/>
              </a:xfrm>
              <a:custGeom>
                <a:avLst/>
                <a:gdLst>
                  <a:gd name="T0" fmla="*/ 88 w 88"/>
                  <a:gd name="T1" fmla="*/ 120 h 128"/>
                  <a:gd name="T2" fmla="*/ 80 w 88"/>
                  <a:gd name="T3" fmla="*/ 128 h 128"/>
                  <a:gd name="T4" fmla="*/ 8 w 88"/>
                  <a:gd name="T5" fmla="*/ 128 h 128"/>
                  <a:gd name="T6" fmla="*/ 0 w 88"/>
                  <a:gd name="T7" fmla="*/ 120 h 128"/>
                  <a:gd name="T8" fmla="*/ 0 w 88"/>
                  <a:gd name="T9" fmla="*/ 8 h 128"/>
                  <a:gd name="T10" fmla="*/ 8 w 88"/>
                  <a:gd name="T11" fmla="*/ 0 h 128"/>
                  <a:gd name="T12" fmla="*/ 80 w 88"/>
                  <a:gd name="T13" fmla="*/ 0 h 128"/>
                  <a:gd name="T14" fmla="*/ 88 w 88"/>
                  <a:gd name="T15" fmla="*/ 8 h 128"/>
                  <a:gd name="T16" fmla="*/ 88 w 88"/>
                  <a:gd name="T17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128">
                    <a:moveTo>
                      <a:pt x="88" y="120"/>
                    </a:moveTo>
                    <a:cubicBezTo>
                      <a:pt x="88" y="124"/>
                      <a:pt x="85" y="128"/>
                      <a:pt x="80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3" y="128"/>
                      <a:pt x="0" y="124"/>
                      <a:pt x="0" y="1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5" y="0"/>
                      <a:pt x="88" y="3"/>
                      <a:pt x="88" y="8"/>
                    </a:cubicBezTo>
                    <a:cubicBezTo>
                      <a:pt x="88" y="120"/>
                      <a:pt x="88" y="120"/>
                      <a:pt x="88" y="120"/>
                    </a:cubicBezTo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5" name="Rectangle 76">
                <a:extLst>
                  <a:ext uri="{FF2B5EF4-FFF2-40B4-BE49-F238E27FC236}">
                    <a16:creationId xmlns:a16="http://schemas.microsoft.com/office/drawing/2014/main" id="{CC75731B-DB16-4362-8C82-B5EDFFC88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000" y="2617788"/>
                <a:ext cx="285750" cy="3397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6" name="Rectangle 77">
                <a:extLst>
                  <a:ext uri="{FF2B5EF4-FFF2-40B4-BE49-F238E27FC236}">
                    <a16:creationId xmlns:a16="http://schemas.microsoft.com/office/drawing/2014/main" id="{185C5F76-7F49-441C-8020-ACB5AC068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000" y="2617788"/>
                <a:ext cx="2857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7" name="Oval 78">
                <a:extLst>
                  <a:ext uri="{FF2B5EF4-FFF2-40B4-BE49-F238E27FC236}">
                    <a16:creationId xmlns:a16="http://schemas.microsoft.com/office/drawing/2014/main" id="{4284DC79-6930-44AF-B6F7-CFD15B7D9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3888" y="2976563"/>
                <a:ext cx="52388" cy="571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8" name="Oval 79">
                <a:extLst>
                  <a:ext uri="{FF2B5EF4-FFF2-40B4-BE49-F238E27FC236}">
                    <a16:creationId xmlns:a16="http://schemas.microsoft.com/office/drawing/2014/main" id="{D0D4277F-DD2C-4712-B632-B9C8E9F30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825" y="2984501"/>
                <a:ext cx="38100" cy="38100"/>
              </a:xfrm>
              <a:prstGeom prst="ellipse">
                <a:avLst/>
              </a:pr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09" name="Freeform 80">
                <a:extLst>
                  <a:ext uri="{FF2B5EF4-FFF2-40B4-BE49-F238E27FC236}">
                    <a16:creationId xmlns:a16="http://schemas.microsoft.com/office/drawing/2014/main" id="{0FD2E38F-5DD3-4AF2-914C-1F775C5A8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3022601"/>
                <a:ext cx="25400" cy="30163"/>
              </a:xfrm>
              <a:custGeom>
                <a:avLst/>
                <a:gdLst>
                  <a:gd name="T0" fmla="*/ 0 w 7"/>
                  <a:gd name="T1" fmla="*/ 0 h 8"/>
                  <a:gd name="T2" fmla="*/ 7 w 7"/>
                  <a:gd name="T3" fmla="*/ 8 h 8"/>
                  <a:gd name="T4" fmla="*/ 0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0" y="0"/>
                    </a:moveTo>
                    <a:cubicBezTo>
                      <a:pt x="0" y="4"/>
                      <a:pt x="3" y="8"/>
                      <a:pt x="7" y="8"/>
                    </a:cubicBezTo>
                    <a:cubicBezTo>
                      <a:pt x="3" y="8"/>
                      <a:pt x="0" y="4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0" name="Freeform 81">
                <a:extLst>
                  <a:ext uri="{FF2B5EF4-FFF2-40B4-BE49-F238E27FC236}">
                    <a16:creationId xmlns:a16="http://schemas.microsoft.com/office/drawing/2014/main" id="{EDDEAC9F-86AC-4BCA-BB88-EF3763882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775" y="2570163"/>
                <a:ext cx="258763" cy="482600"/>
              </a:xfrm>
              <a:custGeom>
                <a:avLst/>
                <a:gdLst>
                  <a:gd name="T0" fmla="*/ 69 w 69"/>
                  <a:gd name="T1" fmla="*/ 0 h 128"/>
                  <a:gd name="T2" fmla="*/ 8 w 69"/>
                  <a:gd name="T3" fmla="*/ 0 h 128"/>
                  <a:gd name="T4" fmla="*/ 0 w 69"/>
                  <a:gd name="T5" fmla="*/ 8 h 128"/>
                  <a:gd name="T6" fmla="*/ 0 w 69"/>
                  <a:gd name="T7" fmla="*/ 120 h 128"/>
                  <a:gd name="T8" fmla="*/ 0 w 69"/>
                  <a:gd name="T9" fmla="*/ 120 h 128"/>
                  <a:gd name="T10" fmla="*/ 7 w 69"/>
                  <a:gd name="T11" fmla="*/ 128 h 128"/>
                  <a:gd name="T12" fmla="*/ 8 w 69"/>
                  <a:gd name="T13" fmla="*/ 128 h 128"/>
                  <a:gd name="T14" fmla="*/ 17 w 69"/>
                  <a:gd name="T15" fmla="*/ 128 h 128"/>
                  <a:gd name="T16" fmla="*/ 27 w 69"/>
                  <a:gd name="T17" fmla="*/ 103 h 128"/>
                  <a:gd name="T18" fmla="*/ 6 w 69"/>
                  <a:gd name="T19" fmla="*/ 103 h 128"/>
                  <a:gd name="T20" fmla="*/ 6 w 69"/>
                  <a:gd name="T21" fmla="*/ 103 h 128"/>
                  <a:gd name="T22" fmla="*/ 6 w 69"/>
                  <a:gd name="T23" fmla="*/ 13 h 128"/>
                  <a:gd name="T24" fmla="*/ 64 w 69"/>
                  <a:gd name="T25" fmla="*/ 13 h 128"/>
                  <a:gd name="T26" fmla="*/ 69 w 69"/>
                  <a:gd name="T2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9" h="128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4"/>
                      <a:pt x="3" y="128"/>
                      <a:pt x="7" y="128"/>
                    </a:cubicBezTo>
                    <a:cubicBezTo>
                      <a:pt x="7" y="128"/>
                      <a:pt x="8" y="128"/>
                      <a:pt x="8" y="128"/>
                    </a:cubicBezTo>
                    <a:cubicBezTo>
                      <a:pt x="17" y="128"/>
                      <a:pt x="17" y="128"/>
                      <a:pt x="17" y="128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6" y="103"/>
                      <a:pt x="6" y="103"/>
                      <a:pt x="6" y="103"/>
                    </a:cubicBezTo>
                    <a:cubicBezTo>
                      <a:pt x="6" y="103"/>
                      <a:pt x="6" y="103"/>
                      <a:pt x="6" y="10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9" y="0"/>
                      <a:pt x="69" y="0"/>
                      <a:pt x="69" y="0"/>
                    </a:cubicBezTo>
                  </a:path>
                </a:pathLst>
              </a:custGeom>
              <a:solidFill>
                <a:srgbClr val="5B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1" name="Freeform 82">
                <a:extLst>
                  <a:ext uri="{FF2B5EF4-FFF2-40B4-BE49-F238E27FC236}">
                    <a16:creationId xmlns:a16="http://schemas.microsoft.com/office/drawing/2014/main" id="{CA114E5E-282A-4FBB-A54A-E01C6955B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2587626"/>
                <a:ext cx="96838" cy="15875"/>
              </a:xfrm>
              <a:custGeom>
                <a:avLst/>
                <a:gdLst>
                  <a:gd name="T0" fmla="*/ 26 w 26"/>
                  <a:gd name="T1" fmla="*/ 2 h 4"/>
                  <a:gd name="T2" fmla="*/ 24 w 26"/>
                  <a:gd name="T3" fmla="*/ 4 h 4"/>
                  <a:gd name="T4" fmla="*/ 2 w 26"/>
                  <a:gd name="T5" fmla="*/ 4 h 4"/>
                  <a:gd name="T6" fmla="*/ 0 w 26"/>
                  <a:gd name="T7" fmla="*/ 2 h 4"/>
                  <a:gd name="T8" fmla="*/ 2 w 26"/>
                  <a:gd name="T9" fmla="*/ 0 h 4"/>
                  <a:gd name="T10" fmla="*/ 24 w 26"/>
                  <a:gd name="T11" fmla="*/ 0 h 4"/>
                  <a:gd name="T12" fmla="*/ 26 w 26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">
                    <a:moveTo>
                      <a:pt x="26" y="2"/>
                    </a:moveTo>
                    <a:cubicBezTo>
                      <a:pt x="26" y="3"/>
                      <a:pt x="25" y="4"/>
                      <a:pt x="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2" name="Freeform 83">
                <a:extLst>
                  <a:ext uri="{FF2B5EF4-FFF2-40B4-BE49-F238E27FC236}">
                    <a16:creationId xmlns:a16="http://schemas.microsoft.com/office/drawing/2014/main" id="{193A2FD2-F056-422C-B036-DA55BC79D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2587626"/>
                <a:ext cx="96838" cy="15875"/>
              </a:xfrm>
              <a:custGeom>
                <a:avLst/>
                <a:gdLst>
                  <a:gd name="T0" fmla="*/ 26 w 26"/>
                  <a:gd name="T1" fmla="*/ 2 h 4"/>
                  <a:gd name="T2" fmla="*/ 24 w 26"/>
                  <a:gd name="T3" fmla="*/ 4 h 4"/>
                  <a:gd name="T4" fmla="*/ 2 w 26"/>
                  <a:gd name="T5" fmla="*/ 4 h 4"/>
                  <a:gd name="T6" fmla="*/ 0 w 26"/>
                  <a:gd name="T7" fmla="*/ 2 h 4"/>
                  <a:gd name="T8" fmla="*/ 2 w 26"/>
                  <a:gd name="T9" fmla="*/ 0 h 4"/>
                  <a:gd name="T10" fmla="*/ 24 w 26"/>
                  <a:gd name="T11" fmla="*/ 0 h 4"/>
                  <a:gd name="T12" fmla="*/ 26 w 26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">
                    <a:moveTo>
                      <a:pt x="26" y="2"/>
                    </a:moveTo>
                    <a:cubicBezTo>
                      <a:pt x="26" y="3"/>
                      <a:pt x="25" y="4"/>
                      <a:pt x="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3" name="Freeform 84">
                <a:extLst>
                  <a:ext uri="{FF2B5EF4-FFF2-40B4-BE49-F238E27FC236}">
                    <a16:creationId xmlns:a16="http://schemas.microsoft.com/office/drawing/2014/main" id="{1EF0DD70-A4BF-4CCF-B5B1-32D7A64B5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563" y="2671763"/>
                <a:ext cx="173038" cy="101600"/>
              </a:xfrm>
              <a:custGeom>
                <a:avLst/>
                <a:gdLst>
                  <a:gd name="T0" fmla="*/ 55 w 109"/>
                  <a:gd name="T1" fmla="*/ 64 h 64"/>
                  <a:gd name="T2" fmla="*/ 55 w 109"/>
                  <a:gd name="T3" fmla="*/ 64 h 64"/>
                  <a:gd name="T4" fmla="*/ 0 w 109"/>
                  <a:gd name="T5" fmla="*/ 33 h 64"/>
                  <a:gd name="T6" fmla="*/ 0 w 109"/>
                  <a:gd name="T7" fmla="*/ 33 h 64"/>
                  <a:gd name="T8" fmla="*/ 0 w 109"/>
                  <a:gd name="T9" fmla="*/ 31 h 64"/>
                  <a:gd name="T10" fmla="*/ 55 w 109"/>
                  <a:gd name="T11" fmla="*/ 0 h 64"/>
                  <a:gd name="T12" fmla="*/ 55 w 109"/>
                  <a:gd name="T13" fmla="*/ 0 h 64"/>
                  <a:gd name="T14" fmla="*/ 109 w 109"/>
                  <a:gd name="T15" fmla="*/ 31 h 64"/>
                  <a:gd name="T16" fmla="*/ 109 w 109"/>
                  <a:gd name="T17" fmla="*/ 33 h 64"/>
                  <a:gd name="T18" fmla="*/ 109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lnTo>
                      <a:pt x="55" y="64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109" y="31"/>
                    </a:lnTo>
                    <a:lnTo>
                      <a:pt x="109" y="33"/>
                    </a:lnTo>
                    <a:lnTo>
                      <a:pt x="109" y="33"/>
                    </a:lnTo>
                    <a:lnTo>
                      <a:pt x="55" y="64"/>
                    </a:lnTo>
                    <a:lnTo>
                      <a:pt x="55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4" name="Freeform 85">
                <a:extLst>
                  <a:ext uri="{FF2B5EF4-FFF2-40B4-BE49-F238E27FC236}">
                    <a16:creationId xmlns:a16="http://schemas.microsoft.com/office/drawing/2014/main" id="{8AF746FE-07D4-4E75-8E74-249611947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563" y="2671763"/>
                <a:ext cx="173038" cy="101600"/>
              </a:xfrm>
              <a:custGeom>
                <a:avLst/>
                <a:gdLst>
                  <a:gd name="T0" fmla="*/ 55 w 109"/>
                  <a:gd name="T1" fmla="*/ 64 h 64"/>
                  <a:gd name="T2" fmla="*/ 55 w 109"/>
                  <a:gd name="T3" fmla="*/ 64 h 64"/>
                  <a:gd name="T4" fmla="*/ 0 w 109"/>
                  <a:gd name="T5" fmla="*/ 33 h 64"/>
                  <a:gd name="T6" fmla="*/ 0 w 109"/>
                  <a:gd name="T7" fmla="*/ 33 h 64"/>
                  <a:gd name="T8" fmla="*/ 0 w 109"/>
                  <a:gd name="T9" fmla="*/ 31 h 64"/>
                  <a:gd name="T10" fmla="*/ 55 w 109"/>
                  <a:gd name="T11" fmla="*/ 0 h 64"/>
                  <a:gd name="T12" fmla="*/ 55 w 109"/>
                  <a:gd name="T13" fmla="*/ 0 h 64"/>
                  <a:gd name="T14" fmla="*/ 109 w 109"/>
                  <a:gd name="T15" fmla="*/ 31 h 64"/>
                  <a:gd name="T16" fmla="*/ 109 w 109"/>
                  <a:gd name="T17" fmla="*/ 33 h 64"/>
                  <a:gd name="T18" fmla="*/ 109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lnTo>
                      <a:pt x="55" y="64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109" y="31"/>
                    </a:lnTo>
                    <a:lnTo>
                      <a:pt x="109" y="33"/>
                    </a:lnTo>
                    <a:lnTo>
                      <a:pt x="109" y="33"/>
                    </a:lnTo>
                    <a:lnTo>
                      <a:pt x="55" y="64"/>
                    </a:lnTo>
                    <a:lnTo>
                      <a:pt x="55" y="6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5" name="Freeform 86">
                <a:extLst>
                  <a:ext uri="{FF2B5EF4-FFF2-40B4-BE49-F238E27FC236}">
                    <a16:creationId xmlns:a16="http://schemas.microsoft.com/office/drawing/2014/main" id="{44B96589-8B0C-482C-98AA-FE973EE85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450" y="2743201"/>
                <a:ext cx="90488" cy="150813"/>
              </a:xfrm>
              <a:custGeom>
                <a:avLst/>
                <a:gdLst>
                  <a:gd name="T0" fmla="*/ 3 w 57"/>
                  <a:gd name="T1" fmla="*/ 0 h 95"/>
                  <a:gd name="T2" fmla="*/ 0 w 57"/>
                  <a:gd name="T3" fmla="*/ 0 h 95"/>
                  <a:gd name="T4" fmla="*/ 0 w 57"/>
                  <a:gd name="T5" fmla="*/ 0 h 95"/>
                  <a:gd name="T6" fmla="*/ 0 w 57"/>
                  <a:gd name="T7" fmla="*/ 62 h 95"/>
                  <a:gd name="T8" fmla="*/ 0 w 57"/>
                  <a:gd name="T9" fmla="*/ 64 h 95"/>
                  <a:gd name="T10" fmla="*/ 55 w 57"/>
                  <a:gd name="T11" fmla="*/ 95 h 95"/>
                  <a:gd name="T12" fmla="*/ 55 w 57"/>
                  <a:gd name="T13" fmla="*/ 95 h 95"/>
                  <a:gd name="T14" fmla="*/ 55 w 57"/>
                  <a:gd name="T15" fmla="*/ 95 h 95"/>
                  <a:gd name="T16" fmla="*/ 57 w 57"/>
                  <a:gd name="T17" fmla="*/ 92 h 95"/>
                  <a:gd name="T18" fmla="*/ 57 w 57"/>
                  <a:gd name="T19" fmla="*/ 31 h 95"/>
                  <a:gd name="T20" fmla="*/ 55 w 57"/>
                  <a:gd name="T21" fmla="*/ 31 h 95"/>
                  <a:gd name="T22" fmla="*/ 3 w 57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95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7" y="92"/>
                    </a:lnTo>
                    <a:lnTo>
                      <a:pt x="57" y="31"/>
                    </a:lnTo>
                    <a:lnTo>
                      <a:pt x="55" y="3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EE9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6" name="Freeform 87">
                <a:extLst>
                  <a:ext uri="{FF2B5EF4-FFF2-40B4-BE49-F238E27FC236}">
                    <a16:creationId xmlns:a16="http://schemas.microsoft.com/office/drawing/2014/main" id="{93436096-4F5C-4F4C-B21C-131329FC82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450" y="2743201"/>
                <a:ext cx="90488" cy="150813"/>
              </a:xfrm>
              <a:custGeom>
                <a:avLst/>
                <a:gdLst>
                  <a:gd name="T0" fmla="*/ 3 w 57"/>
                  <a:gd name="T1" fmla="*/ 0 h 95"/>
                  <a:gd name="T2" fmla="*/ 0 w 57"/>
                  <a:gd name="T3" fmla="*/ 0 h 95"/>
                  <a:gd name="T4" fmla="*/ 0 w 57"/>
                  <a:gd name="T5" fmla="*/ 0 h 95"/>
                  <a:gd name="T6" fmla="*/ 0 w 57"/>
                  <a:gd name="T7" fmla="*/ 62 h 95"/>
                  <a:gd name="T8" fmla="*/ 0 w 57"/>
                  <a:gd name="T9" fmla="*/ 64 h 95"/>
                  <a:gd name="T10" fmla="*/ 55 w 57"/>
                  <a:gd name="T11" fmla="*/ 95 h 95"/>
                  <a:gd name="T12" fmla="*/ 55 w 57"/>
                  <a:gd name="T13" fmla="*/ 95 h 95"/>
                  <a:gd name="T14" fmla="*/ 55 w 57"/>
                  <a:gd name="T15" fmla="*/ 95 h 95"/>
                  <a:gd name="T16" fmla="*/ 57 w 57"/>
                  <a:gd name="T17" fmla="*/ 92 h 95"/>
                  <a:gd name="T18" fmla="*/ 57 w 57"/>
                  <a:gd name="T19" fmla="*/ 31 h 95"/>
                  <a:gd name="T20" fmla="*/ 55 w 57"/>
                  <a:gd name="T21" fmla="*/ 31 h 95"/>
                  <a:gd name="T22" fmla="*/ 3 w 57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95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5" y="95"/>
                    </a:lnTo>
                    <a:lnTo>
                      <a:pt x="57" y="92"/>
                    </a:lnTo>
                    <a:lnTo>
                      <a:pt x="57" y="31"/>
                    </a:lnTo>
                    <a:lnTo>
                      <a:pt x="55" y="31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7" name="Freeform 88">
                <a:extLst>
                  <a:ext uri="{FF2B5EF4-FFF2-40B4-BE49-F238E27FC236}">
                    <a16:creationId xmlns:a16="http://schemas.microsoft.com/office/drawing/2014/main" id="{A6F3D0E0-D103-41E6-87B4-2020730CB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988" y="2743201"/>
                <a:ext cx="85725" cy="150813"/>
              </a:xfrm>
              <a:custGeom>
                <a:avLst/>
                <a:gdLst>
                  <a:gd name="T0" fmla="*/ 54 w 54"/>
                  <a:gd name="T1" fmla="*/ 0 h 95"/>
                  <a:gd name="T2" fmla="*/ 52 w 54"/>
                  <a:gd name="T3" fmla="*/ 0 h 95"/>
                  <a:gd name="T4" fmla="*/ 0 w 54"/>
                  <a:gd name="T5" fmla="*/ 31 h 95"/>
                  <a:gd name="T6" fmla="*/ 0 w 54"/>
                  <a:gd name="T7" fmla="*/ 33 h 95"/>
                  <a:gd name="T8" fmla="*/ 0 w 54"/>
                  <a:gd name="T9" fmla="*/ 92 h 95"/>
                  <a:gd name="T10" fmla="*/ 0 w 54"/>
                  <a:gd name="T11" fmla="*/ 95 h 95"/>
                  <a:gd name="T12" fmla="*/ 0 w 54"/>
                  <a:gd name="T13" fmla="*/ 95 h 95"/>
                  <a:gd name="T14" fmla="*/ 2 w 54"/>
                  <a:gd name="T15" fmla="*/ 95 h 95"/>
                  <a:gd name="T16" fmla="*/ 54 w 54"/>
                  <a:gd name="T17" fmla="*/ 64 h 95"/>
                  <a:gd name="T18" fmla="*/ 54 w 54"/>
                  <a:gd name="T19" fmla="*/ 62 h 95"/>
                  <a:gd name="T20" fmla="*/ 54 w 54"/>
                  <a:gd name="T21" fmla="*/ 2 h 95"/>
                  <a:gd name="T22" fmla="*/ 54 w 54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95">
                    <a:moveTo>
                      <a:pt x="54" y="0"/>
                    </a:moveTo>
                    <a:lnTo>
                      <a:pt x="52" y="0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9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" y="95"/>
                    </a:lnTo>
                    <a:lnTo>
                      <a:pt x="54" y="64"/>
                    </a:lnTo>
                    <a:lnTo>
                      <a:pt x="54" y="62"/>
                    </a:lnTo>
                    <a:lnTo>
                      <a:pt x="54" y="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9BD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18" name="Freeform 89">
                <a:extLst>
                  <a:ext uri="{FF2B5EF4-FFF2-40B4-BE49-F238E27FC236}">
                    <a16:creationId xmlns:a16="http://schemas.microsoft.com/office/drawing/2014/main" id="{8F309118-76E8-4A9A-BEF7-EEA3B5268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988" y="2743201"/>
                <a:ext cx="85725" cy="150813"/>
              </a:xfrm>
              <a:custGeom>
                <a:avLst/>
                <a:gdLst>
                  <a:gd name="T0" fmla="*/ 54 w 54"/>
                  <a:gd name="T1" fmla="*/ 0 h 95"/>
                  <a:gd name="T2" fmla="*/ 52 w 54"/>
                  <a:gd name="T3" fmla="*/ 0 h 95"/>
                  <a:gd name="T4" fmla="*/ 0 w 54"/>
                  <a:gd name="T5" fmla="*/ 31 h 95"/>
                  <a:gd name="T6" fmla="*/ 0 w 54"/>
                  <a:gd name="T7" fmla="*/ 33 h 95"/>
                  <a:gd name="T8" fmla="*/ 0 w 54"/>
                  <a:gd name="T9" fmla="*/ 92 h 95"/>
                  <a:gd name="T10" fmla="*/ 0 w 54"/>
                  <a:gd name="T11" fmla="*/ 95 h 95"/>
                  <a:gd name="T12" fmla="*/ 0 w 54"/>
                  <a:gd name="T13" fmla="*/ 95 h 95"/>
                  <a:gd name="T14" fmla="*/ 2 w 54"/>
                  <a:gd name="T15" fmla="*/ 95 h 95"/>
                  <a:gd name="T16" fmla="*/ 54 w 54"/>
                  <a:gd name="T17" fmla="*/ 64 h 95"/>
                  <a:gd name="T18" fmla="*/ 54 w 54"/>
                  <a:gd name="T19" fmla="*/ 62 h 95"/>
                  <a:gd name="T20" fmla="*/ 54 w 54"/>
                  <a:gd name="T21" fmla="*/ 2 h 95"/>
                  <a:gd name="T22" fmla="*/ 54 w 54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95">
                    <a:moveTo>
                      <a:pt x="54" y="0"/>
                    </a:moveTo>
                    <a:lnTo>
                      <a:pt x="52" y="0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9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" y="95"/>
                    </a:lnTo>
                    <a:lnTo>
                      <a:pt x="54" y="64"/>
                    </a:lnTo>
                    <a:lnTo>
                      <a:pt x="54" y="62"/>
                    </a:lnTo>
                    <a:lnTo>
                      <a:pt x="54" y="2"/>
                    </a:lnTo>
                    <a:lnTo>
                      <a:pt x="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14" name="Rectangle 47">
              <a:extLst>
                <a:ext uri="{FF2B5EF4-FFF2-40B4-BE49-F238E27FC236}">
                  <a16:creationId xmlns:a16="http://schemas.microsoft.com/office/drawing/2014/main" id="{017236C0-1C43-4134-AC95-58040EC8C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790" y="3774773"/>
              <a:ext cx="1400385" cy="31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49">
                <a:lnSpc>
                  <a:spcPct val="90000"/>
                </a:lnSpc>
                <a:defRPr/>
              </a:pP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Millions of devices feed </a:t>
              </a:r>
              <a:b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</a:b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into Stream Analytics</a:t>
              </a:r>
              <a:endParaRPr lang="en-US" altLang="en-US" sz="1098" kern="0"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16200000" scaled="1"/>
                </a:gradFill>
                <a:latin typeface="Calibri" panose="020F0502020204030204"/>
                <a:cs typeface="Segoe UI Semibold" panose="020B0702040204020203" pitchFamily="34" charset="0"/>
              </a:endParaRPr>
            </a:p>
          </p:txBody>
        </p:sp>
        <p:cxnSp>
          <p:nvCxnSpPr>
            <p:cNvPr id="215" name="Straight Arrow Connector 179">
              <a:extLst>
                <a:ext uri="{FF2B5EF4-FFF2-40B4-BE49-F238E27FC236}">
                  <a16:creationId xmlns:a16="http://schemas.microsoft.com/office/drawing/2014/main" id="{DD947475-FB1D-4E75-BC8D-AEBDC2AC8951}"/>
                </a:ext>
              </a:extLst>
            </p:cNvPr>
            <p:cNvCxnSpPr>
              <a:cxnSpLocks/>
            </p:cNvCxnSpPr>
            <p:nvPr/>
          </p:nvCxnSpPr>
          <p:spPr>
            <a:xfrm>
              <a:off x="148384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oup 180">
              <a:extLst>
                <a:ext uri="{FF2B5EF4-FFF2-40B4-BE49-F238E27FC236}">
                  <a16:creationId xmlns:a16="http://schemas.microsoft.com/office/drawing/2014/main" id="{74155FE1-721E-43F3-818A-7136CCA75887}"/>
                </a:ext>
              </a:extLst>
            </p:cNvPr>
            <p:cNvGrpSpPr/>
            <p:nvPr/>
          </p:nvGrpSpPr>
          <p:grpSpPr>
            <a:xfrm>
              <a:off x="1885584" y="2877820"/>
              <a:ext cx="600318" cy="467142"/>
              <a:chOff x="3708400" y="2781301"/>
              <a:chExt cx="930275" cy="723900"/>
            </a:xfrm>
          </p:grpSpPr>
          <p:sp>
            <p:nvSpPr>
              <p:cNvPr id="258" name="Freeform 90">
                <a:extLst>
                  <a:ext uri="{FF2B5EF4-FFF2-40B4-BE49-F238E27FC236}">
                    <a16:creationId xmlns:a16="http://schemas.microsoft.com/office/drawing/2014/main" id="{7BA44BC5-FE2D-4685-9833-580606C18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2781301"/>
                <a:ext cx="660400" cy="723900"/>
              </a:xfrm>
              <a:custGeom>
                <a:avLst/>
                <a:gdLst>
                  <a:gd name="T0" fmla="*/ 143 w 176"/>
                  <a:gd name="T1" fmla="*/ 130 h 192"/>
                  <a:gd name="T2" fmla="*/ 149 w 176"/>
                  <a:gd name="T3" fmla="*/ 115 h 192"/>
                  <a:gd name="T4" fmla="*/ 176 w 176"/>
                  <a:gd name="T5" fmla="*/ 105 h 192"/>
                  <a:gd name="T6" fmla="*/ 176 w 176"/>
                  <a:gd name="T7" fmla="*/ 84 h 192"/>
                  <a:gd name="T8" fmla="*/ 173 w 176"/>
                  <a:gd name="T9" fmla="*/ 83 h 192"/>
                  <a:gd name="T10" fmla="*/ 149 w 176"/>
                  <a:gd name="T11" fmla="*/ 76 h 192"/>
                  <a:gd name="T12" fmla="*/ 143 w 176"/>
                  <a:gd name="T13" fmla="*/ 60 h 192"/>
                  <a:gd name="T14" fmla="*/ 155 w 176"/>
                  <a:gd name="T15" fmla="*/ 35 h 192"/>
                  <a:gd name="T16" fmla="*/ 140 w 176"/>
                  <a:gd name="T17" fmla="*/ 20 h 192"/>
                  <a:gd name="T18" fmla="*/ 137 w 176"/>
                  <a:gd name="T19" fmla="*/ 21 h 192"/>
                  <a:gd name="T20" fmla="*/ 114 w 176"/>
                  <a:gd name="T21" fmla="*/ 32 h 192"/>
                  <a:gd name="T22" fmla="*/ 99 w 176"/>
                  <a:gd name="T23" fmla="*/ 26 h 192"/>
                  <a:gd name="T24" fmla="*/ 89 w 176"/>
                  <a:gd name="T25" fmla="*/ 0 h 192"/>
                  <a:gd name="T26" fmla="*/ 66 w 176"/>
                  <a:gd name="T27" fmla="*/ 0 h 192"/>
                  <a:gd name="T28" fmla="*/ 65 w 176"/>
                  <a:gd name="T29" fmla="*/ 3 h 192"/>
                  <a:gd name="T30" fmla="*/ 58 w 176"/>
                  <a:gd name="T31" fmla="*/ 26 h 192"/>
                  <a:gd name="T32" fmla="*/ 43 w 176"/>
                  <a:gd name="T33" fmla="*/ 32 h 192"/>
                  <a:gd name="T34" fmla="*/ 16 w 176"/>
                  <a:gd name="T35" fmla="*/ 21 h 192"/>
                  <a:gd name="T36" fmla="*/ 0 w 176"/>
                  <a:gd name="T37" fmla="*/ 36 h 192"/>
                  <a:gd name="T38" fmla="*/ 2 w 176"/>
                  <a:gd name="T39" fmla="*/ 39 h 192"/>
                  <a:gd name="T40" fmla="*/ 9 w 176"/>
                  <a:gd name="T41" fmla="*/ 52 h 192"/>
                  <a:gd name="T42" fmla="*/ 48 w 176"/>
                  <a:gd name="T43" fmla="*/ 42 h 192"/>
                  <a:gd name="T44" fmla="*/ 99 w 176"/>
                  <a:gd name="T45" fmla="*/ 63 h 192"/>
                  <a:gd name="T46" fmla="*/ 109 w 176"/>
                  <a:gd name="T47" fmla="*/ 71 h 192"/>
                  <a:gd name="T48" fmla="*/ 113 w 176"/>
                  <a:gd name="T49" fmla="*/ 76 h 192"/>
                  <a:gd name="T50" fmla="*/ 103 w 176"/>
                  <a:gd name="T51" fmla="*/ 126 h 192"/>
                  <a:gd name="T52" fmla="*/ 63 w 176"/>
                  <a:gd name="T53" fmla="*/ 131 h 192"/>
                  <a:gd name="T54" fmla="*/ 60 w 176"/>
                  <a:gd name="T55" fmla="*/ 130 h 192"/>
                  <a:gd name="T56" fmla="*/ 52 w 176"/>
                  <a:gd name="T57" fmla="*/ 124 h 192"/>
                  <a:gd name="T58" fmla="*/ 49 w 176"/>
                  <a:gd name="T59" fmla="*/ 123 h 192"/>
                  <a:gd name="T60" fmla="*/ 41 w 176"/>
                  <a:gd name="T61" fmla="*/ 127 h 192"/>
                  <a:gd name="T62" fmla="*/ 40 w 176"/>
                  <a:gd name="T63" fmla="*/ 128 h 192"/>
                  <a:gd name="T64" fmla="*/ 8 w 176"/>
                  <a:gd name="T65" fmla="*/ 148 h 192"/>
                  <a:gd name="T66" fmla="*/ 3 w 176"/>
                  <a:gd name="T67" fmla="*/ 157 h 192"/>
                  <a:gd name="T68" fmla="*/ 18 w 176"/>
                  <a:gd name="T69" fmla="*/ 172 h 192"/>
                  <a:gd name="T70" fmla="*/ 19 w 176"/>
                  <a:gd name="T71" fmla="*/ 173 h 192"/>
                  <a:gd name="T72" fmla="*/ 22 w 176"/>
                  <a:gd name="T73" fmla="*/ 171 h 192"/>
                  <a:gd name="T74" fmla="*/ 45 w 176"/>
                  <a:gd name="T75" fmla="*/ 160 h 192"/>
                  <a:gd name="T76" fmla="*/ 60 w 176"/>
                  <a:gd name="T77" fmla="*/ 166 h 192"/>
                  <a:gd name="T78" fmla="*/ 68 w 176"/>
                  <a:gd name="T79" fmla="*/ 192 h 192"/>
                  <a:gd name="T80" fmla="*/ 91 w 176"/>
                  <a:gd name="T81" fmla="*/ 192 h 192"/>
                  <a:gd name="T82" fmla="*/ 92 w 176"/>
                  <a:gd name="T83" fmla="*/ 189 h 192"/>
                  <a:gd name="T84" fmla="*/ 100 w 176"/>
                  <a:gd name="T85" fmla="*/ 166 h 192"/>
                  <a:gd name="T86" fmla="*/ 115 w 176"/>
                  <a:gd name="T87" fmla="*/ 160 h 192"/>
                  <a:gd name="T88" fmla="*/ 141 w 176"/>
                  <a:gd name="T89" fmla="*/ 171 h 192"/>
                  <a:gd name="T90" fmla="*/ 156 w 176"/>
                  <a:gd name="T91" fmla="*/ 155 h 192"/>
                  <a:gd name="T92" fmla="*/ 155 w 176"/>
                  <a:gd name="T93" fmla="*/ 152 h 192"/>
                  <a:gd name="T94" fmla="*/ 143 w 176"/>
                  <a:gd name="T95" fmla="*/ 13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6" h="192">
                    <a:moveTo>
                      <a:pt x="143" y="130"/>
                    </a:moveTo>
                    <a:cubicBezTo>
                      <a:pt x="149" y="115"/>
                      <a:pt x="149" y="115"/>
                      <a:pt x="149" y="115"/>
                    </a:cubicBezTo>
                    <a:cubicBezTo>
                      <a:pt x="176" y="105"/>
                      <a:pt x="176" y="105"/>
                      <a:pt x="176" y="105"/>
                    </a:cubicBezTo>
                    <a:cubicBezTo>
                      <a:pt x="176" y="84"/>
                      <a:pt x="176" y="84"/>
                      <a:pt x="176" y="84"/>
                    </a:cubicBezTo>
                    <a:cubicBezTo>
                      <a:pt x="173" y="83"/>
                      <a:pt x="173" y="83"/>
                      <a:pt x="173" y="83"/>
                    </a:cubicBezTo>
                    <a:cubicBezTo>
                      <a:pt x="149" y="76"/>
                      <a:pt x="149" y="76"/>
                      <a:pt x="149" y="76"/>
                    </a:cubicBezTo>
                    <a:cubicBezTo>
                      <a:pt x="143" y="60"/>
                      <a:pt x="143" y="60"/>
                      <a:pt x="143" y="60"/>
                    </a:cubicBezTo>
                    <a:cubicBezTo>
                      <a:pt x="155" y="35"/>
                      <a:pt x="155" y="35"/>
                      <a:pt x="155" y="35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1" y="45"/>
                      <a:pt x="34" y="42"/>
                      <a:pt x="48" y="42"/>
                    </a:cubicBezTo>
                    <a:cubicBezTo>
                      <a:pt x="67" y="43"/>
                      <a:pt x="85" y="50"/>
                      <a:pt x="99" y="63"/>
                    </a:cubicBezTo>
                    <a:cubicBezTo>
                      <a:pt x="102" y="65"/>
                      <a:pt x="105" y="67"/>
                      <a:pt x="109" y="71"/>
                    </a:cubicBezTo>
                    <a:cubicBezTo>
                      <a:pt x="110" y="72"/>
                      <a:pt x="112" y="75"/>
                      <a:pt x="113" y="76"/>
                    </a:cubicBezTo>
                    <a:cubicBezTo>
                      <a:pt x="122" y="92"/>
                      <a:pt x="118" y="113"/>
                      <a:pt x="103" y="126"/>
                    </a:cubicBezTo>
                    <a:cubicBezTo>
                      <a:pt x="91" y="135"/>
                      <a:pt x="75" y="137"/>
                      <a:pt x="63" y="131"/>
                    </a:cubicBezTo>
                    <a:cubicBezTo>
                      <a:pt x="62" y="130"/>
                      <a:pt x="61" y="130"/>
                      <a:pt x="60" y="130"/>
                    </a:cubicBezTo>
                    <a:cubicBezTo>
                      <a:pt x="57" y="128"/>
                      <a:pt x="54" y="126"/>
                      <a:pt x="52" y="124"/>
                    </a:cubicBezTo>
                    <a:cubicBezTo>
                      <a:pt x="51" y="124"/>
                      <a:pt x="51" y="123"/>
                      <a:pt x="49" y="123"/>
                    </a:cubicBezTo>
                    <a:cubicBezTo>
                      <a:pt x="46" y="123"/>
                      <a:pt x="43" y="124"/>
                      <a:pt x="41" y="127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30" y="137"/>
                      <a:pt x="20" y="144"/>
                      <a:pt x="8" y="148"/>
                    </a:cubicBezTo>
                    <a:cubicBezTo>
                      <a:pt x="3" y="157"/>
                      <a:pt x="3" y="157"/>
                      <a:pt x="3" y="157"/>
                    </a:cubicBezTo>
                    <a:cubicBezTo>
                      <a:pt x="18" y="172"/>
                      <a:pt x="18" y="172"/>
                      <a:pt x="18" y="172"/>
                    </a:cubicBezTo>
                    <a:cubicBezTo>
                      <a:pt x="19" y="173"/>
                      <a:pt x="19" y="173"/>
                      <a:pt x="19" y="173"/>
                    </a:cubicBezTo>
                    <a:cubicBezTo>
                      <a:pt x="22" y="171"/>
                      <a:pt x="22" y="171"/>
                      <a:pt x="22" y="171"/>
                    </a:cubicBezTo>
                    <a:cubicBezTo>
                      <a:pt x="45" y="160"/>
                      <a:pt x="45" y="160"/>
                      <a:pt x="45" y="160"/>
                    </a:cubicBezTo>
                    <a:cubicBezTo>
                      <a:pt x="60" y="166"/>
                      <a:pt x="60" y="166"/>
                      <a:pt x="60" y="166"/>
                    </a:cubicBezTo>
                    <a:cubicBezTo>
                      <a:pt x="68" y="192"/>
                      <a:pt x="68" y="192"/>
                      <a:pt x="68" y="192"/>
                    </a:cubicBezTo>
                    <a:cubicBezTo>
                      <a:pt x="91" y="192"/>
                      <a:pt x="91" y="192"/>
                      <a:pt x="91" y="192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100" y="166"/>
                      <a:pt x="100" y="166"/>
                      <a:pt x="100" y="166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41" y="171"/>
                      <a:pt x="141" y="171"/>
                      <a:pt x="141" y="171"/>
                    </a:cubicBezTo>
                    <a:cubicBezTo>
                      <a:pt x="156" y="155"/>
                      <a:pt x="156" y="155"/>
                      <a:pt x="156" y="155"/>
                    </a:cubicBezTo>
                    <a:cubicBezTo>
                      <a:pt x="155" y="152"/>
                      <a:pt x="155" y="152"/>
                      <a:pt x="155" y="152"/>
                    </a:cubicBezTo>
                    <a:cubicBezTo>
                      <a:pt x="143" y="130"/>
                      <a:pt x="143" y="130"/>
                      <a:pt x="143" y="130"/>
                    </a:cubicBezTo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59" name="Freeform 91">
                <a:extLst>
                  <a:ext uri="{FF2B5EF4-FFF2-40B4-BE49-F238E27FC236}">
                    <a16:creationId xmlns:a16="http://schemas.microsoft.com/office/drawing/2014/main" id="{8238E471-3093-4C80-9C37-C1A4CA680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3044826"/>
                <a:ext cx="541338" cy="192088"/>
              </a:xfrm>
              <a:custGeom>
                <a:avLst/>
                <a:gdLst>
                  <a:gd name="T0" fmla="*/ 69 w 144"/>
                  <a:gd name="T1" fmla="*/ 21 h 51"/>
                  <a:gd name="T2" fmla="*/ 69 w 144"/>
                  <a:gd name="T3" fmla="*/ 21 h 51"/>
                  <a:gd name="T4" fmla="*/ 9 w 144"/>
                  <a:gd name="T5" fmla="*/ 20 h 51"/>
                  <a:gd name="T6" fmla="*/ 2 w 144"/>
                  <a:gd name="T7" fmla="*/ 20 h 51"/>
                  <a:gd name="T8" fmla="*/ 0 w 144"/>
                  <a:gd name="T9" fmla="*/ 24 h 51"/>
                  <a:gd name="T10" fmla="*/ 2 w 144"/>
                  <a:gd name="T11" fmla="*/ 28 h 51"/>
                  <a:gd name="T12" fmla="*/ 76 w 144"/>
                  <a:gd name="T13" fmla="*/ 29 h 51"/>
                  <a:gd name="T14" fmla="*/ 136 w 144"/>
                  <a:gd name="T15" fmla="*/ 31 h 51"/>
                  <a:gd name="T16" fmla="*/ 143 w 144"/>
                  <a:gd name="T17" fmla="*/ 31 h 51"/>
                  <a:gd name="T18" fmla="*/ 144 w 144"/>
                  <a:gd name="T19" fmla="*/ 27 h 51"/>
                  <a:gd name="T20" fmla="*/ 143 w 144"/>
                  <a:gd name="T21" fmla="*/ 23 h 51"/>
                  <a:gd name="T22" fmla="*/ 69 w 144"/>
                  <a:gd name="T23" fmla="*/ 2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51">
                    <a:moveTo>
                      <a:pt x="69" y="21"/>
                    </a:moveTo>
                    <a:cubicBezTo>
                      <a:pt x="69" y="21"/>
                      <a:pt x="69" y="21"/>
                      <a:pt x="69" y="21"/>
                    </a:cubicBezTo>
                    <a:cubicBezTo>
                      <a:pt x="52" y="39"/>
                      <a:pt x="25" y="39"/>
                      <a:pt x="9" y="20"/>
                    </a:cubicBezTo>
                    <a:cubicBezTo>
                      <a:pt x="7" y="18"/>
                      <a:pt x="3" y="18"/>
                      <a:pt x="2" y="20"/>
                    </a:cubicBezTo>
                    <a:cubicBezTo>
                      <a:pt x="1" y="21"/>
                      <a:pt x="0" y="23"/>
                      <a:pt x="0" y="24"/>
                    </a:cubicBezTo>
                    <a:cubicBezTo>
                      <a:pt x="0" y="26"/>
                      <a:pt x="1" y="27"/>
                      <a:pt x="2" y="28"/>
                    </a:cubicBezTo>
                    <a:cubicBezTo>
                      <a:pt x="22" y="51"/>
                      <a:pt x="55" y="51"/>
                      <a:pt x="76" y="29"/>
                    </a:cubicBezTo>
                    <a:cubicBezTo>
                      <a:pt x="93" y="13"/>
                      <a:pt x="119" y="12"/>
                      <a:pt x="136" y="31"/>
                    </a:cubicBezTo>
                    <a:cubicBezTo>
                      <a:pt x="138" y="33"/>
                      <a:pt x="141" y="33"/>
                      <a:pt x="143" y="31"/>
                    </a:cubicBezTo>
                    <a:cubicBezTo>
                      <a:pt x="144" y="30"/>
                      <a:pt x="144" y="28"/>
                      <a:pt x="144" y="27"/>
                    </a:cubicBezTo>
                    <a:cubicBezTo>
                      <a:pt x="144" y="25"/>
                      <a:pt x="143" y="24"/>
                      <a:pt x="143" y="23"/>
                    </a:cubicBezTo>
                    <a:cubicBezTo>
                      <a:pt x="123" y="1"/>
                      <a:pt x="90" y="0"/>
                      <a:pt x="69" y="21"/>
                    </a:cubicBezTo>
                    <a:close/>
                  </a:path>
                </a:pathLst>
              </a:custGeom>
              <a:solidFill>
                <a:srgbClr val="48C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0" name="Freeform 92">
                <a:extLst>
                  <a:ext uri="{FF2B5EF4-FFF2-40B4-BE49-F238E27FC236}">
                    <a16:creationId xmlns:a16="http://schemas.microsoft.com/office/drawing/2014/main" id="{7766609D-7DED-4260-90C0-82002415F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0" y="3160713"/>
                <a:ext cx="544513" cy="155575"/>
              </a:xfrm>
              <a:custGeom>
                <a:avLst/>
                <a:gdLst>
                  <a:gd name="T0" fmla="*/ 119 w 145"/>
                  <a:gd name="T1" fmla="*/ 0 h 41"/>
                  <a:gd name="T2" fmla="*/ 95 w 145"/>
                  <a:gd name="T3" fmla="*/ 10 h 41"/>
                  <a:gd name="T4" fmla="*/ 94 w 145"/>
                  <a:gd name="T5" fmla="*/ 11 h 41"/>
                  <a:gd name="T6" fmla="*/ 93 w 145"/>
                  <a:gd name="T7" fmla="*/ 12 h 41"/>
                  <a:gd name="T8" fmla="*/ 50 w 145"/>
                  <a:gd name="T9" fmla="*/ 30 h 41"/>
                  <a:gd name="T10" fmla="*/ 7 w 145"/>
                  <a:gd name="T11" fmla="*/ 10 h 41"/>
                  <a:gd name="T12" fmla="*/ 0 w 145"/>
                  <a:gd name="T13" fmla="*/ 10 h 41"/>
                  <a:gd name="T14" fmla="*/ 0 w 145"/>
                  <a:gd name="T15" fmla="*/ 12 h 41"/>
                  <a:gd name="T16" fmla="*/ 2 w 145"/>
                  <a:gd name="T17" fmla="*/ 17 h 41"/>
                  <a:gd name="T18" fmla="*/ 52 w 145"/>
                  <a:gd name="T19" fmla="*/ 40 h 41"/>
                  <a:gd name="T20" fmla="*/ 102 w 145"/>
                  <a:gd name="T21" fmla="*/ 18 h 41"/>
                  <a:gd name="T22" fmla="*/ 103 w 145"/>
                  <a:gd name="T23" fmla="*/ 17 h 41"/>
                  <a:gd name="T24" fmla="*/ 104 w 145"/>
                  <a:gd name="T25" fmla="*/ 16 h 41"/>
                  <a:gd name="T26" fmla="*/ 121 w 145"/>
                  <a:gd name="T27" fmla="*/ 9 h 41"/>
                  <a:gd name="T28" fmla="*/ 137 w 145"/>
                  <a:gd name="T29" fmla="*/ 17 h 41"/>
                  <a:gd name="T30" fmla="*/ 144 w 145"/>
                  <a:gd name="T31" fmla="*/ 17 h 41"/>
                  <a:gd name="T32" fmla="*/ 145 w 145"/>
                  <a:gd name="T33" fmla="*/ 13 h 41"/>
                  <a:gd name="T34" fmla="*/ 144 w 145"/>
                  <a:gd name="T35" fmla="*/ 9 h 41"/>
                  <a:gd name="T36" fmla="*/ 119 w 145"/>
                  <a:gd name="T3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5" h="41">
                    <a:moveTo>
                      <a:pt x="119" y="0"/>
                    </a:moveTo>
                    <a:cubicBezTo>
                      <a:pt x="110" y="0"/>
                      <a:pt x="102" y="3"/>
                      <a:pt x="95" y="10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82" y="24"/>
                      <a:pt x="66" y="30"/>
                      <a:pt x="50" y="30"/>
                    </a:cubicBezTo>
                    <a:cubicBezTo>
                      <a:pt x="34" y="30"/>
                      <a:pt x="19" y="22"/>
                      <a:pt x="7" y="10"/>
                    </a:cubicBezTo>
                    <a:cubicBezTo>
                      <a:pt x="5" y="7"/>
                      <a:pt x="2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4"/>
                      <a:pt x="1" y="16"/>
                      <a:pt x="2" y="17"/>
                    </a:cubicBezTo>
                    <a:cubicBezTo>
                      <a:pt x="15" y="32"/>
                      <a:pt x="33" y="40"/>
                      <a:pt x="52" y="40"/>
                    </a:cubicBezTo>
                    <a:cubicBezTo>
                      <a:pt x="70" y="41"/>
                      <a:pt x="88" y="33"/>
                      <a:pt x="102" y="18"/>
                    </a:cubicBezTo>
                    <a:cubicBezTo>
                      <a:pt x="103" y="17"/>
                      <a:pt x="103" y="17"/>
                      <a:pt x="103" y="1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9" y="12"/>
                      <a:pt x="114" y="9"/>
                      <a:pt x="121" y="9"/>
                    </a:cubicBezTo>
                    <a:cubicBezTo>
                      <a:pt x="126" y="9"/>
                      <a:pt x="132" y="12"/>
                      <a:pt x="137" y="17"/>
                    </a:cubicBezTo>
                    <a:cubicBezTo>
                      <a:pt x="139" y="20"/>
                      <a:pt x="142" y="20"/>
                      <a:pt x="144" y="17"/>
                    </a:cubicBezTo>
                    <a:cubicBezTo>
                      <a:pt x="145" y="16"/>
                      <a:pt x="145" y="15"/>
                      <a:pt x="145" y="13"/>
                    </a:cubicBezTo>
                    <a:cubicBezTo>
                      <a:pt x="145" y="12"/>
                      <a:pt x="144" y="10"/>
                      <a:pt x="144" y="9"/>
                    </a:cubicBezTo>
                    <a:cubicBezTo>
                      <a:pt x="137" y="4"/>
                      <a:pt x="128" y="0"/>
                      <a:pt x="119" y="0"/>
                    </a:cubicBezTo>
                  </a:path>
                </a:pathLst>
              </a:custGeom>
              <a:solidFill>
                <a:srgbClr val="00A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1" name="Freeform 93">
                <a:extLst>
                  <a:ext uri="{FF2B5EF4-FFF2-40B4-BE49-F238E27FC236}">
                    <a16:creationId xmlns:a16="http://schemas.microsoft.com/office/drawing/2014/main" id="{4E9EF1E1-0146-4ECD-B69F-19D69F05E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5238" y="2973388"/>
                <a:ext cx="544513" cy="153988"/>
              </a:xfrm>
              <a:custGeom>
                <a:avLst/>
                <a:gdLst>
                  <a:gd name="T0" fmla="*/ 51 w 145"/>
                  <a:gd name="T1" fmla="*/ 30 h 41"/>
                  <a:gd name="T2" fmla="*/ 95 w 145"/>
                  <a:gd name="T3" fmla="*/ 11 h 41"/>
                  <a:gd name="T4" fmla="*/ 136 w 145"/>
                  <a:gd name="T5" fmla="*/ 31 h 41"/>
                  <a:gd name="T6" fmla="*/ 143 w 145"/>
                  <a:gd name="T7" fmla="*/ 31 h 41"/>
                  <a:gd name="T8" fmla="*/ 145 w 145"/>
                  <a:gd name="T9" fmla="*/ 27 h 41"/>
                  <a:gd name="T10" fmla="*/ 143 w 145"/>
                  <a:gd name="T11" fmla="*/ 23 h 41"/>
                  <a:gd name="T12" fmla="*/ 94 w 145"/>
                  <a:gd name="T13" fmla="*/ 0 h 41"/>
                  <a:gd name="T14" fmla="*/ 43 w 145"/>
                  <a:gd name="T15" fmla="*/ 22 h 41"/>
                  <a:gd name="T16" fmla="*/ 42 w 145"/>
                  <a:gd name="T17" fmla="*/ 23 h 41"/>
                  <a:gd name="T18" fmla="*/ 41 w 145"/>
                  <a:gd name="T19" fmla="*/ 24 h 41"/>
                  <a:gd name="T20" fmla="*/ 25 w 145"/>
                  <a:gd name="T21" fmla="*/ 31 h 41"/>
                  <a:gd name="T22" fmla="*/ 9 w 145"/>
                  <a:gd name="T23" fmla="*/ 23 h 41"/>
                  <a:gd name="T24" fmla="*/ 2 w 145"/>
                  <a:gd name="T25" fmla="*/ 23 h 41"/>
                  <a:gd name="T26" fmla="*/ 0 w 145"/>
                  <a:gd name="T27" fmla="*/ 27 h 41"/>
                  <a:gd name="T28" fmla="*/ 2 w 145"/>
                  <a:gd name="T29" fmla="*/ 31 h 41"/>
                  <a:gd name="T30" fmla="*/ 25 w 145"/>
                  <a:gd name="T31" fmla="*/ 41 h 41"/>
                  <a:gd name="T32" fmla="*/ 49 w 145"/>
                  <a:gd name="T33" fmla="*/ 32 h 41"/>
                  <a:gd name="T34" fmla="*/ 50 w 145"/>
                  <a:gd name="T35" fmla="*/ 31 h 41"/>
                  <a:gd name="T36" fmla="*/ 51 w 145"/>
                  <a:gd name="T37" fmla="*/ 3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5" h="41">
                    <a:moveTo>
                      <a:pt x="51" y="30"/>
                    </a:moveTo>
                    <a:cubicBezTo>
                      <a:pt x="63" y="17"/>
                      <a:pt x="79" y="11"/>
                      <a:pt x="95" y="11"/>
                    </a:cubicBezTo>
                    <a:cubicBezTo>
                      <a:pt x="110" y="11"/>
                      <a:pt x="125" y="19"/>
                      <a:pt x="136" y="31"/>
                    </a:cubicBezTo>
                    <a:cubicBezTo>
                      <a:pt x="139" y="34"/>
                      <a:pt x="142" y="34"/>
                      <a:pt x="143" y="31"/>
                    </a:cubicBezTo>
                    <a:cubicBezTo>
                      <a:pt x="144" y="30"/>
                      <a:pt x="145" y="29"/>
                      <a:pt x="145" y="27"/>
                    </a:cubicBezTo>
                    <a:cubicBezTo>
                      <a:pt x="145" y="26"/>
                      <a:pt x="144" y="24"/>
                      <a:pt x="143" y="23"/>
                    </a:cubicBezTo>
                    <a:cubicBezTo>
                      <a:pt x="130" y="8"/>
                      <a:pt x="112" y="0"/>
                      <a:pt x="94" y="0"/>
                    </a:cubicBezTo>
                    <a:cubicBezTo>
                      <a:pt x="75" y="0"/>
                      <a:pt x="57" y="7"/>
                      <a:pt x="43" y="22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37" y="28"/>
                      <a:pt x="32" y="31"/>
                      <a:pt x="25" y="31"/>
                    </a:cubicBezTo>
                    <a:cubicBezTo>
                      <a:pt x="19" y="31"/>
                      <a:pt x="14" y="28"/>
                      <a:pt x="9" y="23"/>
                    </a:cubicBezTo>
                    <a:cubicBezTo>
                      <a:pt x="6" y="20"/>
                      <a:pt x="3" y="20"/>
                      <a:pt x="2" y="23"/>
                    </a:cubicBezTo>
                    <a:cubicBezTo>
                      <a:pt x="1" y="24"/>
                      <a:pt x="0" y="25"/>
                      <a:pt x="0" y="27"/>
                    </a:cubicBezTo>
                    <a:cubicBezTo>
                      <a:pt x="0" y="28"/>
                      <a:pt x="1" y="30"/>
                      <a:pt x="2" y="31"/>
                    </a:cubicBezTo>
                    <a:cubicBezTo>
                      <a:pt x="8" y="38"/>
                      <a:pt x="17" y="41"/>
                      <a:pt x="25" y="41"/>
                    </a:cubicBezTo>
                    <a:cubicBezTo>
                      <a:pt x="35" y="41"/>
                      <a:pt x="42" y="39"/>
                      <a:pt x="49" y="32"/>
                    </a:cubicBezTo>
                    <a:cubicBezTo>
                      <a:pt x="50" y="31"/>
                      <a:pt x="50" y="31"/>
                      <a:pt x="50" y="31"/>
                    </a:cubicBezTo>
                    <a:lnTo>
                      <a:pt x="51" y="30"/>
                    </a:lnTo>
                    <a:close/>
                  </a:path>
                </a:pathLst>
              </a:custGeom>
              <a:solidFill>
                <a:srgbClr val="84D6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2" name="Freeform 94">
                <a:extLst>
                  <a:ext uri="{FF2B5EF4-FFF2-40B4-BE49-F238E27FC236}">
                    <a16:creationId xmlns:a16="http://schemas.microsoft.com/office/drawing/2014/main" id="{8EC885EF-05E7-4332-B885-907605E7B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3240088"/>
                <a:ext cx="184150" cy="131763"/>
              </a:xfrm>
              <a:custGeom>
                <a:avLst/>
                <a:gdLst>
                  <a:gd name="T0" fmla="*/ 46 w 49"/>
                  <a:gd name="T1" fmla="*/ 0 h 35"/>
                  <a:gd name="T2" fmla="*/ 37 w 49"/>
                  <a:gd name="T3" fmla="*/ 4 h 35"/>
                  <a:gd name="T4" fmla="*/ 36 w 49"/>
                  <a:gd name="T5" fmla="*/ 5 h 35"/>
                  <a:gd name="T6" fmla="*/ 4 w 49"/>
                  <a:gd name="T7" fmla="*/ 25 h 35"/>
                  <a:gd name="T8" fmla="*/ 0 w 49"/>
                  <a:gd name="T9" fmla="*/ 34 h 35"/>
                  <a:gd name="T10" fmla="*/ 0 w 49"/>
                  <a:gd name="T11" fmla="*/ 35 h 35"/>
                  <a:gd name="T12" fmla="*/ 5 w 49"/>
                  <a:gd name="T13" fmla="*/ 26 h 35"/>
                  <a:gd name="T14" fmla="*/ 37 w 49"/>
                  <a:gd name="T15" fmla="*/ 6 h 35"/>
                  <a:gd name="T16" fmla="*/ 38 w 49"/>
                  <a:gd name="T17" fmla="*/ 5 h 35"/>
                  <a:gd name="T18" fmla="*/ 46 w 49"/>
                  <a:gd name="T19" fmla="*/ 1 h 35"/>
                  <a:gd name="T20" fmla="*/ 48 w 49"/>
                  <a:gd name="T21" fmla="*/ 2 h 35"/>
                  <a:gd name="T22" fmla="*/ 49 w 49"/>
                  <a:gd name="T23" fmla="*/ 1 h 35"/>
                  <a:gd name="T24" fmla="*/ 46 w 49"/>
                  <a:gd name="T2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35">
                    <a:moveTo>
                      <a:pt x="46" y="0"/>
                    </a:moveTo>
                    <a:cubicBezTo>
                      <a:pt x="43" y="0"/>
                      <a:pt x="40" y="2"/>
                      <a:pt x="37" y="4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7" y="15"/>
                      <a:pt x="16" y="22"/>
                      <a:pt x="4" y="2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17" y="22"/>
                      <a:pt x="27" y="15"/>
                      <a:pt x="37" y="6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40" y="2"/>
                      <a:pt x="43" y="1"/>
                      <a:pt x="46" y="1"/>
                    </a:cubicBezTo>
                    <a:cubicBezTo>
                      <a:pt x="47" y="1"/>
                      <a:pt x="48" y="1"/>
                      <a:pt x="48" y="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8" y="1"/>
                      <a:pt x="47" y="0"/>
                      <a:pt x="46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3" name="Freeform 95">
                <a:extLst>
                  <a:ext uri="{FF2B5EF4-FFF2-40B4-BE49-F238E27FC236}">
                    <a16:creationId xmlns:a16="http://schemas.microsoft.com/office/drawing/2014/main" id="{972022C8-879A-4BC7-81AE-18F3CDD78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3244851"/>
                <a:ext cx="180975" cy="153988"/>
              </a:xfrm>
              <a:custGeom>
                <a:avLst/>
                <a:gdLst>
                  <a:gd name="T0" fmla="*/ 46 w 48"/>
                  <a:gd name="T1" fmla="*/ 0 h 41"/>
                  <a:gd name="T2" fmla="*/ 38 w 48"/>
                  <a:gd name="T3" fmla="*/ 4 h 41"/>
                  <a:gd name="T4" fmla="*/ 37 w 48"/>
                  <a:gd name="T5" fmla="*/ 5 h 41"/>
                  <a:gd name="T6" fmla="*/ 5 w 48"/>
                  <a:gd name="T7" fmla="*/ 25 h 41"/>
                  <a:gd name="T8" fmla="*/ 0 w 48"/>
                  <a:gd name="T9" fmla="*/ 34 h 41"/>
                  <a:gd name="T10" fmla="*/ 8 w 48"/>
                  <a:gd name="T11" fmla="*/ 41 h 41"/>
                  <a:gd name="T12" fmla="*/ 48 w 48"/>
                  <a:gd name="T13" fmla="*/ 1 h 41"/>
                  <a:gd name="T14" fmla="*/ 46 w 48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1">
                    <a:moveTo>
                      <a:pt x="46" y="0"/>
                    </a:moveTo>
                    <a:cubicBezTo>
                      <a:pt x="43" y="0"/>
                      <a:pt x="40" y="1"/>
                      <a:pt x="38" y="4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27" y="14"/>
                      <a:pt x="17" y="21"/>
                      <a:pt x="5" y="2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0"/>
                      <a:pt x="47" y="0"/>
                      <a:pt x="46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4" name="Freeform 96">
                <a:extLst>
                  <a:ext uri="{FF2B5EF4-FFF2-40B4-BE49-F238E27FC236}">
                    <a16:creationId xmlns:a16="http://schemas.microsoft.com/office/drawing/2014/main" id="{211F96D6-71F1-4599-8E2E-FD5926B78A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8275" y="2781301"/>
                <a:ext cx="555625" cy="255588"/>
              </a:xfrm>
              <a:custGeom>
                <a:avLst/>
                <a:gdLst>
                  <a:gd name="T0" fmla="*/ 48 w 148"/>
                  <a:gd name="T1" fmla="*/ 42 h 68"/>
                  <a:gd name="T2" fmla="*/ 9 w 148"/>
                  <a:gd name="T3" fmla="*/ 52 h 68"/>
                  <a:gd name="T4" fmla="*/ 9 w 148"/>
                  <a:gd name="T5" fmla="*/ 52 h 68"/>
                  <a:gd name="T6" fmla="*/ 49 w 148"/>
                  <a:gd name="T7" fmla="*/ 42 h 68"/>
                  <a:gd name="T8" fmla="*/ 100 w 148"/>
                  <a:gd name="T9" fmla="*/ 63 h 68"/>
                  <a:gd name="T10" fmla="*/ 105 w 148"/>
                  <a:gd name="T11" fmla="*/ 68 h 68"/>
                  <a:gd name="T12" fmla="*/ 99 w 148"/>
                  <a:gd name="T13" fmla="*/ 63 h 68"/>
                  <a:gd name="T14" fmla="*/ 48 w 148"/>
                  <a:gd name="T15" fmla="*/ 42 h 68"/>
                  <a:gd name="T16" fmla="*/ 89 w 148"/>
                  <a:gd name="T17" fmla="*/ 0 h 68"/>
                  <a:gd name="T18" fmla="*/ 66 w 148"/>
                  <a:gd name="T19" fmla="*/ 0 h 68"/>
                  <a:gd name="T20" fmla="*/ 65 w 148"/>
                  <a:gd name="T21" fmla="*/ 3 h 68"/>
                  <a:gd name="T22" fmla="*/ 58 w 148"/>
                  <a:gd name="T23" fmla="*/ 26 h 68"/>
                  <a:gd name="T24" fmla="*/ 43 w 148"/>
                  <a:gd name="T25" fmla="*/ 32 h 68"/>
                  <a:gd name="T26" fmla="*/ 16 w 148"/>
                  <a:gd name="T27" fmla="*/ 21 h 68"/>
                  <a:gd name="T28" fmla="*/ 0 w 148"/>
                  <a:gd name="T29" fmla="*/ 36 h 68"/>
                  <a:gd name="T30" fmla="*/ 16 w 148"/>
                  <a:gd name="T31" fmla="*/ 21 h 68"/>
                  <a:gd name="T32" fmla="*/ 43 w 148"/>
                  <a:gd name="T33" fmla="*/ 32 h 68"/>
                  <a:gd name="T34" fmla="*/ 58 w 148"/>
                  <a:gd name="T35" fmla="*/ 26 h 68"/>
                  <a:gd name="T36" fmla="*/ 65 w 148"/>
                  <a:gd name="T37" fmla="*/ 3 h 68"/>
                  <a:gd name="T38" fmla="*/ 66 w 148"/>
                  <a:gd name="T39" fmla="*/ 0 h 68"/>
                  <a:gd name="T40" fmla="*/ 89 w 148"/>
                  <a:gd name="T41" fmla="*/ 0 h 68"/>
                  <a:gd name="T42" fmla="*/ 99 w 148"/>
                  <a:gd name="T43" fmla="*/ 26 h 68"/>
                  <a:gd name="T44" fmla="*/ 114 w 148"/>
                  <a:gd name="T45" fmla="*/ 32 h 68"/>
                  <a:gd name="T46" fmla="*/ 137 w 148"/>
                  <a:gd name="T47" fmla="*/ 21 h 68"/>
                  <a:gd name="T48" fmla="*/ 140 w 148"/>
                  <a:gd name="T49" fmla="*/ 20 h 68"/>
                  <a:gd name="T50" fmla="*/ 148 w 148"/>
                  <a:gd name="T51" fmla="*/ 28 h 68"/>
                  <a:gd name="T52" fmla="*/ 139 w 148"/>
                  <a:gd name="T53" fmla="*/ 19 h 68"/>
                  <a:gd name="T54" fmla="*/ 136 w 148"/>
                  <a:gd name="T55" fmla="*/ 21 h 68"/>
                  <a:gd name="T56" fmla="*/ 114 w 148"/>
                  <a:gd name="T57" fmla="*/ 32 h 68"/>
                  <a:gd name="T58" fmla="*/ 99 w 148"/>
                  <a:gd name="T59" fmla="*/ 26 h 68"/>
                  <a:gd name="T60" fmla="*/ 89 w 148"/>
                  <a:gd name="T6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8" h="68">
                    <a:moveTo>
                      <a:pt x="48" y="42"/>
                    </a:moveTo>
                    <a:cubicBezTo>
                      <a:pt x="34" y="42"/>
                      <a:pt x="21" y="45"/>
                      <a:pt x="9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2" y="45"/>
                      <a:pt x="35" y="42"/>
                      <a:pt x="49" y="42"/>
                    </a:cubicBezTo>
                    <a:cubicBezTo>
                      <a:pt x="68" y="43"/>
                      <a:pt x="86" y="50"/>
                      <a:pt x="100" y="63"/>
                    </a:cubicBezTo>
                    <a:cubicBezTo>
                      <a:pt x="102" y="65"/>
                      <a:pt x="103" y="66"/>
                      <a:pt x="105" y="68"/>
                    </a:cubicBezTo>
                    <a:cubicBezTo>
                      <a:pt x="103" y="66"/>
                      <a:pt x="101" y="64"/>
                      <a:pt x="99" y="63"/>
                    </a:cubicBezTo>
                    <a:cubicBezTo>
                      <a:pt x="85" y="50"/>
                      <a:pt x="67" y="43"/>
                      <a:pt x="48" y="42"/>
                    </a:cubicBezTo>
                    <a:moveTo>
                      <a:pt x="89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8" y="28"/>
                      <a:pt x="148" y="28"/>
                      <a:pt x="148" y="28"/>
                    </a:cubicBezTo>
                    <a:cubicBezTo>
                      <a:pt x="139" y="19"/>
                      <a:pt x="139" y="19"/>
                      <a:pt x="139" y="19"/>
                    </a:cubicBezTo>
                    <a:cubicBezTo>
                      <a:pt x="136" y="21"/>
                      <a:pt x="136" y="21"/>
                      <a:pt x="136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65" name="Freeform 97">
                <a:extLst>
                  <a:ext uri="{FF2B5EF4-FFF2-40B4-BE49-F238E27FC236}">
                    <a16:creationId xmlns:a16="http://schemas.microsoft.com/office/drawing/2014/main" id="{A90F311A-B72A-44FB-AC96-27EB7E603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5" y="2781301"/>
                <a:ext cx="555625" cy="258763"/>
              </a:xfrm>
              <a:custGeom>
                <a:avLst/>
                <a:gdLst>
                  <a:gd name="T0" fmla="*/ 89 w 148"/>
                  <a:gd name="T1" fmla="*/ 0 h 69"/>
                  <a:gd name="T2" fmla="*/ 66 w 148"/>
                  <a:gd name="T3" fmla="*/ 0 h 69"/>
                  <a:gd name="T4" fmla="*/ 65 w 148"/>
                  <a:gd name="T5" fmla="*/ 3 h 69"/>
                  <a:gd name="T6" fmla="*/ 58 w 148"/>
                  <a:gd name="T7" fmla="*/ 26 h 69"/>
                  <a:gd name="T8" fmla="*/ 43 w 148"/>
                  <a:gd name="T9" fmla="*/ 32 h 69"/>
                  <a:gd name="T10" fmla="*/ 16 w 148"/>
                  <a:gd name="T11" fmla="*/ 21 h 69"/>
                  <a:gd name="T12" fmla="*/ 0 w 148"/>
                  <a:gd name="T13" fmla="*/ 36 h 69"/>
                  <a:gd name="T14" fmla="*/ 2 w 148"/>
                  <a:gd name="T15" fmla="*/ 39 h 69"/>
                  <a:gd name="T16" fmla="*/ 9 w 148"/>
                  <a:gd name="T17" fmla="*/ 52 h 69"/>
                  <a:gd name="T18" fmla="*/ 48 w 148"/>
                  <a:gd name="T19" fmla="*/ 42 h 69"/>
                  <a:gd name="T20" fmla="*/ 99 w 148"/>
                  <a:gd name="T21" fmla="*/ 63 h 69"/>
                  <a:gd name="T22" fmla="*/ 105 w 148"/>
                  <a:gd name="T23" fmla="*/ 68 h 69"/>
                  <a:gd name="T24" fmla="*/ 107 w 148"/>
                  <a:gd name="T25" fmla="*/ 69 h 69"/>
                  <a:gd name="T26" fmla="*/ 148 w 148"/>
                  <a:gd name="T27" fmla="*/ 28 h 69"/>
                  <a:gd name="T28" fmla="*/ 140 w 148"/>
                  <a:gd name="T29" fmla="*/ 20 h 69"/>
                  <a:gd name="T30" fmla="*/ 137 w 148"/>
                  <a:gd name="T31" fmla="*/ 21 h 69"/>
                  <a:gd name="T32" fmla="*/ 114 w 148"/>
                  <a:gd name="T33" fmla="*/ 32 h 69"/>
                  <a:gd name="T34" fmla="*/ 99 w 148"/>
                  <a:gd name="T35" fmla="*/ 26 h 69"/>
                  <a:gd name="T36" fmla="*/ 89 w 148"/>
                  <a:gd name="T3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8" h="69">
                    <a:moveTo>
                      <a:pt x="89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21" y="45"/>
                      <a:pt x="34" y="42"/>
                      <a:pt x="48" y="42"/>
                    </a:cubicBezTo>
                    <a:cubicBezTo>
                      <a:pt x="67" y="43"/>
                      <a:pt x="85" y="50"/>
                      <a:pt x="99" y="63"/>
                    </a:cubicBezTo>
                    <a:cubicBezTo>
                      <a:pt x="101" y="64"/>
                      <a:pt x="103" y="66"/>
                      <a:pt x="105" y="68"/>
                    </a:cubicBezTo>
                    <a:cubicBezTo>
                      <a:pt x="106" y="68"/>
                      <a:pt x="106" y="68"/>
                      <a:pt x="107" y="69"/>
                    </a:cubicBezTo>
                    <a:cubicBezTo>
                      <a:pt x="148" y="28"/>
                      <a:pt x="148" y="28"/>
                      <a:pt x="148" y="28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37" y="21"/>
                      <a:pt x="137" y="21"/>
                      <a:pt x="137" y="21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89" y="0"/>
                      <a:pt x="89" y="0"/>
                      <a:pt x="89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17" name="Rectangle: Rounded Corners 191">
              <a:extLst>
                <a:ext uri="{FF2B5EF4-FFF2-40B4-BE49-F238E27FC236}">
                  <a16:creationId xmlns:a16="http://schemas.microsoft.com/office/drawing/2014/main" id="{D1F910DE-0E56-4F8B-A8FD-650CE365FD2A}"/>
                </a:ext>
              </a:extLst>
            </p:cNvPr>
            <p:cNvSpPr/>
            <p:nvPr/>
          </p:nvSpPr>
          <p:spPr bwMode="auto">
            <a:xfrm>
              <a:off x="2911880" y="2622692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18" name="Group 192">
              <a:extLst>
                <a:ext uri="{FF2B5EF4-FFF2-40B4-BE49-F238E27FC236}">
                  <a16:creationId xmlns:a16="http://schemas.microsoft.com/office/drawing/2014/main" id="{718CC4CF-2525-4815-8852-62CD5C82882B}"/>
                </a:ext>
              </a:extLst>
            </p:cNvPr>
            <p:cNvGrpSpPr/>
            <p:nvPr/>
          </p:nvGrpSpPr>
          <p:grpSpPr>
            <a:xfrm>
              <a:off x="2915340" y="2507238"/>
              <a:ext cx="452260" cy="417074"/>
              <a:chOff x="7989965" y="5173839"/>
              <a:chExt cx="308230" cy="284249"/>
            </a:xfrm>
          </p:grpSpPr>
          <p:sp>
            <p:nvSpPr>
              <p:cNvPr id="251" name="Rectangle 193">
                <a:extLst>
                  <a:ext uri="{FF2B5EF4-FFF2-40B4-BE49-F238E27FC236}">
                    <a16:creationId xmlns:a16="http://schemas.microsoft.com/office/drawing/2014/main" id="{16AA8108-641E-4100-89C2-C7874EBADD32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52" name="Group 194">
                <a:extLst>
                  <a:ext uri="{FF2B5EF4-FFF2-40B4-BE49-F238E27FC236}">
                    <a16:creationId xmlns:a16="http://schemas.microsoft.com/office/drawing/2014/main" id="{9AD58A32-5978-4F75-97F7-B9583BC7C5A5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253" name="Freeform 17">
                  <a:extLst>
                    <a:ext uri="{FF2B5EF4-FFF2-40B4-BE49-F238E27FC236}">
                      <a16:creationId xmlns:a16="http://schemas.microsoft.com/office/drawing/2014/main" id="{FCAAE2C8-DD0E-4706-8AE0-3848ADB444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sz="900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254" name="Group 196">
                  <a:extLst>
                    <a:ext uri="{FF2B5EF4-FFF2-40B4-BE49-F238E27FC236}">
                      <a16:creationId xmlns:a16="http://schemas.microsoft.com/office/drawing/2014/main" id="{19336598-DF6A-486B-B0B8-5E6481B30847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255" name="Freeform 15">
                    <a:extLst>
                      <a:ext uri="{FF2B5EF4-FFF2-40B4-BE49-F238E27FC236}">
                        <a16:creationId xmlns:a16="http://schemas.microsoft.com/office/drawing/2014/main" id="{4014F543-DBB8-4E46-84D4-D727ABF599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56" name="Freeform 16">
                    <a:extLst>
                      <a:ext uri="{FF2B5EF4-FFF2-40B4-BE49-F238E27FC236}">
                        <a16:creationId xmlns:a16="http://schemas.microsoft.com/office/drawing/2014/main" id="{E69CF32C-7820-4B89-ABA8-0880A8C4DE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57" name="Freeform 19">
                    <a:extLst>
                      <a:ext uri="{FF2B5EF4-FFF2-40B4-BE49-F238E27FC236}">
                        <a16:creationId xmlns:a16="http://schemas.microsoft.com/office/drawing/2014/main" id="{9327995E-262B-457B-8243-3B520AF1B3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</p:grpSp>
        <p:cxnSp>
          <p:nvCxnSpPr>
            <p:cNvPr id="219" name="Straight Arrow Connector 200">
              <a:extLst>
                <a:ext uri="{FF2B5EF4-FFF2-40B4-BE49-F238E27FC236}">
                  <a16:creationId xmlns:a16="http://schemas.microsoft.com/office/drawing/2014/main" id="{DECBC327-4E99-4E9F-A964-2F30BF1B13BA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0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ectangle 107">
              <a:extLst>
                <a:ext uri="{FF2B5EF4-FFF2-40B4-BE49-F238E27FC236}">
                  <a16:creationId xmlns:a16="http://schemas.microsoft.com/office/drawing/2014/main" id="{932F0973-37E5-4252-86FD-83065207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710" y="3032363"/>
              <a:ext cx="5961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108">
              <a:extLst>
                <a:ext uri="{FF2B5EF4-FFF2-40B4-BE49-F238E27FC236}">
                  <a16:creationId xmlns:a16="http://schemas.microsoft.com/office/drawing/2014/main" id="{E0FE5DE9-AC51-4202-991F-94E698D52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684" y="3032363"/>
              <a:ext cx="6050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109">
              <a:extLst>
                <a:ext uri="{FF2B5EF4-FFF2-40B4-BE49-F238E27FC236}">
                  <a16:creationId xmlns:a16="http://schemas.microsoft.com/office/drawing/2014/main" id="{69CBB896-02A1-43F6-849C-FAFF9E2BB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438" y="3032363"/>
              <a:ext cx="6050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110">
              <a:extLst>
                <a:ext uri="{FF2B5EF4-FFF2-40B4-BE49-F238E27FC236}">
                  <a16:creationId xmlns:a16="http://schemas.microsoft.com/office/drawing/2014/main" id="{91A996D6-8662-4263-811D-44B852F9A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301" y="3032363"/>
              <a:ext cx="61393" cy="605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111">
              <a:extLst>
                <a:ext uri="{FF2B5EF4-FFF2-40B4-BE49-F238E27FC236}">
                  <a16:creationId xmlns:a16="http://schemas.microsoft.com/office/drawing/2014/main" id="{07E0BCE7-6530-47EA-90F7-63F73593E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710" y="3123117"/>
              <a:ext cx="5961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112">
              <a:extLst>
                <a:ext uri="{FF2B5EF4-FFF2-40B4-BE49-F238E27FC236}">
                  <a16:creationId xmlns:a16="http://schemas.microsoft.com/office/drawing/2014/main" id="{A080D741-8305-4D16-B342-91A19CAE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684" y="312311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113">
              <a:extLst>
                <a:ext uri="{FF2B5EF4-FFF2-40B4-BE49-F238E27FC236}">
                  <a16:creationId xmlns:a16="http://schemas.microsoft.com/office/drawing/2014/main" id="{9BC15BDF-88DF-4EF9-BA7A-D8FB5237E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438" y="312311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27" name="Rectangle 114">
              <a:extLst>
                <a:ext uri="{FF2B5EF4-FFF2-40B4-BE49-F238E27FC236}">
                  <a16:creationId xmlns:a16="http://schemas.microsoft.com/office/drawing/2014/main" id="{3A98EE09-B521-4423-BE9D-711B7B339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301" y="3123117"/>
              <a:ext cx="6139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115">
              <a:extLst>
                <a:ext uri="{FF2B5EF4-FFF2-40B4-BE49-F238E27FC236}">
                  <a16:creationId xmlns:a16="http://schemas.microsoft.com/office/drawing/2014/main" id="{DB49DE42-AB89-4185-AC7D-51142BFAF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342" y="3024344"/>
              <a:ext cx="58723" cy="596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116">
              <a:extLst>
                <a:ext uri="{FF2B5EF4-FFF2-40B4-BE49-F238E27FC236}">
                  <a16:creationId xmlns:a16="http://schemas.microsoft.com/office/drawing/2014/main" id="{17ED48C0-A64A-4CBD-AE53-425B886C3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692" y="2938039"/>
              <a:ext cx="59613" cy="613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117">
              <a:extLst>
                <a:ext uri="{FF2B5EF4-FFF2-40B4-BE49-F238E27FC236}">
                  <a16:creationId xmlns:a16="http://schemas.microsoft.com/office/drawing/2014/main" id="{82DE44C1-4067-4FE2-A5FF-0EABC4EBF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306" y="3050147"/>
              <a:ext cx="5872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118">
              <a:extLst>
                <a:ext uri="{FF2B5EF4-FFF2-40B4-BE49-F238E27FC236}">
                  <a16:creationId xmlns:a16="http://schemas.microsoft.com/office/drawing/2014/main" id="{5E03DAF5-5466-42B8-B2EA-97A22C9B7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933" y="2965621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119">
              <a:extLst>
                <a:ext uri="{FF2B5EF4-FFF2-40B4-BE49-F238E27FC236}">
                  <a16:creationId xmlns:a16="http://schemas.microsoft.com/office/drawing/2014/main" id="{D94E495B-BDA7-4893-B66C-F91633AD7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949" y="3151577"/>
              <a:ext cx="6139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120">
              <a:extLst>
                <a:ext uri="{FF2B5EF4-FFF2-40B4-BE49-F238E27FC236}">
                  <a16:creationId xmlns:a16="http://schemas.microsoft.com/office/drawing/2014/main" id="{FAE5DF99-D449-451A-93A7-3183B5E30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426" y="3113319"/>
              <a:ext cx="61393" cy="613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34" name="Rectangle 121">
              <a:extLst>
                <a:ext uri="{FF2B5EF4-FFF2-40B4-BE49-F238E27FC236}">
                  <a16:creationId xmlns:a16="http://schemas.microsoft.com/office/drawing/2014/main" id="{8F5836EA-2B6D-47DF-95C9-214BE730C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180" y="3227206"/>
              <a:ext cx="61393" cy="596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122">
              <a:extLst>
                <a:ext uri="{FF2B5EF4-FFF2-40B4-BE49-F238E27FC236}">
                  <a16:creationId xmlns:a16="http://schemas.microsoft.com/office/drawing/2014/main" id="{677DE44B-8C59-4B16-95D5-D133123F1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933" y="3151577"/>
              <a:ext cx="60503" cy="587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236" name="Rectangle: Rounded Corners 223">
              <a:extLst>
                <a:ext uri="{FF2B5EF4-FFF2-40B4-BE49-F238E27FC236}">
                  <a16:creationId xmlns:a16="http://schemas.microsoft.com/office/drawing/2014/main" id="{212D50DD-B35A-4071-88C7-655889ED20DA}"/>
                </a:ext>
              </a:extLst>
            </p:cNvPr>
            <p:cNvSpPr/>
            <p:nvPr/>
          </p:nvSpPr>
          <p:spPr bwMode="auto">
            <a:xfrm>
              <a:off x="4904796" y="2614512"/>
              <a:ext cx="974859" cy="974190"/>
            </a:xfrm>
            <a:prstGeom prst="roundRect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37" name="Straight Arrow Connector 224">
              <a:extLst>
                <a:ext uri="{FF2B5EF4-FFF2-40B4-BE49-F238E27FC236}">
                  <a16:creationId xmlns:a16="http://schemas.microsoft.com/office/drawing/2014/main" id="{1A6B2D1A-15BB-4683-BA6C-7BBC053599FE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36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25">
              <a:extLst>
                <a:ext uri="{FF2B5EF4-FFF2-40B4-BE49-F238E27FC236}">
                  <a16:creationId xmlns:a16="http://schemas.microsoft.com/office/drawing/2014/main" id="{00063285-4342-4933-913F-C209D3CEAA3B}"/>
                </a:ext>
              </a:extLst>
            </p:cNvPr>
            <p:cNvCxnSpPr>
              <a:cxnSpLocks/>
            </p:cNvCxnSpPr>
            <p:nvPr/>
          </p:nvCxnSpPr>
          <p:spPr>
            <a:xfrm>
              <a:off x="4463269" y="3104905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9" name="Group 226">
              <a:extLst>
                <a:ext uri="{FF2B5EF4-FFF2-40B4-BE49-F238E27FC236}">
                  <a16:creationId xmlns:a16="http://schemas.microsoft.com/office/drawing/2014/main" id="{C925FF65-677A-4C28-ACC4-9BE19B182A8B}"/>
                </a:ext>
              </a:extLst>
            </p:cNvPr>
            <p:cNvGrpSpPr/>
            <p:nvPr/>
          </p:nvGrpSpPr>
          <p:grpSpPr>
            <a:xfrm>
              <a:off x="5171015" y="2808587"/>
              <a:ext cx="442397" cy="586047"/>
              <a:chOff x="9212263" y="2652713"/>
              <a:chExt cx="796925" cy="1055688"/>
            </a:xfrm>
          </p:grpSpPr>
          <p:sp>
            <p:nvSpPr>
              <p:cNvPr id="242" name="Freeform 98">
                <a:extLst>
                  <a:ext uri="{FF2B5EF4-FFF2-40B4-BE49-F238E27FC236}">
                    <a16:creationId xmlns:a16="http://schemas.microsoft.com/office/drawing/2014/main" id="{BF8A2005-FF82-436B-8809-48CDE8DDE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263" y="2795588"/>
                <a:ext cx="398463" cy="912813"/>
              </a:xfrm>
              <a:custGeom>
                <a:avLst/>
                <a:gdLst>
                  <a:gd name="T0" fmla="*/ 0 w 106"/>
                  <a:gd name="T1" fmla="*/ 0 h 242"/>
                  <a:gd name="T2" fmla="*/ 0 w 106"/>
                  <a:gd name="T3" fmla="*/ 204 h 242"/>
                  <a:gd name="T4" fmla="*/ 106 w 106"/>
                  <a:gd name="T5" fmla="*/ 242 h 242"/>
                  <a:gd name="T6" fmla="*/ 106 w 106"/>
                  <a:gd name="T7" fmla="*/ 0 h 242"/>
                  <a:gd name="T8" fmla="*/ 0 w 106"/>
                  <a:gd name="T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242">
                    <a:moveTo>
                      <a:pt x="0" y="0"/>
                    </a:moveTo>
                    <a:cubicBezTo>
                      <a:pt x="0" y="204"/>
                      <a:pt x="0" y="204"/>
                      <a:pt x="0" y="204"/>
                    </a:cubicBezTo>
                    <a:cubicBezTo>
                      <a:pt x="0" y="225"/>
                      <a:pt x="48" y="242"/>
                      <a:pt x="106" y="24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43" name="Freeform 99">
                <a:extLst>
                  <a:ext uri="{FF2B5EF4-FFF2-40B4-BE49-F238E27FC236}">
                    <a16:creationId xmlns:a16="http://schemas.microsoft.com/office/drawing/2014/main" id="{2E7E34F8-39ED-4422-916E-EBF981617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7550" y="2795588"/>
                <a:ext cx="401638" cy="912813"/>
              </a:xfrm>
              <a:custGeom>
                <a:avLst/>
                <a:gdLst>
                  <a:gd name="T0" fmla="*/ 0 w 107"/>
                  <a:gd name="T1" fmla="*/ 242 h 242"/>
                  <a:gd name="T2" fmla="*/ 1 w 107"/>
                  <a:gd name="T3" fmla="*/ 242 h 242"/>
                  <a:gd name="T4" fmla="*/ 107 w 107"/>
                  <a:gd name="T5" fmla="*/ 204 h 242"/>
                  <a:gd name="T6" fmla="*/ 107 w 107"/>
                  <a:gd name="T7" fmla="*/ 0 h 242"/>
                  <a:gd name="T8" fmla="*/ 0 w 107"/>
                  <a:gd name="T9" fmla="*/ 0 h 242"/>
                  <a:gd name="T10" fmla="*/ 0 w 107"/>
                  <a:gd name="T11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242">
                    <a:moveTo>
                      <a:pt x="0" y="242"/>
                    </a:moveTo>
                    <a:cubicBezTo>
                      <a:pt x="1" y="242"/>
                      <a:pt x="1" y="242"/>
                      <a:pt x="1" y="242"/>
                    </a:cubicBezTo>
                    <a:cubicBezTo>
                      <a:pt x="59" y="242"/>
                      <a:pt x="107" y="225"/>
                      <a:pt x="107" y="204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42"/>
                      <a:pt x="0" y="242"/>
                      <a:pt x="0" y="242"/>
                    </a:cubicBezTo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44" name="Freeform 100">
                <a:extLst>
                  <a:ext uri="{FF2B5EF4-FFF2-40B4-BE49-F238E27FC236}">
                    <a16:creationId xmlns:a16="http://schemas.microsoft.com/office/drawing/2014/main" id="{6FF38E74-0418-4749-8CEB-54A056DF5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7550" y="2795588"/>
                <a:ext cx="401638" cy="912813"/>
              </a:xfrm>
              <a:custGeom>
                <a:avLst/>
                <a:gdLst>
                  <a:gd name="T0" fmla="*/ 107 w 107"/>
                  <a:gd name="T1" fmla="*/ 0 h 242"/>
                  <a:gd name="T2" fmla="*/ 0 w 107"/>
                  <a:gd name="T3" fmla="*/ 0 h 242"/>
                  <a:gd name="T4" fmla="*/ 0 w 107"/>
                  <a:gd name="T5" fmla="*/ 242 h 242"/>
                  <a:gd name="T6" fmla="*/ 1 w 107"/>
                  <a:gd name="T7" fmla="*/ 242 h 242"/>
                  <a:gd name="T8" fmla="*/ 107 w 107"/>
                  <a:gd name="T9" fmla="*/ 204 h 242"/>
                  <a:gd name="T10" fmla="*/ 107 w 107"/>
                  <a:gd name="T11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242">
                    <a:moveTo>
                      <a:pt x="1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1" y="242"/>
                      <a:pt x="1" y="242"/>
                      <a:pt x="1" y="242"/>
                    </a:cubicBezTo>
                    <a:cubicBezTo>
                      <a:pt x="59" y="242"/>
                      <a:pt x="107" y="225"/>
                      <a:pt x="107" y="204"/>
                    </a:cubicBezTo>
                    <a:cubicBezTo>
                      <a:pt x="107" y="0"/>
                      <a:pt x="107" y="0"/>
                      <a:pt x="107" y="0"/>
                    </a:cubicBezTo>
                  </a:path>
                </a:pathLst>
              </a:custGeom>
              <a:solidFill>
                <a:srgbClr val="2687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45" name="Oval 101">
                <a:extLst>
                  <a:ext uri="{FF2B5EF4-FFF2-40B4-BE49-F238E27FC236}">
                    <a16:creationId xmlns:a16="http://schemas.microsoft.com/office/drawing/2014/main" id="{94DBD71D-2527-4A12-BCFC-2ED639480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2263" y="2652713"/>
                <a:ext cx="796925" cy="2857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46" name="Oval 102">
                <a:extLst>
                  <a:ext uri="{FF2B5EF4-FFF2-40B4-BE49-F238E27FC236}">
                    <a16:creationId xmlns:a16="http://schemas.microsoft.com/office/drawing/2014/main" id="{39C3AC67-CFA0-4D36-83C9-066B7805C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4813" y="2693988"/>
                <a:ext cx="631825" cy="188913"/>
              </a:xfrm>
              <a:prstGeom prst="ellipse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47" name="Freeform 103">
                <a:extLst>
                  <a:ext uri="{FF2B5EF4-FFF2-40B4-BE49-F238E27FC236}">
                    <a16:creationId xmlns:a16="http://schemas.microsoft.com/office/drawing/2014/main" id="{D08A8DA7-10E6-4CA9-BC38-4021F25232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4813" y="2693988"/>
                <a:ext cx="631825" cy="150813"/>
              </a:xfrm>
              <a:custGeom>
                <a:avLst/>
                <a:gdLst>
                  <a:gd name="T0" fmla="*/ 150 w 168"/>
                  <a:gd name="T1" fmla="*/ 40 h 40"/>
                  <a:gd name="T2" fmla="*/ 168 w 168"/>
                  <a:gd name="T3" fmla="*/ 25 h 40"/>
                  <a:gd name="T4" fmla="*/ 84 w 168"/>
                  <a:gd name="T5" fmla="*/ 0 h 40"/>
                  <a:gd name="T6" fmla="*/ 0 w 168"/>
                  <a:gd name="T7" fmla="*/ 25 h 40"/>
                  <a:gd name="T8" fmla="*/ 18 w 168"/>
                  <a:gd name="T9" fmla="*/ 40 h 40"/>
                  <a:gd name="T10" fmla="*/ 84 w 168"/>
                  <a:gd name="T11" fmla="*/ 31 h 40"/>
                  <a:gd name="T12" fmla="*/ 150 w 168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" h="40">
                    <a:moveTo>
                      <a:pt x="150" y="40"/>
                    </a:moveTo>
                    <a:cubicBezTo>
                      <a:pt x="161" y="36"/>
                      <a:pt x="168" y="31"/>
                      <a:pt x="168" y="25"/>
                    </a:cubicBezTo>
                    <a:cubicBezTo>
                      <a:pt x="168" y="11"/>
                      <a:pt x="130" y="0"/>
                      <a:pt x="84" y="0"/>
                    </a:cubicBezTo>
                    <a:cubicBezTo>
                      <a:pt x="38" y="0"/>
                      <a:pt x="0" y="11"/>
                      <a:pt x="0" y="25"/>
                    </a:cubicBezTo>
                    <a:cubicBezTo>
                      <a:pt x="0" y="31"/>
                      <a:pt x="7" y="36"/>
                      <a:pt x="18" y="40"/>
                    </a:cubicBezTo>
                    <a:cubicBezTo>
                      <a:pt x="33" y="34"/>
                      <a:pt x="57" y="31"/>
                      <a:pt x="84" y="31"/>
                    </a:cubicBezTo>
                    <a:cubicBezTo>
                      <a:pt x="111" y="31"/>
                      <a:pt x="135" y="34"/>
                      <a:pt x="150" y="40"/>
                    </a:cubicBezTo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48" name="Freeform 104">
                <a:extLst>
                  <a:ext uri="{FF2B5EF4-FFF2-40B4-BE49-F238E27FC236}">
                    <a16:creationId xmlns:a16="http://schemas.microsoft.com/office/drawing/2014/main" id="{FE0846DC-62E7-4D84-97B8-44FAA77E3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1800" y="3143251"/>
                <a:ext cx="161925" cy="258763"/>
              </a:xfrm>
              <a:custGeom>
                <a:avLst/>
                <a:gdLst>
                  <a:gd name="T0" fmla="*/ 43 w 43"/>
                  <a:gd name="T1" fmla="*/ 49 h 69"/>
                  <a:gd name="T2" fmla="*/ 37 w 43"/>
                  <a:gd name="T3" fmla="*/ 64 h 69"/>
                  <a:gd name="T4" fmla="*/ 18 w 43"/>
                  <a:gd name="T5" fmla="*/ 69 h 69"/>
                  <a:gd name="T6" fmla="*/ 0 w 43"/>
                  <a:gd name="T7" fmla="*/ 66 h 69"/>
                  <a:gd name="T8" fmla="*/ 0 w 43"/>
                  <a:gd name="T9" fmla="*/ 51 h 69"/>
                  <a:gd name="T10" fmla="*/ 18 w 43"/>
                  <a:gd name="T11" fmla="*/ 58 h 69"/>
                  <a:gd name="T12" fmla="*/ 25 w 43"/>
                  <a:gd name="T13" fmla="*/ 56 h 69"/>
                  <a:gd name="T14" fmla="*/ 28 w 43"/>
                  <a:gd name="T15" fmla="*/ 51 h 69"/>
                  <a:gd name="T16" fmla="*/ 25 w 43"/>
                  <a:gd name="T17" fmla="*/ 46 h 69"/>
                  <a:gd name="T18" fmla="*/ 15 w 43"/>
                  <a:gd name="T19" fmla="*/ 40 h 69"/>
                  <a:gd name="T20" fmla="*/ 0 w 43"/>
                  <a:gd name="T21" fmla="*/ 20 h 69"/>
                  <a:gd name="T22" fmla="*/ 7 w 43"/>
                  <a:gd name="T23" fmla="*/ 6 h 69"/>
                  <a:gd name="T24" fmla="*/ 24 w 43"/>
                  <a:gd name="T25" fmla="*/ 0 h 69"/>
                  <a:gd name="T26" fmla="*/ 41 w 43"/>
                  <a:gd name="T27" fmla="*/ 3 h 69"/>
                  <a:gd name="T28" fmla="*/ 41 w 43"/>
                  <a:gd name="T29" fmla="*/ 17 h 69"/>
                  <a:gd name="T30" fmla="*/ 25 w 43"/>
                  <a:gd name="T31" fmla="*/ 12 h 69"/>
                  <a:gd name="T32" fmla="*/ 18 w 43"/>
                  <a:gd name="T33" fmla="*/ 14 h 69"/>
                  <a:gd name="T34" fmla="*/ 16 w 43"/>
                  <a:gd name="T35" fmla="*/ 19 h 69"/>
                  <a:gd name="T36" fmla="*/ 18 w 43"/>
                  <a:gd name="T37" fmla="*/ 24 h 69"/>
                  <a:gd name="T38" fmla="*/ 26 w 43"/>
                  <a:gd name="T39" fmla="*/ 29 h 69"/>
                  <a:gd name="T40" fmla="*/ 39 w 43"/>
                  <a:gd name="T41" fmla="*/ 38 h 69"/>
                  <a:gd name="T42" fmla="*/ 43 w 43"/>
                  <a:gd name="T43" fmla="*/ 4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3" h="69">
                    <a:moveTo>
                      <a:pt x="43" y="49"/>
                    </a:moveTo>
                    <a:cubicBezTo>
                      <a:pt x="43" y="56"/>
                      <a:pt x="41" y="61"/>
                      <a:pt x="37" y="64"/>
                    </a:cubicBezTo>
                    <a:cubicBezTo>
                      <a:pt x="32" y="68"/>
                      <a:pt x="26" y="69"/>
                      <a:pt x="18" y="69"/>
                    </a:cubicBezTo>
                    <a:cubicBezTo>
                      <a:pt x="11" y="69"/>
                      <a:pt x="5" y="68"/>
                      <a:pt x="0" y="66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6" y="55"/>
                      <a:pt x="12" y="58"/>
                      <a:pt x="18" y="58"/>
                    </a:cubicBezTo>
                    <a:cubicBezTo>
                      <a:pt x="21" y="58"/>
                      <a:pt x="23" y="57"/>
                      <a:pt x="25" y="56"/>
                    </a:cubicBezTo>
                    <a:cubicBezTo>
                      <a:pt x="27" y="54"/>
                      <a:pt x="28" y="53"/>
                      <a:pt x="28" y="51"/>
                    </a:cubicBezTo>
                    <a:cubicBezTo>
                      <a:pt x="28" y="49"/>
                      <a:pt x="27" y="47"/>
                      <a:pt x="25" y="46"/>
                    </a:cubicBezTo>
                    <a:cubicBezTo>
                      <a:pt x="24" y="44"/>
                      <a:pt x="20" y="42"/>
                      <a:pt x="15" y="40"/>
                    </a:cubicBezTo>
                    <a:cubicBezTo>
                      <a:pt x="5" y="35"/>
                      <a:pt x="0" y="28"/>
                      <a:pt x="0" y="20"/>
                    </a:cubicBezTo>
                    <a:cubicBezTo>
                      <a:pt x="0" y="14"/>
                      <a:pt x="2" y="9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1" y="0"/>
                      <a:pt x="36" y="1"/>
                      <a:pt x="41" y="3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36" y="14"/>
                      <a:pt x="31" y="12"/>
                      <a:pt x="25" y="12"/>
                    </a:cubicBezTo>
                    <a:cubicBezTo>
                      <a:pt x="22" y="12"/>
                      <a:pt x="20" y="13"/>
                      <a:pt x="18" y="14"/>
                    </a:cubicBezTo>
                    <a:cubicBezTo>
                      <a:pt x="17" y="15"/>
                      <a:pt x="16" y="17"/>
                      <a:pt x="16" y="19"/>
                    </a:cubicBezTo>
                    <a:cubicBezTo>
                      <a:pt x="16" y="21"/>
                      <a:pt x="17" y="23"/>
                      <a:pt x="18" y="24"/>
                    </a:cubicBezTo>
                    <a:cubicBezTo>
                      <a:pt x="19" y="26"/>
                      <a:pt x="22" y="27"/>
                      <a:pt x="26" y="29"/>
                    </a:cubicBezTo>
                    <a:cubicBezTo>
                      <a:pt x="32" y="32"/>
                      <a:pt x="37" y="35"/>
                      <a:pt x="39" y="38"/>
                    </a:cubicBezTo>
                    <a:cubicBezTo>
                      <a:pt x="42" y="41"/>
                      <a:pt x="43" y="45"/>
                      <a:pt x="43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49" name="Freeform 105">
                <a:extLst>
                  <a:ext uri="{FF2B5EF4-FFF2-40B4-BE49-F238E27FC236}">
                    <a16:creationId xmlns:a16="http://schemas.microsoft.com/office/drawing/2014/main" id="{F50B09B2-D7B6-4C4E-886C-9DA76F1AF5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09125" y="3143251"/>
                <a:ext cx="244475" cy="319088"/>
              </a:xfrm>
              <a:custGeom>
                <a:avLst/>
                <a:gdLst>
                  <a:gd name="T0" fmla="*/ 65 w 65"/>
                  <a:gd name="T1" fmla="*/ 34 h 85"/>
                  <a:gd name="T2" fmla="*/ 60 w 65"/>
                  <a:gd name="T3" fmla="*/ 55 h 85"/>
                  <a:gd name="T4" fmla="*/ 45 w 65"/>
                  <a:gd name="T5" fmla="*/ 67 h 85"/>
                  <a:gd name="T6" fmla="*/ 64 w 65"/>
                  <a:gd name="T7" fmla="*/ 85 h 85"/>
                  <a:gd name="T8" fmla="*/ 45 w 65"/>
                  <a:gd name="T9" fmla="*/ 85 h 85"/>
                  <a:gd name="T10" fmla="*/ 31 w 65"/>
                  <a:gd name="T11" fmla="*/ 69 h 85"/>
                  <a:gd name="T12" fmla="*/ 15 w 65"/>
                  <a:gd name="T13" fmla="*/ 65 h 85"/>
                  <a:gd name="T14" fmla="*/ 4 w 65"/>
                  <a:gd name="T15" fmla="*/ 53 h 85"/>
                  <a:gd name="T16" fmla="*/ 0 w 65"/>
                  <a:gd name="T17" fmla="*/ 36 h 85"/>
                  <a:gd name="T18" fmla="*/ 4 w 65"/>
                  <a:gd name="T19" fmla="*/ 17 h 85"/>
                  <a:gd name="T20" fmla="*/ 16 w 65"/>
                  <a:gd name="T21" fmla="*/ 5 h 85"/>
                  <a:gd name="T22" fmla="*/ 33 w 65"/>
                  <a:gd name="T23" fmla="*/ 0 h 85"/>
                  <a:gd name="T24" fmla="*/ 50 w 65"/>
                  <a:gd name="T25" fmla="*/ 5 h 85"/>
                  <a:gd name="T26" fmla="*/ 61 w 65"/>
                  <a:gd name="T27" fmla="*/ 17 h 85"/>
                  <a:gd name="T28" fmla="*/ 65 w 65"/>
                  <a:gd name="T29" fmla="*/ 34 h 85"/>
                  <a:gd name="T30" fmla="*/ 49 w 65"/>
                  <a:gd name="T31" fmla="*/ 35 h 85"/>
                  <a:gd name="T32" fmla="*/ 45 w 65"/>
                  <a:gd name="T33" fmla="*/ 19 h 85"/>
                  <a:gd name="T34" fmla="*/ 33 w 65"/>
                  <a:gd name="T35" fmla="*/ 13 h 85"/>
                  <a:gd name="T36" fmla="*/ 20 w 65"/>
                  <a:gd name="T37" fmla="*/ 19 h 85"/>
                  <a:gd name="T38" fmla="*/ 16 w 65"/>
                  <a:gd name="T39" fmla="*/ 35 h 85"/>
                  <a:gd name="T40" fmla="*/ 20 w 65"/>
                  <a:gd name="T41" fmla="*/ 51 h 85"/>
                  <a:gd name="T42" fmla="*/ 32 w 65"/>
                  <a:gd name="T43" fmla="*/ 56 h 85"/>
                  <a:gd name="T44" fmla="*/ 45 w 65"/>
                  <a:gd name="T45" fmla="*/ 51 h 85"/>
                  <a:gd name="T46" fmla="*/ 49 w 65"/>
                  <a:gd name="T47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85">
                    <a:moveTo>
                      <a:pt x="65" y="34"/>
                    </a:moveTo>
                    <a:cubicBezTo>
                      <a:pt x="65" y="42"/>
                      <a:pt x="63" y="49"/>
                      <a:pt x="60" y="55"/>
                    </a:cubicBezTo>
                    <a:cubicBezTo>
                      <a:pt x="56" y="61"/>
                      <a:pt x="51" y="65"/>
                      <a:pt x="45" y="67"/>
                    </a:cubicBezTo>
                    <a:cubicBezTo>
                      <a:pt x="64" y="85"/>
                      <a:pt x="64" y="85"/>
                      <a:pt x="64" y="85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25" y="69"/>
                      <a:pt x="20" y="68"/>
                      <a:pt x="15" y="65"/>
                    </a:cubicBezTo>
                    <a:cubicBezTo>
                      <a:pt x="10" y="62"/>
                      <a:pt x="6" y="58"/>
                      <a:pt x="4" y="53"/>
                    </a:cubicBezTo>
                    <a:cubicBezTo>
                      <a:pt x="1" y="48"/>
                      <a:pt x="0" y="42"/>
                      <a:pt x="0" y="36"/>
                    </a:cubicBezTo>
                    <a:cubicBezTo>
                      <a:pt x="0" y="29"/>
                      <a:pt x="1" y="23"/>
                      <a:pt x="4" y="17"/>
                    </a:cubicBezTo>
                    <a:cubicBezTo>
                      <a:pt x="7" y="12"/>
                      <a:pt x="11" y="8"/>
                      <a:pt x="16" y="5"/>
                    </a:cubicBezTo>
                    <a:cubicBezTo>
                      <a:pt x="21" y="2"/>
                      <a:pt x="27" y="0"/>
                      <a:pt x="33" y="0"/>
                    </a:cubicBezTo>
                    <a:cubicBezTo>
                      <a:pt x="40" y="0"/>
                      <a:pt x="45" y="2"/>
                      <a:pt x="50" y="5"/>
                    </a:cubicBezTo>
                    <a:cubicBezTo>
                      <a:pt x="55" y="7"/>
                      <a:pt x="58" y="11"/>
                      <a:pt x="61" y="17"/>
                    </a:cubicBezTo>
                    <a:cubicBezTo>
                      <a:pt x="64" y="22"/>
                      <a:pt x="65" y="28"/>
                      <a:pt x="65" y="34"/>
                    </a:cubicBezTo>
                    <a:close/>
                    <a:moveTo>
                      <a:pt x="49" y="35"/>
                    </a:moveTo>
                    <a:cubicBezTo>
                      <a:pt x="49" y="29"/>
                      <a:pt x="48" y="23"/>
                      <a:pt x="45" y="19"/>
                    </a:cubicBezTo>
                    <a:cubicBezTo>
                      <a:pt x="42" y="15"/>
                      <a:pt x="38" y="13"/>
                      <a:pt x="33" y="13"/>
                    </a:cubicBezTo>
                    <a:cubicBezTo>
                      <a:pt x="28" y="13"/>
                      <a:pt x="23" y="15"/>
                      <a:pt x="20" y="19"/>
                    </a:cubicBezTo>
                    <a:cubicBezTo>
                      <a:pt x="17" y="23"/>
                      <a:pt x="16" y="28"/>
                      <a:pt x="16" y="35"/>
                    </a:cubicBezTo>
                    <a:cubicBezTo>
                      <a:pt x="16" y="41"/>
                      <a:pt x="17" y="47"/>
                      <a:pt x="20" y="51"/>
                    </a:cubicBezTo>
                    <a:cubicBezTo>
                      <a:pt x="23" y="54"/>
                      <a:pt x="27" y="56"/>
                      <a:pt x="32" y="56"/>
                    </a:cubicBezTo>
                    <a:cubicBezTo>
                      <a:pt x="38" y="56"/>
                      <a:pt x="42" y="55"/>
                      <a:pt x="45" y="51"/>
                    </a:cubicBezTo>
                    <a:cubicBezTo>
                      <a:pt x="48" y="47"/>
                      <a:pt x="49" y="42"/>
                      <a:pt x="49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50" name="Freeform 106">
                <a:extLst>
                  <a:ext uri="{FF2B5EF4-FFF2-40B4-BE49-F238E27FC236}">
                    <a16:creationId xmlns:a16="http://schemas.microsoft.com/office/drawing/2014/main" id="{0AB5A3CA-FBB6-4FF4-967B-786EF5A07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4875" y="3149601"/>
                <a:ext cx="150813" cy="249238"/>
              </a:xfrm>
              <a:custGeom>
                <a:avLst/>
                <a:gdLst>
                  <a:gd name="T0" fmla="*/ 95 w 95"/>
                  <a:gd name="T1" fmla="*/ 157 h 157"/>
                  <a:gd name="T2" fmla="*/ 0 w 95"/>
                  <a:gd name="T3" fmla="*/ 157 h 157"/>
                  <a:gd name="T4" fmla="*/ 0 w 95"/>
                  <a:gd name="T5" fmla="*/ 0 h 157"/>
                  <a:gd name="T6" fmla="*/ 35 w 95"/>
                  <a:gd name="T7" fmla="*/ 0 h 157"/>
                  <a:gd name="T8" fmla="*/ 35 w 95"/>
                  <a:gd name="T9" fmla="*/ 129 h 157"/>
                  <a:gd name="T10" fmla="*/ 95 w 95"/>
                  <a:gd name="T11" fmla="*/ 129 h 157"/>
                  <a:gd name="T12" fmla="*/ 95 w 95"/>
                  <a:gd name="T13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157">
                    <a:moveTo>
                      <a:pt x="95" y="157"/>
                    </a:moveTo>
                    <a:lnTo>
                      <a:pt x="0" y="157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5" y="129"/>
                    </a:lnTo>
                    <a:lnTo>
                      <a:pt x="95" y="129"/>
                    </a:lnTo>
                    <a:lnTo>
                      <a:pt x="95" y="1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40" name="Rectangle 47">
              <a:extLst>
                <a:ext uri="{FF2B5EF4-FFF2-40B4-BE49-F238E27FC236}">
                  <a16:creationId xmlns:a16="http://schemas.microsoft.com/office/drawing/2014/main" id="{2F0773CD-5F27-48E0-927E-21C989AD8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7927" y="3774773"/>
              <a:ext cx="745077" cy="31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49">
                <a:lnSpc>
                  <a:spcPct val="90000"/>
                </a:lnSpc>
                <a:defRPr/>
              </a:pP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Store data in</a:t>
              </a:r>
              <a:b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</a:b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SQL DB</a:t>
              </a:r>
            </a:p>
          </p:txBody>
        </p:sp>
        <p:sp>
          <p:nvSpPr>
            <p:cNvPr id="241" name="Rectangle 47">
              <a:extLst>
                <a:ext uri="{FF2B5EF4-FFF2-40B4-BE49-F238E27FC236}">
                  <a16:creationId xmlns:a16="http://schemas.microsoft.com/office/drawing/2014/main" id="{62B3E066-B4B7-41AC-93BC-EB0059435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700" y="3774773"/>
              <a:ext cx="904865" cy="31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49">
                <a:lnSpc>
                  <a:spcPct val="90000"/>
                </a:lnSpc>
                <a:defRPr/>
              </a:pP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Transform to</a:t>
              </a:r>
              <a:b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</a:b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structured data</a:t>
              </a:r>
            </a:p>
          </p:txBody>
        </p:sp>
      </p:grpSp>
      <p:grpSp>
        <p:nvGrpSpPr>
          <p:cNvPr id="4" name="Group 448">
            <a:extLst>
              <a:ext uri="{FF2B5EF4-FFF2-40B4-BE49-F238E27FC236}">
                <a16:creationId xmlns:a16="http://schemas.microsoft.com/office/drawing/2014/main" id="{2A8B2C46-9FF4-400E-9DB5-C5B777982563}"/>
              </a:ext>
            </a:extLst>
          </p:cNvPr>
          <p:cNvGrpSpPr/>
          <p:nvPr/>
        </p:nvGrpSpPr>
        <p:grpSpPr>
          <a:xfrm>
            <a:off x="819743" y="3923039"/>
            <a:ext cx="5221073" cy="2072915"/>
            <a:chOff x="454210" y="4238749"/>
            <a:chExt cx="5733470" cy="2276351"/>
          </a:xfrm>
        </p:grpSpPr>
        <p:sp>
          <p:nvSpPr>
            <p:cNvPr id="106" name="Rectangle 17">
              <a:extLst>
                <a:ext uri="{FF2B5EF4-FFF2-40B4-BE49-F238E27FC236}">
                  <a16:creationId xmlns:a16="http://schemas.microsoft.com/office/drawing/2014/main" id="{2EDD70C2-A91D-4D82-A89E-F57B9B619CA5}"/>
                </a:ext>
              </a:extLst>
            </p:cNvPr>
            <p:cNvSpPr/>
            <p:nvPr/>
          </p:nvSpPr>
          <p:spPr bwMode="auto">
            <a:xfrm>
              <a:off x="454210" y="4238749"/>
              <a:ext cx="5733470" cy="22763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noFill/>
              <a:prstDash val="dash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873">
                <a:defRPr/>
              </a:pPr>
              <a:r>
                <a:rPr lang="en-US" sz="2000" kern="0" dirty="0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Backends (Mobile/IoT/Web)</a:t>
              </a:r>
            </a:p>
          </p:txBody>
        </p:sp>
        <p:grpSp>
          <p:nvGrpSpPr>
            <p:cNvPr id="107" name="Group 238">
              <a:extLst>
                <a:ext uri="{FF2B5EF4-FFF2-40B4-BE49-F238E27FC236}">
                  <a16:creationId xmlns:a16="http://schemas.microsoft.com/office/drawing/2014/main" id="{3A14FC11-492F-4CAF-80A3-06949B9E4477}"/>
                </a:ext>
              </a:extLst>
            </p:cNvPr>
            <p:cNvGrpSpPr/>
            <p:nvPr/>
          </p:nvGrpSpPr>
          <p:grpSpPr>
            <a:xfrm>
              <a:off x="1006311" y="4832078"/>
              <a:ext cx="685479" cy="1043469"/>
              <a:chOff x="2198688" y="2155826"/>
              <a:chExt cx="1212850" cy="1846263"/>
            </a:xfrm>
          </p:grpSpPr>
          <p:sp>
            <p:nvSpPr>
              <p:cNvPr id="188" name="Freeform 8">
                <a:extLst>
                  <a:ext uri="{FF2B5EF4-FFF2-40B4-BE49-F238E27FC236}">
                    <a16:creationId xmlns:a16="http://schemas.microsoft.com/office/drawing/2014/main" id="{4E3D8DEC-DD2B-444C-95E0-0E77A0C05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8425" y="2155826"/>
                <a:ext cx="322263" cy="422275"/>
              </a:xfrm>
              <a:custGeom>
                <a:avLst/>
                <a:gdLst>
                  <a:gd name="T0" fmla="*/ 45 w 86"/>
                  <a:gd name="T1" fmla="*/ 56 h 112"/>
                  <a:gd name="T2" fmla="*/ 29 w 86"/>
                  <a:gd name="T3" fmla="*/ 84 h 112"/>
                  <a:gd name="T4" fmla="*/ 28 w 86"/>
                  <a:gd name="T5" fmla="*/ 91 h 112"/>
                  <a:gd name="T6" fmla="*/ 18 w 86"/>
                  <a:gd name="T7" fmla="*/ 110 h 112"/>
                  <a:gd name="T8" fmla="*/ 1 w 86"/>
                  <a:gd name="T9" fmla="*/ 98 h 112"/>
                  <a:gd name="T10" fmla="*/ 14 w 86"/>
                  <a:gd name="T11" fmla="*/ 83 h 112"/>
                  <a:gd name="T12" fmla="*/ 16 w 86"/>
                  <a:gd name="T13" fmla="*/ 82 h 112"/>
                  <a:gd name="T14" fmla="*/ 29 w 86"/>
                  <a:gd name="T15" fmla="*/ 61 h 112"/>
                  <a:gd name="T16" fmla="*/ 17 w 86"/>
                  <a:gd name="T17" fmla="*/ 33 h 112"/>
                  <a:gd name="T18" fmla="*/ 27 w 86"/>
                  <a:gd name="T19" fmla="*/ 13 h 112"/>
                  <a:gd name="T20" fmla="*/ 68 w 86"/>
                  <a:gd name="T21" fmla="*/ 8 h 112"/>
                  <a:gd name="T22" fmla="*/ 81 w 86"/>
                  <a:gd name="T23" fmla="*/ 45 h 112"/>
                  <a:gd name="T24" fmla="*/ 69 w 86"/>
                  <a:gd name="T25" fmla="*/ 42 h 112"/>
                  <a:gd name="T26" fmla="*/ 65 w 86"/>
                  <a:gd name="T27" fmla="*/ 22 h 112"/>
                  <a:gd name="T28" fmla="*/ 52 w 86"/>
                  <a:gd name="T29" fmla="*/ 16 h 112"/>
                  <a:gd name="T30" fmla="*/ 31 w 86"/>
                  <a:gd name="T31" fmla="*/ 30 h 112"/>
                  <a:gd name="T32" fmla="*/ 45 w 86"/>
                  <a:gd name="T33" fmla="*/ 5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6" h="112">
                    <a:moveTo>
                      <a:pt x="45" y="56"/>
                    </a:moveTo>
                    <a:cubicBezTo>
                      <a:pt x="40" y="66"/>
                      <a:pt x="34" y="75"/>
                      <a:pt x="29" y="84"/>
                    </a:cubicBezTo>
                    <a:cubicBezTo>
                      <a:pt x="27" y="87"/>
                      <a:pt x="27" y="88"/>
                      <a:pt x="28" y="91"/>
                    </a:cubicBezTo>
                    <a:cubicBezTo>
                      <a:pt x="31" y="100"/>
                      <a:pt x="27" y="108"/>
                      <a:pt x="18" y="110"/>
                    </a:cubicBezTo>
                    <a:cubicBezTo>
                      <a:pt x="10" y="112"/>
                      <a:pt x="3" y="107"/>
                      <a:pt x="1" y="98"/>
                    </a:cubicBezTo>
                    <a:cubicBezTo>
                      <a:pt x="0" y="91"/>
                      <a:pt x="6" y="84"/>
                      <a:pt x="14" y="83"/>
                    </a:cubicBezTo>
                    <a:cubicBezTo>
                      <a:pt x="14" y="82"/>
                      <a:pt x="15" y="82"/>
                      <a:pt x="16" y="82"/>
                    </a:cubicBezTo>
                    <a:cubicBezTo>
                      <a:pt x="20" y="76"/>
                      <a:pt x="24" y="69"/>
                      <a:pt x="29" y="61"/>
                    </a:cubicBezTo>
                    <a:cubicBezTo>
                      <a:pt x="21" y="54"/>
                      <a:pt x="16" y="45"/>
                      <a:pt x="17" y="33"/>
                    </a:cubicBezTo>
                    <a:cubicBezTo>
                      <a:pt x="18" y="25"/>
                      <a:pt x="21" y="18"/>
                      <a:pt x="27" y="13"/>
                    </a:cubicBezTo>
                    <a:cubicBezTo>
                      <a:pt x="38" y="2"/>
                      <a:pt x="55" y="0"/>
                      <a:pt x="68" y="8"/>
                    </a:cubicBezTo>
                    <a:cubicBezTo>
                      <a:pt x="80" y="16"/>
                      <a:pt x="86" y="32"/>
                      <a:pt x="81" y="45"/>
                    </a:cubicBezTo>
                    <a:cubicBezTo>
                      <a:pt x="77" y="44"/>
                      <a:pt x="73" y="43"/>
                      <a:pt x="69" y="42"/>
                    </a:cubicBezTo>
                    <a:cubicBezTo>
                      <a:pt x="71" y="35"/>
                      <a:pt x="70" y="28"/>
                      <a:pt x="65" y="22"/>
                    </a:cubicBezTo>
                    <a:cubicBezTo>
                      <a:pt x="62" y="19"/>
                      <a:pt x="57" y="17"/>
                      <a:pt x="52" y="16"/>
                    </a:cubicBezTo>
                    <a:cubicBezTo>
                      <a:pt x="43" y="15"/>
                      <a:pt x="33" y="21"/>
                      <a:pt x="31" y="30"/>
                    </a:cubicBezTo>
                    <a:cubicBezTo>
                      <a:pt x="27" y="41"/>
                      <a:pt x="32" y="50"/>
                      <a:pt x="45" y="56"/>
                    </a:cubicBezTo>
                    <a:close/>
                  </a:path>
                </a:pathLst>
              </a:custGeom>
              <a:solidFill>
                <a:srgbClr val="C73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89" name="Freeform 9">
                <a:extLst>
                  <a:ext uri="{FF2B5EF4-FFF2-40B4-BE49-F238E27FC236}">
                    <a16:creationId xmlns:a16="http://schemas.microsoft.com/office/drawing/2014/main" id="{B7357964-00E8-47B8-956D-51EFFC7BB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3363" y="2238376"/>
                <a:ext cx="319088" cy="419100"/>
              </a:xfrm>
              <a:custGeom>
                <a:avLst/>
                <a:gdLst>
                  <a:gd name="T0" fmla="*/ 26 w 85"/>
                  <a:gd name="T1" fmla="*/ 23 h 111"/>
                  <a:gd name="T2" fmla="*/ 38 w 85"/>
                  <a:gd name="T3" fmla="*/ 44 h 111"/>
                  <a:gd name="T4" fmla="*/ 79 w 85"/>
                  <a:gd name="T5" fmla="*/ 61 h 111"/>
                  <a:gd name="T6" fmla="*/ 68 w 85"/>
                  <a:gd name="T7" fmla="*/ 102 h 111"/>
                  <a:gd name="T8" fmla="*/ 26 w 85"/>
                  <a:gd name="T9" fmla="*/ 98 h 111"/>
                  <a:gd name="T10" fmla="*/ 35 w 85"/>
                  <a:gd name="T11" fmla="*/ 90 h 111"/>
                  <a:gd name="T12" fmla="*/ 64 w 85"/>
                  <a:gd name="T13" fmla="*/ 88 h 111"/>
                  <a:gd name="T14" fmla="*/ 64 w 85"/>
                  <a:gd name="T15" fmla="*/ 62 h 111"/>
                  <a:gd name="T16" fmla="*/ 34 w 85"/>
                  <a:gd name="T17" fmla="*/ 61 h 111"/>
                  <a:gd name="T18" fmla="*/ 18 w 85"/>
                  <a:gd name="T19" fmla="*/ 34 h 111"/>
                  <a:gd name="T20" fmla="*/ 11 w 85"/>
                  <a:gd name="T21" fmla="*/ 28 h 111"/>
                  <a:gd name="T22" fmla="*/ 0 w 85"/>
                  <a:gd name="T23" fmla="*/ 15 h 111"/>
                  <a:gd name="T24" fmla="*/ 9 w 85"/>
                  <a:gd name="T25" fmla="*/ 2 h 111"/>
                  <a:gd name="T26" fmla="*/ 25 w 85"/>
                  <a:gd name="T27" fmla="*/ 6 h 111"/>
                  <a:gd name="T28" fmla="*/ 27 w 85"/>
                  <a:gd name="T29" fmla="*/ 19 h 111"/>
                  <a:gd name="T30" fmla="*/ 26 w 85"/>
                  <a:gd name="T31" fmla="*/ 2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5" h="111">
                    <a:moveTo>
                      <a:pt x="26" y="23"/>
                    </a:moveTo>
                    <a:cubicBezTo>
                      <a:pt x="30" y="30"/>
                      <a:pt x="34" y="37"/>
                      <a:pt x="38" y="44"/>
                    </a:cubicBezTo>
                    <a:cubicBezTo>
                      <a:pt x="58" y="38"/>
                      <a:pt x="73" y="49"/>
                      <a:pt x="79" y="61"/>
                    </a:cubicBezTo>
                    <a:cubicBezTo>
                      <a:pt x="85" y="76"/>
                      <a:pt x="81" y="93"/>
                      <a:pt x="68" y="102"/>
                    </a:cubicBezTo>
                    <a:cubicBezTo>
                      <a:pt x="54" y="111"/>
                      <a:pt x="37" y="110"/>
                      <a:pt x="26" y="98"/>
                    </a:cubicBezTo>
                    <a:cubicBezTo>
                      <a:pt x="29" y="95"/>
                      <a:pt x="32" y="93"/>
                      <a:pt x="35" y="90"/>
                    </a:cubicBezTo>
                    <a:cubicBezTo>
                      <a:pt x="47" y="98"/>
                      <a:pt x="57" y="97"/>
                      <a:pt x="64" y="88"/>
                    </a:cubicBezTo>
                    <a:cubicBezTo>
                      <a:pt x="71" y="81"/>
                      <a:pt x="71" y="69"/>
                      <a:pt x="64" y="62"/>
                    </a:cubicBezTo>
                    <a:cubicBezTo>
                      <a:pt x="56" y="53"/>
                      <a:pt x="46" y="53"/>
                      <a:pt x="34" y="61"/>
                    </a:cubicBezTo>
                    <a:cubicBezTo>
                      <a:pt x="29" y="52"/>
                      <a:pt x="23" y="43"/>
                      <a:pt x="18" y="34"/>
                    </a:cubicBezTo>
                    <a:cubicBezTo>
                      <a:pt x="17" y="31"/>
                      <a:pt x="15" y="29"/>
                      <a:pt x="11" y="28"/>
                    </a:cubicBezTo>
                    <a:cubicBezTo>
                      <a:pt x="5" y="27"/>
                      <a:pt x="1" y="22"/>
                      <a:pt x="0" y="15"/>
                    </a:cubicBezTo>
                    <a:cubicBezTo>
                      <a:pt x="0" y="9"/>
                      <a:pt x="4" y="4"/>
                      <a:pt x="9" y="2"/>
                    </a:cubicBezTo>
                    <a:cubicBezTo>
                      <a:pt x="15" y="0"/>
                      <a:pt x="21" y="1"/>
                      <a:pt x="25" y="6"/>
                    </a:cubicBezTo>
                    <a:cubicBezTo>
                      <a:pt x="28" y="10"/>
                      <a:pt x="29" y="14"/>
                      <a:pt x="27" y="19"/>
                    </a:cubicBezTo>
                    <a:cubicBezTo>
                      <a:pt x="27" y="20"/>
                      <a:pt x="26" y="22"/>
                      <a:pt x="26" y="23"/>
                    </a:cubicBezTo>
                    <a:close/>
                  </a:path>
                </a:pathLst>
              </a:custGeom>
              <a:solidFill>
                <a:srgbClr val="4B4B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0" name="Freeform 10">
                <a:extLst>
                  <a:ext uri="{FF2B5EF4-FFF2-40B4-BE49-F238E27FC236}">
                    <a16:creationId xmlns:a16="http://schemas.microsoft.com/office/drawing/2014/main" id="{770BF509-B7CF-4411-8403-6F8E90F8A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6988" y="2400301"/>
                <a:ext cx="442913" cy="246063"/>
              </a:xfrm>
              <a:custGeom>
                <a:avLst/>
                <a:gdLst>
                  <a:gd name="T0" fmla="*/ 90 w 118"/>
                  <a:gd name="T1" fmla="*/ 38 h 65"/>
                  <a:gd name="T2" fmla="*/ 66 w 118"/>
                  <a:gd name="T3" fmla="*/ 38 h 65"/>
                  <a:gd name="T4" fmla="*/ 50 w 118"/>
                  <a:gd name="T5" fmla="*/ 60 h 65"/>
                  <a:gd name="T6" fmla="*/ 28 w 118"/>
                  <a:gd name="T7" fmla="*/ 64 h 65"/>
                  <a:gd name="T8" fmla="*/ 1 w 118"/>
                  <a:gd name="T9" fmla="*/ 34 h 65"/>
                  <a:gd name="T10" fmla="*/ 26 w 118"/>
                  <a:gd name="T11" fmla="*/ 0 h 65"/>
                  <a:gd name="T12" fmla="*/ 29 w 118"/>
                  <a:gd name="T13" fmla="*/ 11 h 65"/>
                  <a:gd name="T14" fmla="*/ 14 w 118"/>
                  <a:gd name="T15" fmla="*/ 38 h 65"/>
                  <a:gd name="T16" fmla="*/ 38 w 118"/>
                  <a:gd name="T17" fmla="*/ 51 h 65"/>
                  <a:gd name="T18" fmla="*/ 53 w 118"/>
                  <a:gd name="T19" fmla="*/ 26 h 65"/>
                  <a:gd name="T20" fmla="*/ 84 w 118"/>
                  <a:gd name="T21" fmla="*/ 26 h 65"/>
                  <a:gd name="T22" fmla="*/ 94 w 118"/>
                  <a:gd name="T23" fmla="*/ 22 h 65"/>
                  <a:gd name="T24" fmla="*/ 113 w 118"/>
                  <a:gd name="T25" fmla="*/ 22 h 65"/>
                  <a:gd name="T26" fmla="*/ 112 w 118"/>
                  <a:gd name="T27" fmla="*/ 42 h 65"/>
                  <a:gd name="T28" fmla="*/ 93 w 118"/>
                  <a:gd name="T29" fmla="*/ 41 h 65"/>
                  <a:gd name="T30" fmla="*/ 90 w 118"/>
                  <a:gd name="T31" fmla="*/ 3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8" h="65">
                    <a:moveTo>
                      <a:pt x="90" y="38"/>
                    </a:moveTo>
                    <a:cubicBezTo>
                      <a:pt x="66" y="38"/>
                      <a:pt x="66" y="38"/>
                      <a:pt x="66" y="38"/>
                    </a:cubicBezTo>
                    <a:cubicBezTo>
                      <a:pt x="63" y="47"/>
                      <a:pt x="58" y="55"/>
                      <a:pt x="50" y="60"/>
                    </a:cubicBezTo>
                    <a:cubicBezTo>
                      <a:pt x="43" y="64"/>
                      <a:pt x="36" y="65"/>
                      <a:pt x="28" y="64"/>
                    </a:cubicBezTo>
                    <a:cubicBezTo>
                      <a:pt x="13" y="61"/>
                      <a:pt x="2" y="49"/>
                      <a:pt x="1" y="34"/>
                    </a:cubicBezTo>
                    <a:cubicBezTo>
                      <a:pt x="0" y="18"/>
                      <a:pt x="11" y="3"/>
                      <a:pt x="26" y="0"/>
                    </a:cubicBezTo>
                    <a:cubicBezTo>
                      <a:pt x="27" y="4"/>
                      <a:pt x="28" y="7"/>
                      <a:pt x="29" y="11"/>
                    </a:cubicBezTo>
                    <a:cubicBezTo>
                      <a:pt x="15" y="18"/>
                      <a:pt x="10" y="27"/>
                      <a:pt x="14" y="38"/>
                    </a:cubicBezTo>
                    <a:cubicBezTo>
                      <a:pt x="18" y="48"/>
                      <a:pt x="27" y="53"/>
                      <a:pt x="38" y="51"/>
                    </a:cubicBezTo>
                    <a:cubicBezTo>
                      <a:pt x="49" y="49"/>
                      <a:pt x="54" y="40"/>
                      <a:pt x="53" y="26"/>
                    </a:cubicBezTo>
                    <a:cubicBezTo>
                      <a:pt x="63" y="26"/>
                      <a:pt x="74" y="26"/>
                      <a:pt x="84" y="26"/>
                    </a:cubicBezTo>
                    <a:cubicBezTo>
                      <a:pt x="88" y="26"/>
                      <a:pt x="91" y="26"/>
                      <a:pt x="94" y="22"/>
                    </a:cubicBezTo>
                    <a:cubicBezTo>
                      <a:pt x="99" y="16"/>
                      <a:pt x="108" y="17"/>
                      <a:pt x="113" y="22"/>
                    </a:cubicBezTo>
                    <a:cubicBezTo>
                      <a:pt x="118" y="28"/>
                      <a:pt x="118" y="37"/>
                      <a:pt x="112" y="42"/>
                    </a:cubicBezTo>
                    <a:cubicBezTo>
                      <a:pt x="107" y="47"/>
                      <a:pt x="98" y="47"/>
                      <a:pt x="93" y="41"/>
                    </a:cubicBezTo>
                    <a:cubicBezTo>
                      <a:pt x="92" y="40"/>
                      <a:pt x="91" y="39"/>
                      <a:pt x="90" y="38"/>
                    </a:cubicBezTo>
                    <a:close/>
                  </a:path>
                </a:pathLst>
              </a:custGeom>
              <a:solidFill>
                <a:srgbClr val="4A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1" name="Freeform 31">
                <a:extLst>
                  <a:ext uri="{FF2B5EF4-FFF2-40B4-BE49-F238E27FC236}">
                    <a16:creationId xmlns:a16="http://schemas.microsoft.com/office/drawing/2014/main" id="{57582A3A-F9FD-4383-BDDB-BCAA5DCE1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2781301"/>
                <a:ext cx="777875" cy="1130300"/>
              </a:xfrm>
              <a:custGeom>
                <a:avLst/>
                <a:gdLst>
                  <a:gd name="T0" fmla="*/ 207 w 207"/>
                  <a:gd name="T1" fmla="*/ 282 h 300"/>
                  <a:gd name="T2" fmla="*/ 189 w 207"/>
                  <a:gd name="T3" fmla="*/ 300 h 300"/>
                  <a:gd name="T4" fmla="*/ 18 w 207"/>
                  <a:gd name="T5" fmla="*/ 300 h 300"/>
                  <a:gd name="T6" fmla="*/ 0 w 207"/>
                  <a:gd name="T7" fmla="*/ 282 h 300"/>
                  <a:gd name="T8" fmla="*/ 0 w 207"/>
                  <a:gd name="T9" fmla="*/ 18 h 300"/>
                  <a:gd name="T10" fmla="*/ 18 w 207"/>
                  <a:gd name="T11" fmla="*/ 0 h 300"/>
                  <a:gd name="T12" fmla="*/ 189 w 207"/>
                  <a:gd name="T13" fmla="*/ 0 h 300"/>
                  <a:gd name="T14" fmla="*/ 207 w 207"/>
                  <a:gd name="T15" fmla="*/ 18 h 300"/>
                  <a:gd name="T16" fmla="*/ 207 w 207"/>
                  <a:gd name="T17" fmla="*/ 282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7" h="300">
                    <a:moveTo>
                      <a:pt x="207" y="282"/>
                    </a:moveTo>
                    <a:cubicBezTo>
                      <a:pt x="207" y="292"/>
                      <a:pt x="199" y="300"/>
                      <a:pt x="189" y="300"/>
                    </a:cubicBezTo>
                    <a:cubicBezTo>
                      <a:pt x="18" y="300"/>
                      <a:pt x="18" y="300"/>
                      <a:pt x="18" y="300"/>
                    </a:cubicBezTo>
                    <a:cubicBezTo>
                      <a:pt x="8" y="300"/>
                      <a:pt x="0" y="292"/>
                      <a:pt x="0" y="28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99" y="0"/>
                      <a:pt x="207" y="8"/>
                      <a:pt x="207" y="18"/>
                    </a:cubicBezTo>
                    <a:cubicBezTo>
                      <a:pt x="207" y="282"/>
                      <a:pt x="207" y="282"/>
                      <a:pt x="207" y="282"/>
                    </a:cubicBezTo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2" name="Rectangle 32">
                <a:extLst>
                  <a:ext uri="{FF2B5EF4-FFF2-40B4-BE49-F238E27FC236}">
                    <a16:creationId xmlns:a16="http://schemas.microsoft.com/office/drawing/2014/main" id="{3CB80E13-F6D9-4F9E-A30C-7201158A2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2894013"/>
                <a:ext cx="674688" cy="7953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3" name="Rectangle 33">
                <a:extLst>
                  <a:ext uri="{FF2B5EF4-FFF2-40B4-BE49-F238E27FC236}">
                    <a16:creationId xmlns:a16="http://schemas.microsoft.com/office/drawing/2014/main" id="{46B08FF7-BB37-4BE5-940D-8AF4E6DF1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2894013"/>
                <a:ext cx="674688" cy="795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4" name="Oval 34">
                <a:extLst>
                  <a:ext uri="{FF2B5EF4-FFF2-40B4-BE49-F238E27FC236}">
                    <a16:creationId xmlns:a16="http://schemas.microsoft.com/office/drawing/2014/main" id="{76AFBDF3-10C2-4539-9AA8-97A56352D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950" y="3733801"/>
                <a:ext cx="131763" cy="1317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5" name="Oval 35">
                <a:extLst>
                  <a:ext uri="{FF2B5EF4-FFF2-40B4-BE49-F238E27FC236}">
                    <a16:creationId xmlns:a16="http://schemas.microsoft.com/office/drawing/2014/main" id="{EA84C145-AAE2-4B21-B431-76FD73BCD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763" y="3756026"/>
                <a:ext cx="85725" cy="87313"/>
              </a:xfrm>
              <a:prstGeom prst="ellipse">
                <a:avLst/>
              </a:pr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6" name="Freeform 36">
                <a:extLst>
                  <a:ext uri="{FF2B5EF4-FFF2-40B4-BE49-F238E27FC236}">
                    <a16:creationId xmlns:a16="http://schemas.microsoft.com/office/drawing/2014/main" id="{C6A485D6-229C-41C8-B9D4-83F1C6900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3843338"/>
                <a:ext cx="68263" cy="68263"/>
              </a:xfrm>
              <a:custGeom>
                <a:avLst/>
                <a:gdLst>
                  <a:gd name="T0" fmla="*/ 0 w 18"/>
                  <a:gd name="T1" fmla="*/ 0 h 18"/>
                  <a:gd name="T2" fmla="*/ 18 w 18"/>
                  <a:gd name="T3" fmla="*/ 18 h 18"/>
                  <a:gd name="T4" fmla="*/ 0 w 18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18">
                    <a:moveTo>
                      <a:pt x="0" y="0"/>
                    </a:moveTo>
                    <a:cubicBezTo>
                      <a:pt x="0" y="10"/>
                      <a:pt x="8" y="18"/>
                      <a:pt x="18" y="18"/>
                    </a:cubicBezTo>
                    <a:cubicBezTo>
                      <a:pt x="8" y="18"/>
                      <a:pt x="0" y="1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7" name="Freeform 37">
                <a:extLst>
                  <a:ext uri="{FF2B5EF4-FFF2-40B4-BE49-F238E27FC236}">
                    <a16:creationId xmlns:a16="http://schemas.microsoft.com/office/drawing/2014/main" id="{0D7EB5CD-DAB1-4FB1-9B4E-1909E99B8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688" y="2781301"/>
                <a:ext cx="608013" cy="1130300"/>
              </a:xfrm>
              <a:custGeom>
                <a:avLst/>
                <a:gdLst>
                  <a:gd name="T0" fmla="*/ 162 w 162"/>
                  <a:gd name="T1" fmla="*/ 0 h 300"/>
                  <a:gd name="T2" fmla="*/ 18 w 162"/>
                  <a:gd name="T3" fmla="*/ 0 h 300"/>
                  <a:gd name="T4" fmla="*/ 0 w 162"/>
                  <a:gd name="T5" fmla="*/ 18 h 300"/>
                  <a:gd name="T6" fmla="*/ 0 w 162"/>
                  <a:gd name="T7" fmla="*/ 282 h 300"/>
                  <a:gd name="T8" fmla="*/ 0 w 162"/>
                  <a:gd name="T9" fmla="*/ 282 h 300"/>
                  <a:gd name="T10" fmla="*/ 18 w 162"/>
                  <a:gd name="T11" fmla="*/ 300 h 300"/>
                  <a:gd name="T12" fmla="*/ 18 w 162"/>
                  <a:gd name="T13" fmla="*/ 300 h 300"/>
                  <a:gd name="T14" fmla="*/ 40 w 162"/>
                  <a:gd name="T15" fmla="*/ 300 h 300"/>
                  <a:gd name="T16" fmla="*/ 64 w 162"/>
                  <a:gd name="T17" fmla="*/ 241 h 300"/>
                  <a:gd name="T18" fmla="*/ 13 w 162"/>
                  <a:gd name="T19" fmla="*/ 241 h 300"/>
                  <a:gd name="T20" fmla="*/ 13 w 162"/>
                  <a:gd name="T21" fmla="*/ 241 h 300"/>
                  <a:gd name="T22" fmla="*/ 13 w 162"/>
                  <a:gd name="T23" fmla="*/ 30 h 300"/>
                  <a:gd name="T24" fmla="*/ 150 w 162"/>
                  <a:gd name="T25" fmla="*/ 30 h 300"/>
                  <a:gd name="T26" fmla="*/ 162 w 162"/>
                  <a:gd name="T2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300">
                    <a:moveTo>
                      <a:pt x="162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92"/>
                      <a:pt x="8" y="300"/>
                      <a:pt x="18" y="300"/>
                    </a:cubicBezTo>
                    <a:cubicBezTo>
                      <a:pt x="18" y="300"/>
                      <a:pt x="18" y="300"/>
                      <a:pt x="18" y="300"/>
                    </a:cubicBezTo>
                    <a:cubicBezTo>
                      <a:pt x="40" y="300"/>
                      <a:pt x="40" y="300"/>
                      <a:pt x="40" y="300"/>
                    </a:cubicBezTo>
                    <a:cubicBezTo>
                      <a:pt x="64" y="241"/>
                      <a:pt x="64" y="241"/>
                      <a:pt x="64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241"/>
                      <a:pt x="13" y="241"/>
                      <a:pt x="13" y="241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50" y="30"/>
                      <a:pt x="150" y="30"/>
                      <a:pt x="150" y="30"/>
                    </a:cubicBezTo>
                    <a:cubicBezTo>
                      <a:pt x="162" y="0"/>
                      <a:pt x="162" y="0"/>
                      <a:pt x="162" y="0"/>
                    </a:cubicBezTo>
                  </a:path>
                </a:pathLst>
              </a:custGeom>
              <a:solidFill>
                <a:srgbClr val="5B5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8" name="Freeform 38">
                <a:extLst>
                  <a:ext uri="{FF2B5EF4-FFF2-40B4-BE49-F238E27FC236}">
                    <a16:creationId xmlns:a16="http://schemas.microsoft.com/office/drawing/2014/main" id="{8128BEEE-A668-47EB-9ECE-AD62BA49A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325" y="2825751"/>
                <a:ext cx="228600" cy="34925"/>
              </a:xfrm>
              <a:custGeom>
                <a:avLst/>
                <a:gdLst>
                  <a:gd name="T0" fmla="*/ 61 w 61"/>
                  <a:gd name="T1" fmla="*/ 5 h 9"/>
                  <a:gd name="T2" fmla="*/ 57 w 61"/>
                  <a:gd name="T3" fmla="*/ 9 h 9"/>
                  <a:gd name="T4" fmla="*/ 4 w 61"/>
                  <a:gd name="T5" fmla="*/ 9 h 9"/>
                  <a:gd name="T6" fmla="*/ 0 w 61"/>
                  <a:gd name="T7" fmla="*/ 5 h 9"/>
                  <a:gd name="T8" fmla="*/ 4 w 61"/>
                  <a:gd name="T9" fmla="*/ 0 h 9"/>
                  <a:gd name="T10" fmla="*/ 57 w 61"/>
                  <a:gd name="T11" fmla="*/ 0 h 9"/>
                  <a:gd name="T12" fmla="*/ 61 w 61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9">
                    <a:moveTo>
                      <a:pt x="61" y="5"/>
                    </a:moveTo>
                    <a:cubicBezTo>
                      <a:pt x="61" y="7"/>
                      <a:pt x="59" y="9"/>
                      <a:pt x="5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0"/>
                      <a:pt x="61" y="2"/>
                      <a:pt x="61" y="5"/>
                    </a:cubicBezTo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9" name="Freeform 39">
                <a:extLst>
                  <a:ext uri="{FF2B5EF4-FFF2-40B4-BE49-F238E27FC236}">
                    <a16:creationId xmlns:a16="http://schemas.microsoft.com/office/drawing/2014/main" id="{2BAC7452-0FAB-4347-980C-833DAAD38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325" y="2825751"/>
                <a:ext cx="228600" cy="34925"/>
              </a:xfrm>
              <a:custGeom>
                <a:avLst/>
                <a:gdLst>
                  <a:gd name="T0" fmla="*/ 61 w 61"/>
                  <a:gd name="T1" fmla="*/ 5 h 9"/>
                  <a:gd name="T2" fmla="*/ 57 w 61"/>
                  <a:gd name="T3" fmla="*/ 9 h 9"/>
                  <a:gd name="T4" fmla="*/ 4 w 61"/>
                  <a:gd name="T5" fmla="*/ 9 h 9"/>
                  <a:gd name="T6" fmla="*/ 0 w 61"/>
                  <a:gd name="T7" fmla="*/ 5 h 9"/>
                  <a:gd name="T8" fmla="*/ 4 w 61"/>
                  <a:gd name="T9" fmla="*/ 0 h 9"/>
                  <a:gd name="T10" fmla="*/ 57 w 61"/>
                  <a:gd name="T11" fmla="*/ 0 h 9"/>
                  <a:gd name="T12" fmla="*/ 61 w 61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9">
                    <a:moveTo>
                      <a:pt x="61" y="5"/>
                    </a:moveTo>
                    <a:cubicBezTo>
                      <a:pt x="61" y="7"/>
                      <a:pt x="59" y="9"/>
                      <a:pt x="5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0"/>
                      <a:pt x="61" y="2"/>
                      <a:pt x="61" y="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0" name="Freeform 40">
                <a:extLst>
                  <a:ext uri="{FF2B5EF4-FFF2-40B4-BE49-F238E27FC236}">
                    <a16:creationId xmlns:a16="http://schemas.microsoft.com/office/drawing/2014/main" id="{99D39D03-110A-4505-AD9F-002AAEA4AC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2838" y="3022601"/>
                <a:ext cx="409575" cy="241300"/>
              </a:xfrm>
              <a:custGeom>
                <a:avLst/>
                <a:gdLst>
                  <a:gd name="T0" fmla="*/ 55 w 109"/>
                  <a:gd name="T1" fmla="*/ 64 h 64"/>
                  <a:gd name="T2" fmla="*/ 54 w 109"/>
                  <a:gd name="T3" fmla="*/ 64 h 64"/>
                  <a:gd name="T4" fmla="*/ 1 w 109"/>
                  <a:gd name="T5" fmla="*/ 33 h 64"/>
                  <a:gd name="T6" fmla="*/ 0 w 109"/>
                  <a:gd name="T7" fmla="*/ 32 h 64"/>
                  <a:gd name="T8" fmla="*/ 1 w 109"/>
                  <a:gd name="T9" fmla="*/ 30 h 64"/>
                  <a:gd name="T10" fmla="*/ 53 w 109"/>
                  <a:gd name="T11" fmla="*/ 0 h 64"/>
                  <a:gd name="T12" fmla="*/ 55 w 109"/>
                  <a:gd name="T13" fmla="*/ 0 h 64"/>
                  <a:gd name="T14" fmla="*/ 108 w 109"/>
                  <a:gd name="T15" fmla="*/ 30 h 64"/>
                  <a:gd name="T16" fmla="*/ 109 w 109"/>
                  <a:gd name="T17" fmla="*/ 32 h 64"/>
                  <a:gd name="T18" fmla="*/ 108 w 109"/>
                  <a:gd name="T19" fmla="*/ 33 h 64"/>
                  <a:gd name="T20" fmla="*/ 55 w 109"/>
                  <a:gd name="T21" fmla="*/ 64 h 64"/>
                  <a:gd name="T22" fmla="*/ 55 w 109"/>
                  <a:gd name="T2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64">
                    <a:moveTo>
                      <a:pt x="55" y="64"/>
                    </a:moveTo>
                    <a:cubicBezTo>
                      <a:pt x="54" y="64"/>
                      <a:pt x="54" y="64"/>
                      <a:pt x="54" y="64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3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5" y="0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9" y="31"/>
                      <a:pt x="109" y="32"/>
                    </a:cubicBezTo>
                    <a:cubicBezTo>
                      <a:pt x="109" y="32"/>
                      <a:pt x="108" y="33"/>
                      <a:pt x="108" y="33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1" name="Freeform 41">
                <a:extLst>
                  <a:ext uri="{FF2B5EF4-FFF2-40B4-BE49-F238E27FC236}">
                    <a16:creationId xmlns:a16="http://schemas.microsoft.com/office/drawing/2014/main" id="{C03C016E-875B-4B3C-91BF-82E551A51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3184526"/>
                <a:ext cx="206375" cy="357188"/>
              </a:xfrm>
              <a:custGeom>
                <a:avLst/>
                <a:gdLst>
                  <a:gd name="T0" fmla="*/ 1 w 55"/>
                  <a:gd name="T1" fmla="*/ 0 h 95"/>
                  <a:gd name="T2" fmla="*/ 0 w 55"/>
                  <a:gd name="T3" fmla="*/ 0 h 95"/>
                  <a:gd name="T4" fmla="*/ 0 w 55"/>
                  <a:gd name="T5" fmla="*/ 2 h 95"/>
                  <a:gd name="T6" fmla="*/ 0 w 55"/>
                  <a:gd name="T7" fmla="*/ 63 h 95"/>
                  <a:gd name="T8" fmla="*/ 0 w 55"/>
                  <a:gd name="T9" fmla="*/ 64 h 95"/>
                  <a:gd name="T10" fmla="*/ 53 w 55"/>
                  <a:gd name="T11" fmla="*/ 95 h 95"/>
                  <a:gd name="T12" fmla="*/ 54 w 55"/>
                  <a:gd name="T13" fmla="*/ 95 h 95"/>
                  <a:gd name="T14" fmla="*/ 55 w 55"/>
                  <a:gd name="T15" fmla="*/ 95 h 95"/>
                  <a:gd name="T16" fmla="*/ 55 w 55"/>
                  <a:gd name="T17" fmla="*/ 93 h 95"/>
                  <a:gd name="T18" fmla="*/ 55 w 55"/>
                  <a:gd name="T19" fmla="*/ 32 h 95"/>
                  <a:gd name="T20" fmla="*/ 55 w 55"/>
                  <a:gd name="T21" fmla="*/ 31 h 95"/>
                  <a:gd name="T22" fmla="*/ 2 w 55"/>
                  <a:gd name="T23" fmla="*/ 0 h 95"/>
                  <a:gd name="T24" fmla="*/ 1 w 55"/>
                  <a:gd name="T2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95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4" y="95"/>
                      <a:pt x="54" y="95"/>
                      <a:pt x="54" y="95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4"/>
                      <a:pt x="55" y="94"/>
                      <a:pt x="55" y="93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2"/>
                      <a:pt x="55" y="31"/>
                      <a:pt x="55" y="3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CEE9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2" name="Freeform 42">
                <a:extLst>
                  <a:ext uri="{FF2B5EF4-FFF2-40B4-BE49-F238E27FC236}">
                    <a16:creationId xmlns:a16="http://schemas.microsoft.com/office/drawing/2014/main" id="{3668A088-7C1D-4646-A428-6BAE0C605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63" y="3187701"/>
                <a:ext cx="209550" cy="354013"/>
              </a:xfrm>
              <a:custGeom>
                <a:avLst/>
                <a:gdLst>
                  <a:gd name="T0" fmla="*/ 54 w 56"/>
                  <a:gd name="T1" fmla="*/ 0 h 94"/>
                  <a:gd name="T2" fmla="*/ 54 w 56"/>
                  <a:gd name="T3" fmla="*/ 0 h 94"/>
                  <a:gd name="T4" fmla="*/ 1 w 56"/>
                  <a:gd name="T5" fmla="*/ 30 h 94"/>
                  <a:gd name="T6" fmla="*/ 0 w 56"/>
                  <a:gd name="T7" fmla="*/ 32 h 94"/>
                  <a:gd name="T8" fmla="*/ 0 w 56"/>
                  <a:gd name="T9" fmla="*/ 92 h 94"/>
                  <a:gd name="T10" fmla="*/ 1 w 56"/>
                  <a:gd name="T11" fmla="*/ 94 h 94"/>
                  <a:gd name="T12" fmla="*/ 2 w 56"/>
                  <a:gd name="T13" fmla="*/ 94 h 94"/>
                  <a:gd name="T14" fmla="*/ 3 w 56"/>
                  <a:gd name="T15" fmla="*/ 94 h 94"/>
                  <a:gd name="T16" fmla="*/ 26 w 56"/>
                  <a:gd name="T17" fmla="*/ 80 h 94"/>
                  <a:gd name="T18" fmla="*/ 26 w 56"/>
                  <a:gd name="T19" fmla="*/ 65 h 94"/>
                  <a:gd name="T20" fmla="*/ 51 w 56"/>
                  <a:gd name="T21" fmla="*/ 65 h 94"/>
                  <a:gd name="T22" fmla="*/ 55 w 56"/>
                  <a:gd name="T23" fmla="*/ 63 h 94"/>
                  <a:gd name="T24" fmla="*/ 56 w 56"/>
                  <a:gd name="T25" fmla="*/ 62 h 94"/>
                  <a:gd name="T26" fmla="*/ 56 w 56"/>
                  <a:gd name="T27" fmla="*/ 1 h 94"/>
                  <a:gd name="T28" fmla="*/ 55 w 56"/>
                  <a:gd name="T29" fmla="*/ 0 h 94"/>
                  <a:gd name="T30" fmla="*/ 54 w 56"/>
                  <a:gd name="T3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94">
                    <a:moveTo>
                      <a:pt x="54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1"/>
                      <a:pt x="0" y="31"/>
                      <a:pt x="0" y="3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3"/>
                      <a:pt x="1" y="93"/>
                      <a:pt x="1" y="94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6" y="63"/>
                      <a:pt x="56" y="62"/>
                      <a:pt x="56" y="6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6" y="0"/>
                      <a:pt x="55" y="0"/>
                    </a:cubicBezTo>
                    <a:cubicBezTo>
                      <a:pt x="55" y="0"/>
                      <a:pt x="55" y="0"/>
                      <a:pt x="54" y="0"/>
                    </a:cubicBezTo>
                  </a:path>
                </a:pathLst>
              </a:custGeom>
              <a:solidFill>
                <a:srgbClr val="9BD2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3" name="Rectangle 43">
                <a:extLst>
                  <a:ext uri="{FF2B5EF4-FFF2-40B4-BE49-F238E27FC236}">
                    <a16:creationId xmlns:a16="http://schemas.microsoft.com/office/drawing/2014/main" id="{EAA18596-D348-4AF2-B154-51573F204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100" y="3432176"/>
                <a:ext cx="706438" cy="5699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4" name="Rectangle 44">
                <a:extLst>
                  <a:ext uri="{FF2B5EF4-FFF2-40B4-BE49-F238E27FC236}">
                    <a16:creationId xmlns:a16="http://schemas.microsoft.com/office/drawing/2014/main" id="{638E289F-AC41-4D31-A6E8-D0ADD6B13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100" y="3432176"/>
                <a:ext cx="706438" cy="569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5" name="Rectangle 45">
                <a:extLst>
                  <a:ext uri="{FF2B5EF4-FFF2-40B4-BE49-F238E27FC236}">
                    <a16:creationId xmlns:a16="http://schemas.microsoft.com/office/drawing/2014/main" id="{61DF8590-86C7-452C-8D5B-EEFD034B5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6" name="Rectangle 46">
                <a:extLst>
                  <a:ext uri="{FF2B5EF4-FFF2-40B4-BE49-F238E27FC236}">
                    <a16:creationId xmlns:a16="http://schemas.microsoft.com/office/drawing/2014/main" id="{B40DA1E7-09FD-4935-A6AE-A9AA7DE1C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7" name="Rectangle 47">
                <a:extLst>
                  <a:ext uri="{FF2B5EF4-FFF2-40B4-BE49-F238E27FC236}">
                    <a16:creationId xmlns:a16="http://schemas.microsoft.com/office/drawing/2014/main" id="{D07FB87C-B203-4FFF-8481-DFD65DFE9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8" name="Rectangle 48">
                <a:extLst>
                  <a:ext uri="{FF2B5EF4-FFF2-40B4-BE49-F238E27FC236}">
                    <a16:creationId xmlns:a16="http://schemas.microsoft.com/office/drawing/2014/main" id="{7D875A62-9CB6-434E-9D6C-AE0D8A06F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250" y="3492501"/>
                <a:ext cx="592138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9" name="Freeform 49">
                <a:extLst>
                  <a:ext uri="{FF2B5EF4-FFF2-40B4-BE49-F238E27FC236}">
                    <a16:creationId xmlns:a16="http://schemas.microsoft.com/office/drawing/2014/main" id="{165438FC-3541-45F6-A01B-BF921D76E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838" y="3692526"/>
                <a:ext cx="336550" cy="252413"/>
              </a:xfrm>
              <a:custGeom>
                <a:avLst/>
                <a:gdLst>
                  <a:gd name="T0" fmla="*/ 90 w 90"/>
                  <a:gd name="T1" fmla="*/ 16 h 67"/>
                  <a:gd name="T2" fmla="*/ 78 w 90"/>
                  <a:gd name="T3" fmla="*/ 5 h 67"/>
                  <a:gd name="T4" fmla="*/ 62 w 90"/>
                  <a:gd name="T5" fmla="*/ 5 h 67"/>
                  <a:gd name="T6" fmla="*/ 0 w 90"/>
                  <a:gd name="T7" fmla="*/ 67 h 67"/>
                  <a:gd name="T8" fmla="*/ 90 w 90"/>
                  <a:gd name="T9" fmla="*/ 67 h 67"/>
                  <a:gd name="T10" fmla="*/ 90 w 90"/>
                  <a:gd name="T11" fmla="*/ 1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67">
                    <a:moveTo>
                      <a:pt x="90" y="16"/>
                    </a:moveTo>
                    <a:cubicBezTo>
                      <a:pt x="78" y="5"/>
                      <a:pt x="78" y="5"/>
                      <a:pt x="78" y="5"/>
                    </a:cubicBezTo>
                    <a:cubicBezTo>
                      <a:pt x="74" y="0"/>
                      <a:pt x="66" y="0"/>
                      <a:pt x="62" y="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90" y="67"/>
                      <a:pt x="90" y="67"/>
                      <a:pt x="90" y="67"/>
                    </a:cubicBezTo>
                    <a:lnTo>
                      <a:pt x="90" y="16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10" name="Freeform 50">
                <a:extLst>
                  <a:ext uri="{FF2B5EF4-FFF2-40B4-BE49-F238E27FC236}">
                    <a16:creationId xmlns:a16="http://schemas.microsoft.com/office/drawing/2014/main" id="{D37F7045-EB69-4BF7-92B5-6A0D19B81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8138" y="3749676"/>
                <a:ext cx="412750" cy="195263"/>
              </a:xfrm>
              <a:custGeom>
                <a:avLst/>
                <a:gdLst>
                  <a:gd name="T0" fmla="*/ 110 w 110"/>
                  <a:gd name="T1" fmla="*/ 52 h 52"/>
                  <a:gd name="T2" fmla="*/ 62 w 110"/>
                  <a:gd name="T3" fmla="*/ 3 h 52"/>
                  <a:gd name="T4" fmla="*/ 49 w 110"/>
                  <a:gd name="T5" fmla="*/ 3 h 52"/>
                  <a:gd name="T6" fmla="*/ 0 w 110"/>
                  <a:gd name="T7" fmla="*/ 52 h 52"/>
                  <a:gd name="T8" fmla="*/ 110 w 11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2">
                    <a:moveTo>
                      <a:pt x="110" y="52"/>
                    </a:moveTo>
                    <a:cubicBezTo>
                      <a:pt x="62" y="3"/>
                      <a:pt x="62" y="3"/>
                      <a:pt x="62" y="3"/>
                    </a:cubicBezTo>
                    <a:cubicBezTo>
                      <a:pt x="58" y="0"/>
                      <a:pt x="52" y="0"/>
                      <a:pt x="49" y="3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110" y="52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11" name="Freeform 51">
                <a:extLst>
                  <a:ext uri="{FF2B5EF4-FFF2-40B4-BE49-F238E27FC236}">
                    <a16:creationId xmlns:a16="http://schemas.microsoft.com/office/drawing/2014/main" id="{EC355BDB-3863-4910-BB19-FD3F60A1F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7813" y="3549651"/>
                <a:ext cx="274638" cy="169863"/>
              </a:xfrm>
              <a:custGeom>
                <a:avLst/>
                <a:gdLst>
                  <a:gd name="T0" fmla="*/ 41 w 73"/>
                  <a:gd name="T1" fmla="*/ 0 h 45"/>
                  <a:gd name="T2" fmla="*/ 20 w 73"/>
                  <a:gd name="T3" fmla="*/ 15 h 45"/>
                  <a:gd name="T4" fmla="*/ 15 w 73"/>
                  <a:gd name="T5" fmla="*/ 14 h 45"/>
                  <a:gd name="T6" fmla="*/ 0 w 73"/>
                  <a:gd name="T7" fmla="*/ 30 h 45"/>
                  <a:gd name="T8" fmla="*/ 15 w 73"/>
                  <a:gd name="T9" fmla="*/ 45 h 45"/>
                  <a:gd name="T10" fmla="*/ 15 w 73"/>
                  <a:gd name="T11" fmla="*/ 45 h 45"/>
                  <a:gd name="T12" fmla="*/ 15 w 73"/>
                  <a:gd name="T13" fmla="*/ 45 h 45"/>
                  <a:gd name="T14" fmla="*/ 65 w 73"/>
                  <a:gd name="T15" fmla="*/ 45 h 45"/>
                  <a:gd name="T16" fmla="*/ 65 w 73"/>
                  <a:gd name="T17" fmla="*/ 45 h 45"/>
                  <a:gd name="T18" fmla="*/ 73 w 73"/>
                  <a:gd name="T19" fmla="*/ 37 h 45"/>
                  <a:gd name="T20" fmla="*/ 64 w 73"/>
                  <a:gd name="T21" fmla="*/ 28 h 45"/>
                  <a:gd name="T22" fmla="*/ 63 w 73"/>
                  <a:gd name="T23" fmla="*/ 28 h 45"/>
                  <a:gd name="T24" fmla="*/ 64 w 73"/>
                  <a:gd name="T25" fmla="*/ 22 h 45"/>
                  <a:gd name="T26" fmla="*/ 41 w 73"/>
                  <a:gd name="T2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45">
                    <a:moveTo>
                      <a:pt x="41" y="0"/>
                    </a:moveTo>
                    <a:cubicBezTo>
                      <a:pt x="32" y="0"/>
                      <a:pt x="23" y="6"/>
                      <a:pt x="20" y="15"/>
                    </a:cubicBezTo>
                    <a:cubicBezTo>
                      <a:pt x="19" y="15"/>
                      <a:pt x="17" y="14"/>
                      <a:pt x="15" y="14"/>
                    </a:cubicBezTo>
                    <a:cubicBezTo>
                      <a:pt x="7" y="14"/>
                      <a:pt x="0" y="21"/>
                      <a:pt x="0" y="30"/>
                    </a:cubicBezTo>
                    <a:cubicBezTo>
                      <a:pt x="0" y="38"/>
                      <a:pt x="7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9" y="45"/>
                      <a:pt x="73" y="41"/>
                      <a:pt x="73" y="37"/>
                    </a:cubicBezTo>
                    <a:cubicBezTo>
                      <a:pt x="73" y="32"/>
                      <a:pt x="69" y="28"/>
                      <a:pt x="64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4" y="26"/>
                      <a:pt x="64" y="24"/>
                      <a:pt x="64" y="22"/>
                    </a:cubicBezTo>
                    <a:cubicBezTo>
                      <a:pt x="64" y="10"/>
                      <a:pt x="54" y="0"/>
                      <a:pt x="4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08" name="Rectangle 47">
              <a:extLst>
                <a:ext uri="{FF2B5EF4-FFF2-40B4-BE49-F238E27FC236}">
                  <a16:creationId xmlns:a16="http://schemas.microsoft.com/office/drawing/2014/main" id="{A93B5562-DFAA-4B84-9FAC-0B2949988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215" y="6005909"/>
              <a:ext cx="992837" cy="31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49">
                <a:lnSpc>
                  <a:spcPct val="90000"/>
                </a:lnSpc>
                <a:defRPr/>
              </a:pP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Photo taken and </a:t>
              </a:r>
              <a:b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</a:br>
              <a:r>
                <a:rPr lang="en-US" altLang="en-US" sz="1000" kern="0" err="1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WebHook</a:t>
              </a: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 called</a:t>
              </a:r>
            </a:p>
          </p:txBody>
        </p:sp>
        <p:sp>
          <p:nvSpPr>
            <p:cNvPr id="109" name="Rectangle: Rounded Corners 264">
              <a:extLst>
                <a:ext uri="{FF2B5EF4-FFF2-40B4-BE49-F238E27FC236}">
                  <a16:creationId xmlns:a16="http://schemas.microsoft.com/office/drawing/2014/main" id="{C50EFBCD-B40D-4582-8B6B-669D5138EE46}"/>
                </a:ext>
              </a:extLst>
            </p:cNvPr>
            <p:cNvSpPr/>
            <p:nvPr/>
          </p:nvSpPr>
          <p:spPr bwMode="auto">
            <a:xfrm>
              <a:off x="2178232" y="4919844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0" name="Group 265">
              <a:extLst>
                <a:ext uri="{FF2B5EF4-FFF2-40B4-BE49-F238E27FC236}">
                  <a16:creationId xmlns:a16="http://schemas.microsoft.com/office/drawing/2014/main" id="{2E171DF0-F2E2-4E1D-9B01-773C597A3897}"/>
                </a:ext>
              </a:extLst>
            </p:cNvPr>
            <p:cNvGrpSpPr/>
            <p:nvPr/>
          </p:nvGrpSpPr>
          <p:grpSpPr>
            <a:xfrm>
              <a:off x="2181692" y="4804390"/>
              <a:ext cx="452260" cy="417074"/>
              <a:chOff x="7989965" y="5173839"/>
              <a:chExt cx="308230" cy="284249"/>
            </a:xfrm>
          </p:grpSpPr>
          <p:sp>
            <p:nvSpPr>
              <p:cNvPr id="181" name="Rectangle 266">
                <a:extLst>
                  <a:ext uri="{FF2B5EF4-FFF2-40B4-BE49-F238E27FC236}">
                    <a16:creationId xmlns:a16="http://schemas.microsoft.com/office/drawing/2014/main" id="{C7E62103-5D29-492A-A5D0-F9CA4C80AC06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82" name="Group 267">
                <a:extLst>
                  <a:ext uri="{FF2B5EF4-FFF2-40B4-BE49-F238E27FC236}">
                    <a16:creationId xmlns:a16="http://schemas.microsoft.com/office/drawing/2014/main" id="{762BA70F-5B0B-4C90-B31B-39F3D4DAB77F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183" name="Freeform 17">
                  <a:extLst>
                    <a:ext uri="{FF2B5EF4-FFF2-40B4-BE49-F238E27FC236}">
                      <a16:creationId xmlns:a16="http://schemas.microsoft.com/office/drawing/2014/main" id="{979D84D7-A375-4A76-9356-92A5C21C3D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sz="900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84" name="Group 269">
                  <a:extLst>
                    <a:ext uri="{FF2B5EF4-FFF2-40B4-BE49-F238E27FC236}">
                      <a16:creationId xmlns:a16="http://schemas.microsoft.com/office/drawing/2014/main" id="{9D8A7326-ED84-4C1F-8067-A9FFF25D0D64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185" name="Freeform 15">
                    <a:extLst>
                      <a:ext uri="{FF2B5EF4-FFF2-40B4-BE49-F238E27FC236}">
                        <a16:creationId xmlns:a16="http://schemas.microsoft.com/office/drawing/2014/main" id="{4EE535F3-702F-41FC-AFF2-C7665554D4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86" name="Freeform 16">
                    <a:extLst>
                      <a:ext uri="{FF2B5EF4-FFF2-40B4-BE49-F238E27FC236}">
                        <a16:creationId xmlns:a16="http://schemas.microsoft.com/office/drawing/2014/main" id="{D3B41EAD-A54B-4181-8794-DF49A6FAB8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87" name="Freeform 19">
                    <a:extLst>
                      <a:ext uri="{FF2B5EF4-FFF2-40B4-BE49-F238E27FC236}">
                        <a16:creationId xmlns:a16="http://schemas.microsoft.com/office/drawing/2014/main" id="{D9F3F173-E9C6-4137-8400-EABEC140D2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</p:grpSp>
        <p:cxnSp>
          <p:nvCxnSpPr>
            <p:cNvPr id="111" name="Straight Arrow Connector 273">
              <a:extLst>
                <a:ext uri="{FF2B5EF4-FFF2-40B4-BE49-F238E27FC236}">
                  <a16:creationId xmlns:a16="http://schemas.microsoft.com/office/drawing/2014/main" id="{2E558CE5-3EAD-4E1A-98E5-7E079A2ADFB3}"/>
                </a:ext>
              </a:extLst>
            </p:cNvPr>
            <p:cNvCxnSpPr>
              <a:cxnSpLocks/>
            </p:cNvCxnSpPr>
            <p:nvPr/>
          </p:nvCxnSpPr>
          <p:spPr>
            <a:xfrm>
              <a:off x="1750961" y="540205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: Rounded Corners 274">
              <a:extLst>
                <a:ext uri="{FF2B5EF4-FFF2-40B4-BE49-F238E27FC236}">
                  <a16:creationId xmlns:a16="http://schemas.microsoft.com/office/drawing/2014/main" id="{633E5784-C028-4264-BA81-41493C153D1C}"/>
                </a:ext>
              </a:extLst>
            </p:cNvPr>
            <p:cNvSpPr/>
            <p:nvPr/>
          </p:nvSpPr>
          <p:spPr bwMode="auto">
            <a:xfrm>
              <a:off x="4222623" y="4919844"/>
              <a:ext cx="1550502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3" name="Group 275">
              <a:extLst>
                <a:ext uri="{FF2B5EF4-FFF2-40B4-BE49-F238E27FC236}">
                  <a16:creationId xmlns:a16="http://schemas.microsoft.com/office/drawing/2014/main" id="{2B7386A9-EE6D-4A9B-A29C-5BE00B386D7C}"/>
                </a:ext>
              </a:extLst>
            </p:cNvPr>
            <p:cNvGrpSpPr/>
            <p:nvPr/>
          </p:nvGrpSpPr>
          <p:grpSpPr>
            <a:xfrm>
              <a:off x="4226083" y="4804390"/>
              <a:ext cx="452260" cy="417074"/>
              <a:chOff x="7989965" y="5173839"/>
              <a:chExt cx="308230" cy="284249"/>
            </a:xfrm>
          </p:grpSpPr>
          <p:sp>
            <p:nvSpPr>
              <p:cNvPr id="174" name="Rectangle 276">
                <a:extLst>
                  <a:ext uri="{FF2B5EF4-FFF2-40B4-BE49-F238E27FC236}">
                    <a16:creationId xmlns:a16="http://schemas.microsoft.com/office/drawing/2014/main" id="{8D0E891D-E2AF-4D3C-8D37-89220617F9CF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5" name="Group 277">
                <a:extLst>
                  <a:ext uri="{FF2B5EF4-FFF2-40B4-BE49-F238E27FC236}">
                    <a16:creationId xmlns:a16="http://schemas.microsoft.com/office/drawing/2014/main" id="{0C17E18A-A977-484F-B574-A67A48380061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176" name="Freeform 17">
                  <a:extLst>
                    <a:ext uri="{FF2B5EF4-FFF2-40B4-BE49-F238E27FC236}">
                      <a16:creationId xmlns:a16="http://schemas.microsoft.com/office/drawing/2014/main" id="{0CA10F88-DC32-456B-9388-73C3CC08F8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sz="900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77" name="Group 279">
                  <a:extLst>
                    <a:ext uri="{FF2B5EF4-FFF2-40B4-BE49-F238E27FC236}">
                      <a16:creationId xmlns:a16="http://schemas.microsoft.com/office/drawing/2014/main" id="{CD14EE52-4592-49A2-B3D3-5FEF95859267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178" name="Freeform 15">
                    <a:extLst>
                      <a:ext uri="{FF2B5EF4-FFF2-40B4-BE49-F238E27FC236}">
                        <a16:creationId xmlns:a16="http://schemas.microsoft.com/office/drawing/2014/main" id="{F19FBF44-BF94-4357-98ED-96C9B9B05E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79" name="Freeform 16">
                    <a:extLst>
                      <a:ext uri="{FF2B5EF4-FFF2-40B4-BE49-F238E27FC236}">
                        <a16:creationId xmlns:a16="http://schemas.microsoft.com/office/drawing/2014/main" id="{49A74606-BD98-4A10-B519-6FAEE3B338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80" name="Freeform 19">
                    <a:extLst>
                      <a:ext uri="{FF2B5EF4-FFF2-40B4-BE49-F238E27FC236}">
                        <a16:creationId xmlns:a16="http://schemas.microsoft.com/office/drawing/2014/main" id="{067EB96B-BB22-4800-AB3D-45261F57FF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</p:grpSp>
        <p:cxnSp>
          <p:nvCxnSpPr>
            <p:cNvPr id="114" name="Straight Arrow Connector 283">
              <a:extLst>
                <a:ext uri="{FF2B5EF4-FFF2-40B4-BE49-F238E27FC236}">
                  <a16:creationId xmlns:a16="http://schemas.microsoft.com/office/drawing/2014/main" id="{5D841D6E-FC59-4380-8A50-BC6EBA6D0082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52" y="5402057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A5DE6766-5F25-422F-ADEC-0CEAEC4471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2592" y="5123889"/>
              <a:ext cx="649426" cy="566101"/>
            </a:xfrm>
            <a:custGeom>
              <a:avLst/>
              <a:gdLst>
                <a:gd name="T0" fmla="*/ 240 w 320"/>
                <a:gd name="T1" fmla="*/ 0 h 278"/>
                <a:gd name="T2" fmla="*/ 80 w 320"/>
                <a:gd name="T3" fmla="*/ 0 h 278"/>
                <a:gd name="T4" fmla="*/ 0 w 320"/>
                <a:gd name="T5" fmla="*/ 139 h 278"/>
                <a:gd name="T6" fmla="*/ 80 w 320"/>
                <a:gd name="T7" fmla="*/ 278 h 278"/>
                <a:gd name="T8" fmla="*/ 240 w 320"/>
                <a:gd name="T9" fmla="*/ 278 h 278"/>
                <a:gd name="T10" fmla="*/ 320 w 320"/>
                <a:gd name="T11" fmla="*/ 139 h 278"/>
                <a:gd name="T12" fmla="*/ 240 w 320"/>
                <a:gd name="T13" fmla="*/ 0 h 278"/>
                <a:gd name="T14" fmla="*/ 240 w 320"/>
                <a:gd name="T15" fmla="*/ 201 h 278"/>
                <a:gd name="T16" fmla="*/ 219 w 320"/>
                <a:gd name="T17" fmla="*/ 223 h 278"/>
                <a:gd name="T18" fmla="*/ 101 w 320"/>
                <a:gd name="T19" fmla="*/ 223 h 278"/>
                <a:gd name="T20" fmla="*/ 79 w 320"/>
                <a:gd name="T21" fmla="*/ 201 h 278"/>
                <a:gd name="T22" fmla="*/ 79 w 320"/>
                <a:gd name="T23" fmla="*/ 77 h 278"/>
                <a:gd name="T24" fmla="*/ 101 w 320"/>
                <a:gd name="T25" fmla="*/ 55 h 278"/>
                <a:gd name="T26" fmla="*/ 188 w 320"/>
                <a:gd name="T27" fmla="*/ 55 h 278"/>
                <a:gd name="T28" fmla="*/ 204 w 320"/>
                <a:gd name="T29" fmla="*/ 55 h 278"/>
                <a:gd name="T30" fmla="*/ 206 w 320"/>
                <a:gd name="T31" fmla="*/ 55 h 278"/>
                <a:gd name="T32" fmla="*/ 240 w 320"/>
                <a:gd name="T33" fmla="*/ 88 h 278"/>
                <a:gd name="T34" fmla="*/ 240 w 320"/>
                <a:gd name="T35" fmla="*/ 106 h 278"/>
                <a:gd name="T36" fmla="*/ 240 w 320"/>
                <a:gd name="T37" fmla="*/ 20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0" h="278">
                  <a:moveTo>
                    <a:pt x="240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80" y="278"/>
                    <a:pt x="80" y="278"/>
                    <a:pt x="80" y="278"/>
                  </a:cubicBezTo>
                  <a:cubicBezTo>
                    <a:pt x="240" y="278"/>
                    <a:pt x="240" y="278"/>
                    <a:pt x="240" y="278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240" y="0"/>
                  </a:lnTo>
                  <a:close/>
                  <a:moveTo>
                    <a:pt x="240" y="201"/>
                  </a:moveTo>
                  <a:cubicBezTo>
                    <a:pt x="240" y="213"/>
                    <a:pt x="231" y="223"/>
                    <a:pt x="219" y="223"/>
                  </a:cubicBezTo>
                  <a:cubicBezTo>
                    <a:pt x="101" y="223"/>
                    <a:pt x="101" y="223"/>
                    <a:pt x="101" y="223"/>
                  </a:cubicBezTo>
                  <a:cubicBezTo>
                    <a:pt x="89" y="223"/>
                    <a:pt x="79" y="213"/>
                    <a:pt x="79" y="201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79" y="65"/>
                    <a:pt x="89" y="55"/>
                    <a:pt x="101" y="55"/>
                  </a:cubicBezTo>
                  <a:cubicBezTo>
                    <a:pt x="188" y="55"/>
                    <a:pt x="188" y="55"/>
                    <a:pt x="188" y="55"/>
                  </a:cubicBezTo>
                  <a:cubicBezTo>
                    <a:pt x="196" y="55"/>
                    <a:pt x="204" y="55"/>
                    <a:pt x="204" y="55"/>
                  </a:cubicBezTo>
                  <a:cubicBezTo>
                    <a:pt x="206" y="55"/>
                    <a:pt x="206" y="55"/>
                    <a:pt x="206" y="55"/>
                  </a:cubicBezTo>
                  <a:cubicBezTo>
                    <a:pt x="240" y="88"/>
                    <a:pt x="240" y="88"/>
                    <a:pt x="240" y="88"/>
                  </a:cubicBezTo>
                  <a:cubicBezTo>
                    <a:pt x="240" y="106"/>
                    <a:pt x="240" y="106"/>
                    <a:pt x="240" y="106"/>
                  </a:cubicBezTo>
                  <a:cubicBezTo>
                    <a:pt x="240" y="201"/>
                    <a:pt x="240" y="201"/>
                    <a:pt x="240" y="2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EC7AB43B-FD62-458F-A5EB-B13A3FAE2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327" y="5437435"/>
              <a:ext cx="30925" cy="69582"/>
            </a:xfrm>
            <a:custGeom>
              <a:avLst/>
              <a:gdLst>
                <a:gd name="T0" fmla="*/ 15 w 15"/>
                <a:gd name="T1" fmla="*/ 7 h 34"/>
                <a:gd name="T2" fmla="*/ 14 w 15"/>
                <a:gd name="T3" fmla="*/ 4 h 34"/>
                <a:gd name="T4" fmla="*/ 13 w 15"/>
                <a:gd name="T5" fmla="*/ 2 h 34"/>
                <a:gd name="T6" fmla="*/ 11 w 15"/>
                <a:gd name="T7" fmla="*/ 1 h 34"/>
                <a:gd name="T8" fmla="*/ 8 w 15"/>
                <a:gd name="T9" fmla="*/ 0 h 34"/>
                <a:gd name="T10" fmla="*/ 4 w 15"/>
                <a:gd name="T11" fmla="*/ 2 h 34"/>
                <a:gd name="T12" fmla="*/ 2 w 15"/>
                <a:gd name="T13" fmla="*/ 5 h 34"/>
                <a:gd name="T14" fmla="*/ 1 w 15"/>
                <a:gd name="T15" fmla="*/ 10 h 34"/>
                <a:gd name="T16" fmla="*/ 0 w 15"/>
                <a:gd name="T17" fmla="*/ 17 h 34"/>
                <a:gd name="T18" fmla="*/ 1 w 15"/>
                <a:gd name="T19" fmla="*/ 25 h 34"/>
                <a:gd name="T20" fmla="*/ 2 w 15"/>
                <a:gd name="T21" fmla="*/ 30 h 34"/>
                <a:gd name="T22" fmla="*/ 4 w 15"/>
                <a:gd name="T23" fmla="*/ 33 h 34"/>
                <a:gd name="T24" fmla="*/ 7 w 15"/>
                <a:gd name="T25" fmla="*/ 34 h 34"/>
                <a:gd name="T26" fmla="*/ 10 w 15"/>
                <a:gd name="T27" fmla="*/ 33 h 34"/>
                <a:gd name="T28" fmla="*/ 12 w 15"/>
                <a:gd name="T29" fmla="*/ 32 h 34"/>
                <a:gd name="T30" fmla="*/ 13 w 15"/>
                <a:gd name="T31" fmla="*/ 29 h 34"/>
                <a:gd name="T32" fmla="*/ 14 w 15"/>
                <a:gd name="T33" fmla="*/ 26 h 34"/>
                <a:gd name="T34" fmla="*/ 15 w 15"/>
                <a:gd name="T35" fmla="*/ 22 h 34"/>
                <a:gd name="T36" fmla="*/ 15 w 15"/>
                <a:gd name="T37" fmla="*/ 17 h 34"/>
                <a:gd name="T38" fmla="*/ 15 w 15"/>
                <a:gd name="T39" fmla="*/ 11 h 34"/>
                <a:gd name="T40" fmla="*/ 15 w 15"/>
                <a:gd name="T41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34">
                  <a:moveTo>
                    <a:pt x="15" y="7"/>
                  </a:moveTo>
                  <a:cubicBezTo>
                    <a:pt x="15" y="6"/>
                    <a:pt x="14" y="5"/>
                    <a:pt x="14" y="4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2" y="2"/>
                    <a:pt x="11" y="2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4" y="2"/>
                    <a:pt x="2" y="3"/>
                    <a:pt x="2" y="5"/>
                  </a:cubicBezTo>
                  <a:cubicBezTo>
                    <a:pt x="2" y="6"/>
                    <a:pt x="2" y="8"/>
                    <a:pt x="1" y="10"/>
                  </a:cubicBezTo>
                  <a:cubicBezTo>
                    <a:pt x="1" y="12"/>
                    <a:pt x="0" y="14"/>
                    <a:pt x="0" y="17"/>
                  </a:cubicBezTo>
                  <a:cubicBezTo>
                    <a:pt x="0" y="20"/>
                    <a:pt x="0" y="23"/>
                    <a:pt x="1" y="25"/>
                  </a:cubicBezTo>
                  <a:cubicBezTo>
                    <a:pt x="1" y="27"/>
                    <a:pt x="2" y="29"/>
                    <a:pt x="2" y="30"/>
                  </a:cubicBezTo>
                  <a:cubicBezTo>
                    <a:pt x="3" y="32"/>
                    <a:pt x="4" y="32"/>
                    <a:pt x="4" y="33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8" y="34"/>
                    <a:pt x="9" y="34"/>
                    <a:pt x="10" y="33"/>
                  </a:cubicBezTo>
                  <a:cubicBezTo>
                    <a:pt x="11" y="33"/>
                    <a:pt x="11" y="32"/>
                    <a:pt x="12" y="32"/>
                  </a:cubicBezTo>
                  <a:cubicBezTo>
                    <a:pt x="13" y="31"/>
                    <a:pt x="13" y="30"/>
                    <a:pt x="13" y="29"/>
                  </a:cubicBezTo>
                  <a:cubicBezTo>
                    <a:pt x="14" y="28"/>
                    <a:pt x="14" y="27"/>
                    <a:pt x="14" y="26"/>
                  </a:cubicBezTo>
                  <a:cubicBezTo>
                    <a:pt x="14" y="25"/>
                    <a:pt x="15" y="23"/>
                    <a:pt x="15" y="22"/>
                  </a:cubicBezTo>
                  <a:cubicBezTo>
                    <a:pt x="15" y="21"/>
                    <a:pt x="15" y="19"/>
                    <a:pt x="15" y="17"/>
                  </a:cubicBezTo>
                  <a:cubicBezTo>
                    <a:pt x="15" y="15"/>
                    <a:pt x="15" y="12"/>
                    <a:pt x="15" y="11"/>
                  </a:cubicBezTo>
                  <a:cubicBezTo>
                    <a:pt x="15" y="10"/>
                    <a:pt x="15" y="9"/>
                    <a:pt x="15" y="7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BE078F39-9F3F-4344-A2D1-34F2AD6F1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640" y="5306863"/>
              <a:ext cx="28348" cy="67864"/>
            </a:xfrm>
            <a:custGeom>
              <a:avLst/>
              <a:gdLst>
                <a:gd name="T0" fmla="*/ 14 w 14"/>
                <a:gd name="T1" fmla="*/ 7 h 33"/>
                <a:gd name="T2" fmla="*/ 14 w 14"/>
                <a:gd name="T3" fmla="*/ 3 h 33"/>
                <a:gd name="T4" fmla="*/ 12 w 14"/>
                <a:gd name="T5" fmla="*/ 2 h 33"/>
                <a:gd name="T6" fmla="*/ 10 w 14"/>
                <a:gd name="T7" fmla="*/ 0 h 33"/>
                <a:gd name="T8" fmla="*/ 8 w 14"/>
                <a:gd name="T9" fmla="*/ 0 h 33"/>
                <a:gd name="T10" fmla="*/ 4 w 14"/>
                <a:gd name="T11" fmla="*/ 1 h 33"/>
                <a:gd name="T12" fmla="*/ 2 w 14"/>
                <a:gd name="T13" fmla="*/ 4 h 33"/>
                <a:gd name="T14" fmla="*/ 1 w 14"/>
                <a:gd name="T15" fmla="*/ 9 h 33"/>
                <a:gd name="T16" fmla="*/ 0 w 14"/>
                <a:gd name="T17" fmla="*/ 16 h 33"/>
                <a:gd name="T18" fmla="*/ 1 w 14"/>
                <a:gd name="T19" fmla="*/ 25 h 33"/>
                <a:gd name="T20" fmla="*/ 2 w 14"/>
                <a:gd name="T21" fmla="*/ 30 h 33"/>
                <a:gd name="T22" fmla="*/ 4 w 14"/>
                <a:gd name="T23" fmla="*/ 32 h 33"/>
                <a:gd name="T24" fmla="*/ 7 w 14"/>
                <a:gd name="T25" fmla="*/ 33 h 33"/>
                <a:gd name="T26" fmla="*/ 10 w 14"/>
                <a:gd name="T27" fmla="*/ 32 h 33"/>
                <a:gd name="T28" fmla="*/ 12 w 14"/>
                <a:gd name="T29" fmla="*/ 31 h 33"/>
                <a:gd name="T30" fmla="*/ 13 w 14"/>
                <a:gd name="T31" fmla="*/ 28 h 33"/>
                <a:gd name="T32" fmla="*/ 14 w 14"/>
                <a:gd name="T33" fmla="*/ 25 h 33"/>
                <a:gd name="T34" fmla="*/ 14 w 14"/>
                <a:gd name="T35" fmla="*/ 21 h 33"/>
                <a:gd name="T36" fmla="*/ 14 w 14"/>
                <a:gd name="T37" fmla="*/ 16 h 33"/>
                <a:gd name="T38" fmla="*/ 14 w 14"/>
                <a:gd name="T39" fmla="*/ 10 h 33"/>
                <a:gd name="T40" fmla="*/ 14 w 14"/>
                <a:gd name="T41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33">
                  <a:moveTo>
                    <a:pt x="14" y="7"/>
                  </a:moveTo>
                  <a:cubicBezTo>
                    <a:pt x="14" y="5"/>
                    <a:pt x="14" y="4"/>
                    <a:pt x="14" y="3"/>
                  </a:cubicBezTo>
                  <a:cubicBezTo>
                    <a:pt x="13" y="3"/>
                    <a:pt x="13" y="2"/>
                    <a:pt x="12" y="2"/>
                  </a:cubicBezTo>
                  <a:cubicBezTo>
                    <a:pt x="12" y="1"/>
                    <a:pt x="11" y="1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1" y="11"/>
                    <a:pt x="0" y="14"/>
                    <a:pt x="0" y="16"/>
                  </a:cubicBezTo>
                  <a:cubicBezTo>
                    <a:pt x="0" y="19"/>
                    <a:pt x="0" y="23"/>
                    <a:pt x="1" y="25"/>
                  </a:cubicBezTo>
                  <a:cubicBezTo>
                    <a:pt x="1" y="26"/>
                    <a:pt x="1" y="28"/>
                    <a:pt x="2" y="30"/>
                  </a:cubicBezTo>
                  <a:cubicBezTo>
                    <a:pt x="3" y="31"/>
                    <a:pt x="3" y="32"/>
                    <a:pt x="4" y="32"/>
                  </a:cubicBezTo>
                  <a:cubicBezTo>
                    <a:pt x="5" y="33"/>
                    <a:pt x="6" y="33"/>
                    <a:pt x="7" y="33"/>
                  </a:cubicBezTo>
                  <a:cubicBezTo>
                    <a:pt x="8" y="33"/>
                    <a:pt x="9" y="33"/>
                    <a:pt x="10" y="32"/>
                  </a:cubicBezTo>
                  <a:cubicBezTo>
                    <a:pt x="10" y="32"/>
                    <a:pt x="11" y="32"/>
                    <a:pt x="12" y="31"/>
                  </a:cubicBezTo>
                  <a:cubicBezTo>
                    <a:pt x="12" y="30"/>
                    <a:pt x="13" y="30"/>
                    <a:pt x="13" y="28"/>
                  </a:cubicBezTo>
                  <a:cubicBezTo>
                    <a:pt x="14" y="28"/>
                    <a:pt x="14" y="26"/>
                    <a:pt x="14" y="25"/>
                  </a:cubicBezTo>
                  <a:cubicBezTo>
                    <a:pt x="14" y="24"/>
                    <a:pt x="14" y="23"/>
                    <a:pt x="14" y="21"/>
                  </a:cubicBezTo>
                  <a:cubicBezTo>
                    <a:pt x="14" y="20"/>
                    <a:pt x="14" y="18"/>
                    <a:pt x="14" y="16"/>
                  </a:cubicBezTo>
                  <a:cubicBezTo>
                    <a:pt x="14" y="14"/>
                    <a:pt x="14" y="12"/>
                    <a:pt x="14" y="10"/>
                  </a:cubicBezTo>
                  <a:cubicBezTo>
                    <a:pt x="14" y="9"/>
                    <a:pt x="14" y="8"/>
                    <a:pt x="14" y="7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69E74A7A-84D6-490D-AFDE-F5EAECFD70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7283" y="5260475"/>
              <a:ext cx="278326" cy="292929"/>
            </a:xfrm>
            <a:custGeom>
              <a:avLst/>
              <a:gdLst>
                <a:gd name="T0" fmla="*/ 97 w 137"/>
                <a:gd name="T1" fmla="*/ 0 h 144"/>
                <a:gd name="T2" fmla="*/ 0 w 137"/>
                <a:gd name="T3" fmla="*/ 10 h 144"/>
                <a:gd name="T4" fmla="*/ 10 w 137"/>
                <a:gd name="T5" fmla="*/ 144 h 144"/>
                <a:gd name="T6" fmla="*/ 137 w 137"/>
                <a:gd name="T7" fmla="*/ 134 h 144"/>
                <a:gd name="T8" fmla="*/ 110 w 137"/>
                <a:gd name="T9" fmla="*/ 28 h 144"/>
                <a:gd name="T10" fmla="*/ 36 w 137"/>
                <a:gd name="T11" fmla="*/ 25 h 144"/>
                <a:gd name="T12" fmla="*/ 37 w 137"/>
                <a:gd name="T13" fmla="*/ 23 h 144"/>
                <a:gd name="T14" fmla="*/ 48 w 137"/>
                <a:gd name="T15" fmla="*/ 16 h 144"/>
                <a:gd name="T16" fmla="*/ 49 w 137"/>
                <a:gd name="T17" fmla="*/ 16 h 144"/>
                <a:gd name="T18" fmla="*/ 52 w 137"/>
                <a:gd name="T19" fmla="*/ 16 h 144"/>
                <a:gd name="T20" fmla="*/ 55 w 137"/>
                <a:gd name="T21" fmla="*/ 16 h 144"/>
                <a:gd name="T22" fmla="*/ 56 w 137"/>
                <a:gd name="T23" fmla="*/ 17 h 144"/>
                <a:gd name="T24" fmla="*/ 64 w 137"/>
                <a:gd name="T25" fmla="*/ 57 h 144"/>
                <a:gd name="T26" fmla="*/ 65 w 137"/>
                <a:gd name="T27" fmla="*/ 57 h 144"/>
                <a:gd name="T28" fmla="*/ 65 w 137"/>
                <a:gd name="T29" fmla="*/ 60 h 144"/>
                <a:gd name="T30" fmla="*/ 65 w 137"/>
                <a:gd name="T31" fmla="*/ 64 h 144"/>
                <a:gd name="T32" fmla="*/ 64 w 137"/>
                <a:gd name="T33" fmla="*/ 64 h 144"/>
                <a:gd name="T34" fmla="*/ 37 w 137"/>
                <a:gd name="T35" fmla="*/ 64 h 144"/>
                <a:gd name="T36" fmla="*/ 36 w 137"/>
                <a:gd name="T37" fmla="*/ 62 h 144"/>
                <a:gd name="T38" fmla="*/ 36 w 137"/>
                <a:gd name="T39" fmla="*/ 58 h 144"/>
                <a:gd name="T40" fmla="*/ 37 w 137"/>
                <a:gd name="T41" fmla="*/ 57 h 144"/>
                <a:gd name="T42" fmla="*/ 46 w 137"/>
                <a:gd name="T43" fmla="*/ 57 h 144"/>
                <a:gd name="T44" fmla="*/ 39 w 137"/>
                <a:gd name="T45" fmla="*/ 30 h 144"/>
                <a:gd name="T46" fmla="*/ 37 w 137"/>
                <a:gd name="T47" fmla="*/ 31 h 144"/>
                <a:gd name="T48" fmla="*/ 36 w 137"/>
                <a:gd name="T49" fmla="*/ 28 h 144"/>
                <a:gd name="T50" fmla="*/ 65 w 137"/>
                <a:gd name="T51" fmla="*/ 114 h 144"/>
                <a:gd name="T52" fmla="*/ 57 w 137"/>
                <a:gd name="T53" fmla="*/ 127 h 144"/>
                <a:gd name="T54" fmla="*/ 41 w 137"/>
                <a:gd name="T55" fmla="*/ 127 h 144"/>
                <a:gd name="T56" fmla="*/ 33 w 137"/>
                <a:gd name="T57" fmla="*/ 115 h 144"/>
                <a:gd name="T58" fmla="*/ 33 w 137"/>
                <a:gd name="T59" fmla="*/ 94 h 144"/>
                <a:gd name="T60" fmla="*/ 41 w 137"/>
                <a:gd name="T61" fmla="*/ 81 h 144"/>
                <a:gd name="T62" fmla="*/ 58 w 137"/>
                <a:gd name="T63" fmla="*/ 81 h 144"/>
                <a:gd name="T64" fmla="*/ 65 w 137"/>
                <a:gd name="T65" fmla="*/ 94 h 144"/>
                <a:gd name="T66" fmla="*/ 65 w 137"/>
                <a:gd name="T67" fmla="*/ 114 h 144"/>
                <a:gd name="T68" fmla="*/ 103 w 137"/>
                <a:gd name="T69" fmla="*/ 127 h 144"/>
                <a:gd name="T70" fmla="*/ 101 w 137"/>
                <a:gd name="T71" fmla="*/ 128 h 144"/>
                <a:gd name="T72" fmla="*/ 74 w 137"/>
                <a:gd name="T73" fmla="*/ 128 h 144"/>
                <a:gd name="T74" fmla="*/ 74 w 137"/>
                <a:gd name="T75" fmla="*/ 126 h 144"/>
                <a:gd name="T76" fmla="*/ 74 w 137"/>
                <a:gd name="T77" fmla="*/ 122 h 144"/>
                <a:gd name="T78" fmla="*/ 74 w 137"/>
                <a:gd name="T79" fmla="*/ 120 h 144"/>
                <a:gd name="T80" fmla="*/ 84 w 137"/>
                <a:gd name="T81" fmla="*/ 120 h 144"/>
                <a:gd name="T82" fmla="*/ 76 w 137"/>
                <a:gd name="T83" fmla="*/ 94 h 144"/>
                <a:gd name="T84" fmla="*/ 74 w 137"/>
                <a:gd name="T85" fmla="*/ 94 h 144"/>
                <a:gd name="T86" fmla="*/ 74 w 137"/>
                <a:gd name="T87" fmla="*/ 91 h 144"/>
                <a:gd name="T88" fmla="*/ 74 w 137"/>
                <a:gd name="T89" fmla="*/ 89 h 144"/>
                <a:gd name="T90" fmla="*/ 75 w 137"/>
                <a:gd name="T91" fmla="*/ 87 h 144"/>
                <a:gd name="T92" fmla="*/ 86 w 137"/>
                <a:gd name="T93" fmla="*/ 81 h 144"/>
                <a:gd name="T94" fmla="*/ 88 w 137"/>
                <a:gd name="T95" fmla="*/ 81 h 144"/>
                <a:gd name="T96" fmla="*/ 92 w 137"/>
                <a:gd name="T97" fmla="*/ 81 h 144"/>
                <a:gd name="T98" fmla="*/ 94 w 137"/>
                <a:gd name="T99" fmla="*/ 81 h 144"/>
                <a:gd name="T100" fmla="*/ 94 w 137"/>
                <a:gd name="T101" fmla="*/ 121 h 144"/>
                <a:gd name="T102" fmla="*/ 102 w 137"/>
                <a:gd name="T103" fmla="*/ 121 h 144"/>
                <a:gd name="T104" fmla="*/ 103 w 137"/>
                <a:gd name="T105" fmla="*/ 123 h 144"/>
                <a:gd name="T106" fmla="*/ 103 w 137"/>
                <a:gd name="T107" fmla="*/ 126 h 144"/>
                <a:gd name="T108" fmla="*/ 100 w 137"/>
                <a:gd name="T109" fmla="*/ 57 h 144"/>
                <a:gd name="T110" fmla="*/ 87 w 137"/>
                <a:gd name="T111" fmla="*/ 64 h 144"/>
                <a:gd name="T112" fmla="*/ 73 w 137"/>
                <a:gd name="T113" fmla="*/ 58 h 144"/>
                <a:gd name="T114" fmla="*/ 70 w 137"/>
                <a:gd name="T115" fmla="*/ 40 h 144"/>
                <a:gd name="T116" fmla="*/ 74 w 137"/>
                <a:gd name="T117" fmla="*/ 22 h 144"/>
                <a:gd name="T118" fmla="*/ 87 w 137"/>
                <a:gd name="T119" fmla="*/ 15 h 144"/>
                <a:gd name="T120" fmla="*/ 101 w 137"/>
                <a:gd name="T121" fmla="*/ 21 h 144"/>
                <a:gd name="T122" fmla="*/ 104 w 137"/>
                <a:gd name="T123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4">
                  <a:moveTo>
                    <a:pt x="110" y="0"/>
                  </a:moveTo>
                  <a:cubicBezTo>
                    <a:pt x="107" y="0"/>
                    <a:pt x="102" y="0"/>
                    <a:pt x="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9"/>
                    <a:pt x="5" y="144"/>
                    <a:pt x="10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33" y="144"/>
                    <a:pt x="137" y="139"/>
                    <a:pt x="137" y="134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0"/>
                    <a:pt x="110" y="0"/>
                    <a:pt x="110" y="0"/>
                  </a:cubicBezTo>
                  <a:close/>
                  <a:moveTo>
                    <a:pt x="36" y="25"/>
                  </a:moveTo>
                  <a:cubicBezTo>
                    <a:pt x="36" y="25"/>
                    <a:pt x="36" y="25"/>
                    <a:pt x="36" y="24"/>
                  </a:cubicBezTo>
                  <a:cubicBezTo>
                    <a:pt x="36" y="24"/>
                    <a:pt x="36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50" y="16"/>
                  </a:cubicBezTo>
                  <a:cubicBezTo>
                    <a:pt x="51" y="16"/>
                    <a:pt x="51" y="16"/>
                    <a:pt x="52" y="16"/>
                  </a:cubicBezTo>
                  <a:cubicBezTo>
                    <a:pt x="53" y="16"/>
                    <a:pt x="54" y="16"/>
                    <a:pt x="54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6" y="16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5" y="57"/>
                    <a:pt x="65" y="58"/>
                    <a:pt x="65" y="58"/>
                  </a:cubicBezTo>
                  <a:cubicBezTo>
                    <a:pt x="65" y="59"/>
                    <a:pt x="65" y="60"/>
                    <a:pt x="65" y="60"/>
                  </a:cubicBezTo>
                  <a:cubicBezTo>
                    <a:pt x="65" y="61"/>
                    <a:pt x="65" y="62"/>
                    <a:pt x="65" y="62"/>
                  </a:cubicBezTo>
                  <a:cubicBezTo>
                    <a:pt x="65" y="63"/>
                    <a:pt x="65" y="63"/>
                    <a:pt x="65" y="64"/>
                  </a:cubicBezTo>
                  <a:cubicBezTo>
                    <a:pt x="65" y="64"/>
                    <a:pt x="65" y="64"/>
                    <a:pt x="64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4"/>
                    <a:pt x="36" y="63"/>
                    <a:pt x="36" y="62"/>
                  </a:cubicBezTo>
                  <a:cubicBezTo>
                    <a:pt x="36" y="62"/>
                    <a:pt x="36" y="61"/>
                    <a:pt x="36" y="60"/>
                  </a:cubicBezTo>
                  <a:cubicBezTo>
                    <a:pt x="36" y="60"/>
                    <a:pt x="36" y="59"/>
                    <a:pt x="36" y="58"/>
                  </a:cubicBezTo>
                  <a:cubicBezTo>
                    <a:pt x="36" y="58"/>
                    <a:pt x="36" y="58"/>
                    <a:pt x="36" y="57"/>
                  </a:cubicBezTo>
                  <a:cubicBezTo>
                    <a:pt x="36" y="57"/>
                    <a:pt x="36" y="57"/>
                    <a:pt x="37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0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6" y="30"/>
                    <a:pt x="36" y="30"/>
                  </a:cubicBezTo>
                  <a:cubicBezTo>
                    <a:pt x="36" y="29"/>
                    <a:pt x="36" y="28"/>
                    <a:pt x="36" y="28"/>
                  </a:cubicBezTo>
                  <a:cubicBezTo>
                    <a:pt x="36" y="26"/>
                    <a:pt x="36" y="25"/>
                    <a:pt x="36" y="25"/>
                  </a:cubicBezTo>
                  <a:close/>
                  <a:moveTo>
                    <a:pt x="65" y="114"/>
                  </a:moveTo>
                  <a:cubicBezTo>
                    <a:pt x="65" y="117"/>
                    <a:pt x="64" y="120"/>
                    <a:pt x="62" y="122"/>
                  </a:cubicBezTo>
                  <a:cubicBezTo>
                    <a:pt x="61" y="124"/>
                    <a:pt x="59" y="126"/>
                    <a:pt x="57" y="127"/>
                  </a:cubicBezTo>
                  <a:cubicBezTo>
                    <a:pt x="55" y="128"/>
                    <a:pt x="52" y="129"/>
                    <a:pt x="49" y="129"/>
                  </a:cubicBezTo>
                  <a:cubicBezTo>
                    <a:pt x="46" y="129"/>
                    <a:pt x="43" y="128"/>
                    <a:pt x="41" y="127"/>
                  </a:cubicBezTo>
                  <a:cubicBezTo>
                    <a:pt x="39" y="126"/>
                    <a:pt x="37" y="124"/>
                    <a:pt x="35" y="122"/>
                  </a:cubicBezTo>
                  <a:cubicBezTo>
                    <a:pt x="34" y="121"/>
                    <a:pt x="33" y="118"/>
                    <a:pt x="33" y="115"/>
                  </a:cubicBezTo>
                  <a:cubicBezTo>
                    <a:pt x="32" y="112"/>
                    <a:pt x="32" y="108"/>
                    <a:pt x="32" y="105"/>
                  </a:cubicBezTo>
                  <a:cubicBezTo>
                    <a:pt x="32" y="101"/>
                    <a:pt x="32" y="97"/>
                    <a:pt x="33" y="94"/>
                  </a:cubicBezTo>
                  <a:cubicBezTo>
                    <a:pt x="33" y="91"/>
                    <a:pt x="35" y="89"/>
                    <a:pt x="36" y="87"/>
                  </a:cubicBezTo>
                  <a:cubicBezTo>
                    <a:pt x="37" y="85"/>
                    <a:pt x="39" y="83"/>
                    <a:pt x="41" y="81"/>
                  </a:cubicBezTo>
                  <a:cubicBezTo>
                    <a:pt x="43" y="80"/>
                    <a:pt x="46" y="80"/>
                    <a:pt x="49" y="80"/>
                  </a:cubicBezTo>
                  <a:cubicBezTo>
                    <a:pt x="53" y="80"/>
                    <a:pt x="55" y="80"/>
                    <a:pt x="58" y="81"/>
                  </a:cubicBezTo>
                  <a:cubicBezTo>
                    <a:pt x="60" y="83"/>
                    <a:pt x="62" y="84"/>
                    <a:pt x="63" y="86"/>
                  </a:cubicBezTo>
                  <a:cubicBezTo>
                    <a:pt x="64" y="88"/>
                    <a:pt x="65" y="90"/>
                    <a:pt x="65" y="94"/>
                  </a:cubicBezTo>
                  <a:cubicBezTo>
                    <a:pt x="66" y="97"/>
                    <a:pt x="66" y="100"/>
                    <a:pt x="66" y="104"/>
                  </a:cubicBezTo>
                  <a:cubicBezTo>
                    <a:pt x="67" y="108"/>
                    <a:pt x="66" y="111"/>
                    <a:pt x="65" y="114"/>
                  </a:cubicBezTo>
                  <a:close/>
                  <a:moveTo>
                    <a:pt x="103" y="126"/>
                  </a:moveTo>
                  <a:cubicBezTo>
                    <a:pt x="103" y="126"/>
                    <a:pt x="103" y="126"/>
                    <a:pt x="103" y="127"/>
                  </a:cubicBezTo>
                  <a:cubicBezTo>
                    <a:pt x="103" y="127"/>
                    <a:pt x="103" y="128"/>
                    <a:pt x="102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7"/>
                    <a:pt x="74" y="126"/>
                    <a:pt x="74" y="126"/>
                  </a:cubicBezTo>
                  <a:cubicBezTo>
                    <a:pt x="74" y="125"/>
                    <a:pt x="74" y="124"/>
                    <a:pt x="74" y="124"/>
                  </a:cubicBezTo>
                  <a:cubicBezTo>
                    <a:pt x="74" y="123"/>
                    <a:pt x="74" y="122"/>
                    <a:pt x="74" y="122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0"/>
                    <a:pt x="74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6" y="94"/>
                    <a:pt x="75" y="94"/>
                    <a:pt x="75" y="94"/>
                  </a:cubicBezTo>
                  <a:cubicBezTo>
                    <a:pt x="74" y="94"/>
                    <a:pt x="74" y="94"/>
                    <a:pt x="74" y="94"/>
                  </a:cubicBezTo>
                  <a:cubicBezTo>
                    <a:pt x="74" y="94"/>
                    <a:pt x="74" y="94"/>
                    <a:pt x="74" y="93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89"/>
                    <a:pt x="74" y="88"/>
                    <a:pt x="74" y="88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81"/>
                    <a:pt x="85" y="81"/>
                    <a:pt x="86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1"/>
                    <a:pt x="87" y="81"/>
                    <a:pt x="88" y="81"/>
                  </a:cubicBezTo>
                  <a:cubicBezTo>
                    <a:pt x="89" y="81"/>
                    <a:pt x="89" y="81"/>
                    <a:pt x="90" y="81"/>
                  </a:cubicBezTo>
                  <a:cubicBezTo>
                    <a:pt x="90" y="81"/>
                    <a:pt x="92" y="81"/>
                    <a:pt x="92" y="81"/>
                  </a:cubicBezTo>
                  <a:cubicBezTo>
                    <a:pt x="92" y="81"/>
                    <a:pt x="93" y="81"/>
                    <a:pt x="93" y="81"/>
                  </a:cubicBezTo>
                  <a:cubicBezTo>
                    <a:pt x="93" y="81"/>
                    <a:pt x="94" y="81"/>
                    <a:pt x="94" y="81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101" y="121"/>
                    <a:pt x="101" y="121"/>
                    <a:pt x="101" y="121"/>
                  </a:cubicBezTo>
                  <a:cubicBezTo>
                    <a:pt x="102" y="121"/>
                    <a:pt x="102" y="121"/>
                    <a:pt x="102" y="121"/>
                  </a:cubicBezTo>
                  <a:cubicBezTo>
                    <a:pt x="103" y="122"/>
                    <a:pt x="103" y="122"/>
                    <a:pt x="103" y="122"/>
                  </a:cubicBezTo>
                  <a:cubicBezTo>
                    <a:pt x="103" y="122"/>
                    <a:pt x="103" y="122"/>
                    <a:pt x="103" y="123"/>
                  </a:cubicBezTo>
                  <a:cubicBezTo>
                    <a:pt x="103" y="124"/>
                    <a:pt x="103" y="124"/>
                    <a:pt x="103" y="125"/>
                  </a:cubicBezTo>
                  <a:cubicBezTo>
                    <a:pt x="103" y="125"/>
                    <a:pt x="103" y="126"/>
                    <a:pt x="103" y="126"/>
                  </a:cubicBezTo>
                  <a:close/>
                  <a:moveTo>
                    <a:pt x="103" y="49"/>
                  </a:moveTo>
                  <a:cubicBezTo>
                    <a:pt x="103" y="53"/>
                    <a:pt x="102" y="55"/>
                    <a:pt x="100" y="57"/>
                  </a:cubicBezTo>
                  <a:cubicBezTo>
                    <a:pt x="99" y="59"/>
                    <a:pt x="97" y="61"/>
                    <a:pt x="95" y="62"/>
                  </a:cubicBezTo>
                  <a:cubicBezTo>
                    <a:pt x="93" y="64"/>
                    <a:pt x="90" y="64"/>
                    <a:pt x="87" y="64"/>
                  </a:cubicBezTo>
                  <a:cubicBezTo>
                    <a:pt x="83" y="64"/>
                    <a:pt x="81" y="64"/>
                    <a:pt x="78" y="62"/>
                  </a:cubicBezTo>
                  <a:cubicBezTo>
                    <a:pt x="76" y="61"/>
                    <a:pt x="74" y="60"/>
                    <a:pt x="73" y="58"/>
                  </a:cubicBezTo>
                  <a:cubicBezTo>
                    <a:pt x="72" y="56"/>
                    <a:pt x="71" y="53"/>
                    <a:pt x="71" y="50"/>
                  </a:cubicBezTo>
                  <a:cubicBezTo>
                    <a:pt x="70" y="47"/>
                    <a:pt x="70" y="44"/>
                    <a:pt x="70" y="40"/>
                  </a:cubicBezTo>
                  <a:cubicBezTo>
                    <a:pt x="70" y="36"/>
                    <a:pt x="70" y="33"/>
                    <a:pt x="71" y="30"/>
                  </a:cubicBezTo>
                  <a:cubicBezTo>
                    <a:pt x="71" y="26"/>
                    <a:pt x="73" y="24"/>
                    <a:pt x="74" y="22"/>
                  </a:cubicBezTo>
                  <a:cubicBezTo>
                    <a:pt x="75" y="20"/>
                    <a:pt x="77" y="18"/>
                    <a:pt x="79" y="17"/>
                  </a:cubicBezTo>
                  <a:cubicBezTo>
                    <a:pt x="81" y="16"/>
                    <a:pt x="84" y="15"/>
                    <a:pt x="87" y="15"/>
                  </a:cubicBezTo>
                  <a:cubicBezTo>
                    <a:pt x="90" y="15"/>
                    <a:pt x="93" y="16"/>
                    <a:pt x="96" y="17"/>
                  </a:cubicBezTo>
                  <a:cubicBezTo>
                    <a:pt x="97" y="18"/>
                    <a:pt x="99" y="19"/>
                    <a:pt x="101" y="21"/>
                  </a:cubicBezTo>
                  <a:cubicBezTo>
                    <a:pt x="102" y="23"/>
                    <a:pt x="103" y="26"/>
                    <a:pt x="103" y="29"/>
                  </a:cubicBezTo>
                  <a:cubicBezTo>
                    <a:pt x="104" y="32"/>
                    <a:pt x="104" y="35"/>
                    <a:pt x="104" y="39"/>
                  </a:cubicBezTo>
                  <a:cubicBezTo>
                    <a:pt x="105" y="43"/>
                    <a:pt x="104" y="46"/>
                    <a:pt x="103" y="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49">
                <a:defRPr/>
              </a:pPr>
              <a:endParaRPr lang="en-US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B9021A7-267B-453C-9F19-3A1939399537}"/>
                </a:ext>
              </a:extLst>
            </p:cNvPr>
            <p:cNvGrpSpPr/>
            <p:nvPr/>
          </p:nvGrpSpPr>
          <p:grpSpPr>
            <a:xfrm>
              <a:off x="2514949" y="5290541"/>
              <a:ext cx="284339" cy="228502"/>
              <a:chOff x="2514949" y="5290541"/>
              <a:chExt cx="284339" cy="228502"/>
            </a:xfrm>
          </p:grpSpPr>
          <p:sp>
            <p:nvSpPr>
              <p:cNvPr id="165" name="Rectangle 56">
                <a:extLst>
                  <a:ext uri="{FF2B5EF4-FFF2-40B4-BE49-F238E27FC236}">
                    <a16:creationId xmlns:a16="http://schemas.microsoft.com/office/drawing/2014/main" id="{78BD22CF-052D-4971-9693-4B879A255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6" name="Rectangle 57">
                <a:extLst>
                  <a:ext uri="{FF2B5EF4-FFF2-40B4-BE49-F238E27FC236}">
                    <a16:creationId xmlns:a16="http://schemas.microsoft.com/office/drawing/2014/main" id="{742566F4-8FD1-4D3A-A6E8-660850A2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7" name="Rectangle 58">
                <a:extLst>
                  <a:ext uri="{FF2B5EF4-FFF2-40B4-BE49-F238E27FC236}">
                    <a16:creationId xmlns:a16="http://schemas.microsoft.com/office/drawing/2014/main" id="{EAFF57AC-7B31-4E0A-A56A-64D9AB616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8" name="Rectangle 59">
                <a:extLst>
                  <a:ext uri="{FF2B5EF4-FFF2-40B4-BE49-F238E27FC236}">
                    <a16:creationId xmlns:a16="http://schemas.microsoft.com/office/drawing/2014/main" id="{CB086BE4-2712-4BFA-AB90-C970FDE00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9" name="Rectangle 60">
                <a:extLst>
                  <a:ext uri="{FF2B5EF4-FFF2-40B4-BE49-F238E27FC236}">
                    <a16:creationId xmlns:a16="http://schemas.microsoft.com/office/drawing/2014/main" id="{B84B2BD3-12BE-48CA-B44D-9716B8E17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70" name="Rectangle 61">
                <a:extLst>
                  <a:ext uri="{FF2B5EF4-FFF2-40B4-BE49-F238E27FC236}">
                    <a16:creationId xmlns:a16="http://schemas.microsoft.com/office/drawing/2014/main" id="{EB7859A5-6579-4856-8784-1F609DABE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71" name="Freeform 62">
                <a:extLst>
                  <a:ext uri="{FF2B5EF4-FFF2-40B4-BE49-F238E27FC236}">
                    <a16:creationId xmlns:a16="http://schemas.microsoft.com/office/drawing/2014/main" id="{EF76A8BE-BBD5-4C04-BBBA-D656B22B8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72" name="Freeform 63">
                <a:extLst>
                  <a:ext uri="{FF2B5EF4-FFF2-40B4-BE49-F238E27FC236}">
                    <a16:creationId xmlns:a16="http://schemas.microsoft.com/office/drawing/2014/main" id="{2595BF1E-AD56-4EE6-83AC-0CED5146C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73" name="Freeform 64">
                <a:extLst>
                  <a:ext uri="{FF2B5EF4-FFF2-40B4-BE49-F238E27FC236}">
                    <a16:creationId xmlns:a16="http://schemas.microsoft.com/office/drawing/2014/main" id="{7116BDB5-745F-4F97-9B76-5176A075F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120" name="Straight Connector 342">
              <a:extLst>
                <a:ext uri="{FF2B5EF4-FFF2-40B4-BE49-F238E27FC236}">
                  <a16:creationId xmlns:a16="http://schemas.microsoft.com/office/drawing/2014/main" id="{E950407C-FD14-468A-B8D9-3AFB90D95110}"/>
                </a:ext>
              </a:extLst>
            </p:cNvPr>
            <p:cNvCxnSpPr>
              <a:stCxn id="156" idx="1"/>
              <a:endCxn id="129" idx="3"/>
            </p:cNvCxnSpPr>
            <p:nvPr/>
          </p:nvCxnSpPr>
          <p:spPr>
            <a:xfrm flipH="1">
              <a:off x="4907597" y="5218164"/>
              <a:ext cx="268306" cy="1887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343">
              <a:extLst>
                <a:ext uri="{FF2B5EF4-FFF2-40B4-BE49-F238E27FC236}">
                  <a16:creationId xmlns:a16="http://schemas.microsoft.com/office/drawing/2014/main" id="{D1EB9DFE-FCCF-4F3C-BD45-D2007563C6DF}"/>
                </a:ext>
              </a:extLst>
            </p:cNvPr>
            <p:cNvCxnSpPr>
              <a:cxnSpLocks/>
              <a:stCxn id="147" idx="1"/>
            </p:cNvCxnSpPr>
            <p:nvPr/>
          </p:nvCxnSpPr>
          <p:spPr>
            <a:xfrm flipH="1">
              <a:off x="4903439" y="5401494"/>
              <a:ext cx="272464" cy="46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346">
              <a:extLst>
                <a:ext uri="{FF2B5EF4-FFF2-40B4-BE49-F238E27FC236}">
                  <a16:creationId xmlns:a16="http://schemas.microsoft.com/office/drawing/2014/main" id="{C15139D1-D121-409F-91A7-59DBB8E9AC3D}"/>
                </a:ext>
              </a:extLst>
            </p:cNvPr>
            <p:cNvCxnSpPr>
              <a:cxnSpLocks/>
              <a:stCxn id="138" idx="1"/>
            </p:cNvCxnSpPr>
            <p:nvPr/>
          </p:nvCxnSpPr>
          <p:spPr>
            <a:xfrm flipH="1" flipV="1">
              <a:off x="4903439" y="5406186"/>
              <a:ext cx="272464" cy="1786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309">
              <a:extLst>
                <a:ext uri="{FF2B5EF4-FFF2-40B4-BE49-F238E27FC236}">
                  <a16:creationId xmlns:a16="http://schemas.microsoft.com/office/drawing/2014/main" id="{496B6D45-829B-4C94-B2E5-305DBFD4B4B6}"/>
                </a:ext>
              </a:extLst>
            </p:cNvPr>
            <p:cNvGrpSpPr/>
            <p:nvPr/>
          </p:nvGrpSpPr>
          <p:grpSpPr>
            <a:xfrm>
              <a:off x="5175903" y="5136111"/>
              <a:ext cx="204208" cy="164106"/>
              <a:chOff x="2514949" y="5290541"/>
              <a:chExt cx="284339" cy="228502"/>
            </a:xfrm>
          </p:grpSpPr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74FD4343-7FDF-4972-8B14-02A4F95C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3EDDA4D5-1D67-472B-AC17-FF81EC3EA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96EB294A-20D3-4147-8C33-6FD4E6119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94DBA7D3-F68A-4606-885F-BC59BB32B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0" name="Rectangle 60">
                <a:extLst>
                  <a:ext uri="{FF2B5EF4-FFF2-40B4-BE49-F238E27FC236}">
                    <a16:creationId xmlns:a16="http://schemas.microsoft.com/office/drawing/2014/main" id="{61E97E5C-BA58-497B-8D6A-7379F59E6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1" name="Rectangle 61">
                <a:extLst>
                  <a:ext uri="{FF2B5EF4-FFF2-40B4-BE49-F238E27FC236}">
                    <a16:creationId xmlns:a16="http://schemas.microsoft.com/office/drawing/2014/main" id="{F9A56C47-ECAD-4129-B42D-6D64D4E9A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2" name="Freeform 62">
                <a:extLst>
                  <a:ext uri="{FF2B5EF4-FFF2-40B4-BE49-F238E27FC236}">
                    <a16:creationId xmlns:a16="http://schemas.microsoft.com/office/drawing/2014/main" id="{F42F6446-0B36-4433-B905-4979E2ADA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3" name="Freeform 63">
                <a:extLst>
                  <a:ext uri="{FF2B5EF4-FFF2-40B4-BE49-F238E27FC236}">
                    <a16:creationId xmlns:a16="http://schemas.microsoft.com/office/drawing/2014/main" id="{E3D064E2-0FB6-4BED-8C71-04D2DFFFB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64" name="Freeform 64">
                <a:extLst>
                  <a:ext uri="{FF2B5EF4-FFF2-40B4-BE49-F238E27FC236}">
                    <a16:creationId xmlns:a16="http://schemas.microsoft.com/office/drawing/2014/main" id="{6C9CCBB5-A60F-4D88-8223-F4975AF16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24" name="Group 319">
              <a:extLst>
                <a:ext uri="{FF2B5EF4-FFF2-40B4-BE49-F238E27FC236}">
                  <a16:creationId xmlns:a16="http://schemas.microsoft.com/office/drawing/2014/main" id="{7D9A67CC-5107-4837-8A79-9ADE41BF8EAB}"/>
                </a:ext>
              </a:extLst>
            </p:cNvPr>
            <p:cNvGrpSpPr/>
            <p:nvPr/>
          </p:nvGrpSpPr>
          <p:grpSpPr>
            <a:xfrm>
              <a:off x="5175903" y="5319441"/>
              <a:ext cx="204208" cy="164106"/>
              <a:chOff x="2514949" y="5290541"/>
              <a:chExt cx="284339" cy="228502"/>
            </a:xfrm>
          </p:grpSpPr>
          <p:sp>
            <p:nvSpPr>
              <p:cNvPr id="147" name="Rectangle 56">
                <a:extLst>
                  <a:ext uri="{FF2B5EF4-FFF2-40B4-BE49-F238E27FC236}">
                    <a16:creationId xmlns:a16="http://schemas.microsoft.com/office/drawing/2014/main" id="{880C7255-D3DB-45B7-B1EA-E92EA6ECE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8" name="Rectangle 57">
                <a:extLst>
                  <a:ext uri="{FF2B5EF4-FFF2-40B4-BE49-F238E27FC236}">
                    <a16:creationId xmlns:a16="http://schemas.microsoft.com/office/drawing/2014/main" id="{83844B09-6456-4A5B-92CA-4D5608D71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9" name="Rectangle 58">
                <a:extLst>
                  <a:ext uri="{FF2B5EF4-FFF2-40B4-BE49-F238E27FC236}">
                    <a16:creationId xmlns:a16="http://schemas.microsoft.com/office/drawing/2014/main" id="{20F5560A-C31E-4624-98BE-E596D0BE2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0" name="Rectangle 59">
                <a:extLst>
                  <a:ext uri="{FF2B5EF4-FFF2-40B4-BE49-F238E27FC236}">
                    <a16:creationId xmlns:a16="http://schemas.microsoft.com/office/drawing/2014/main" id="{41AA3257-B781-4076-BC60-F1A18D237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1" name="Rectangle 60">
                <a:extLst>
                  <a:ext uri="{FF2B5EF4-FFF2-40B4-BE49-F238E27FC236}">
                    <a16:creationId xmlns:a16="http://schemas.microsoft.com/office/drawing/2014/main" id="{2770CF40-71CD-4174-8EB0-5B7D0716E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2" name="Rectangle 61">
                <a:extLst>
                  <a:ext uri="{FF2B5EF4-FFF2-40B4-BE49-F238E27FC236}">
                    <a16:creationId xmlns:a16="http://schemas.microsoft.com/office/drawing/2014/main" id="{5F552C7F-0E77-4423-89E0-3F456CB5C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3" name="Freeform 62">
                <a:extLst>
                  <a:ext uri="{FF2B5EF4-FFF2-40B4-BE49-F238E27FC236}">
                    <a16:creationId xmlns:a16="http://schemas.microsoft.com/office/drawing/2014/main" id="{0330C607-82F8-46B1-BFE6-EAA8B332B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4" name="Freeform 63">
                <a:extLst>
                  <a:ext uri="{FF2B5EF4-FFF2-40B4-BE49-F238E27FC236}">
                    <a16:creationId xmlns:a16="http://schemas.microsoft.com/office/drawing/2014/main" id="{AAA84F75-F3A7-45C5-8AA1-28297BE9B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55" name="Freeform 64">
                <a:extLst>
                  <a:ext uri="{FF2B5EF4-FFF2-40B4-BE49-F238E27FC236}">
                    <a16:creationId xmlns:a16="http://schemas.microsoft.com/office/drawing/2014/main" id="{35797EF9-4D19-4EA2-99E7-B1047A792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25" name="Group 329">
              <a:extLst>
                <a:ext uri="{FF2B5EF4-FFF2-40B4-BE49-F238E27FC236}">
                  <a16:creationId xmlns:a16="http://schemas.microsoft.com/office/drawing/2014/main" id="{92A96A5F-7290-4496-887D-B0DBD5D826BC}"/>
                </a:ext>
              </a:extLst>
            </p:cNvPr>
            <p:cNvGrpSpPr/>
            <p:nvPr/>
          </p:nvGrpSpPr>
          <p:grpSpPr>
            <a:xfrm>
              <a:off x="5175903" y="5502771"/>
              <a:ext cx="204208" cy="164106"/>
              <a:chOff x="2514949" y="5290541"/>
              <a:chExt cx="284339" cy="228502"/>
            </a:xfrm>
          </p:grpSpPr>
          <p:sp>
            <p:nvSpPr>
              <p:cNvPr id="138" name="Rectangle 56">
                <a:extLst>
                  <a:ext uri="{FF2B5EF4-FFF2-40B4-BE49-F238E27FC236}">
                    <a16:creationId xmlns:a16="http://schemas.microsoft.com/office/drawing/2014/main" id="{6B9BC65E-C106-4DC9-82C7-68206BF22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9" name="Rectangle 57">
                <a:extLst>
                  <a:ext uri="{FF2B5EF4-FFF2-40B4-BE49-F238E27FC236}">
                    <a16:creationId xmlns:a16="http://schemas.microsoft.com/office/drawing/2014/main" id="{BE200CAD-B938-4817-95A3-E66072563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0" name="Rectangle 58">
                <a:extLst>
                  <a:ext uri="{FF2B5EF4-FFF2-40B4-BE49-F238E27FC236}">
                    <a16:creationId xmlns:a16="http://schemas.microsoft.com/office/drawing/2014/main" id="{996C2919-D489-434E-9E2F-72C3D5D4D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1" name="Rectangle 59">
                <a:extLst>
                  <a:ext uri="{FF2B5EF4-FFF2-40B4-BE49-F238E27FC236}">
                    <a16:creationId xmlns:a16="http://schemas.microsoft.com/office/drawing/2014/main" id="{7A9355EC-176C-4EEC-BE4B-FCA9E502F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2" name="Rectangle 60">
                <a:extLst>
                  <a:ext uri="{FF2B5EF4-FFF2-40B4-BE49-F238E27FC236}">
                    <a16:creationId xmlns:a16="http://schemas.microsoft.com/office/drawing/2014/main" id="{3E055000-45F3-426A-84BE-C586DF250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3" name="Rectangle 61">
                <a:extLst>
                  <a:ext uri="{FF2B5EF4-FFF2-40B4-BE49-F238E27FC236}">
                    <a16:creationId xmlns:a16="http://schemas.microsoft.com/office/drawing/2014/main" id="{0C7572ED-B9B6-4682-B092-FE091E1EC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4" name="Freeform 62">
                <a:extLst>
                  <a:ext uri="{FF2B5EF4-FFF2-40B4-BE49-F238E27FC236}">
                    <a16:creationId xmlns:a16="http://schemas.microsoft.com/office/drawing/2014/main" id="{6A88D57A-D9F5-4C80-A1A9-C261A8321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5" name="Freeform 63">
                <a:extLst>
                  <a:ext uri="{FF2B5EF4-FFF2-40B4-BE49-F238E27FC236}">
                    <a16:creationId xmlns:a16="http://schemas.microsoft.com/office/drawing/2014/main" id="{524079F7-9828-4C0B-95E7-7D419B18B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46" name="Freeform 64">
                <a:extLst>
                  <a:ext uri="{FF2B5EF4-FFF2-40B4-BE49-F238E27FC236}">
                    <a16:creationId xmlns:a16="http://schemas.microsoft.com/office/drawing/2014/main" id="{1D95DEA9-01F3-4F48-9B80-26D842A3A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26" name="Group 299">
              <a:extLst>
                <a:ext uri="{FF2B5EF4-FFF2-40B4-BE49-F238E27FC236}">
                  <a16:creationId xmlns:a16="http://schemas.microsoft.com/office/drawing/2014/main" id="{58A603CA-2B1F-429B-856B-91D6215F92BA}"/>
                </a:ext>
              </a:extLst>
            </p:cNvPr>
            <p:cNvGrpSpPr/>
            <p:nvPr/>
          </p:nvGrpSpPr>
          <p:grpSpPr>
            <a:xfrm>
              <a:off x="4623258" y="5292688"/>
              <a:ext cx="284339" cy="228502"/>
              <a:chOff x="2514949" y="5290541"/>
              <a:chExt cx="284339" cy="228502"/>
            </a:xfrm>
          </p:grpSpPr>
          <p:sp>
            <p:nvSpPr>
              <p:cNvPr id="129" name="Rectangle 56">
                <a:extLst>
                  <a:ext uri="{FF2B5EF4-FFF2-40B4-BE49-F238E27FC236}">
                    <a16:creationId xmlns:a16="http://schemas.microsoft.com/office/drawing/2014/main" id="{301B761B-84E1-48D8-A96D-9AA88EB98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0" name="Rectangle 57">
                <a:extLst>
                  <a:ext uri="{FF2B5EF4-FFF2-40B4-BE49-F238E27FC236}">
                    <a16:creationId xmlns:a16="http://schemas.microsoft.com/office/drawing/2014/main" id="{EA1383E2-175B-4D82-AC37-D12AA132E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949" y="5290541"/>
                <a:ext cx="284339" cy="22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Rectangle 58">
                <a:extLst>
                  <a:ext uri="{FF2B5EF4-FFF2-40B4-BE49-F238E27FC236}">
                    <a16:creationId xmlns:a16="http://schemas.microsoft.com/office/drawing/2014/main" id="{CE536714-23C4-4120-9E8E-9B531E115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Rectangle 59">
                <a:extLst>
                  <a:ext uri="{FF2B5EF4-FFF2-40B4-BE49-F238E27FC236}">
                    <a16:creationId xmlns:a16="http://schemas.microsoft.com/office/drawing/2014/main" id="{5EEF1F9D-304E-41D0-9B33-479FFF1EA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Rectangle 60">
                <a:extLst>
                  <a:ext uri="{FF2B5EF4-FFF2-40B4-BE49-F238E27FC236}">
                    <a16:creationId xmlns:a16="http://schemas.microsoft.com/office/drawing/2014/main" id="{22199CED-0526-4ACA-B032-A6A293FE7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Rectangle 61">
                <a:extLst>
                  <a:ext uri="{FF2B5EF4-FFF2-40B4-BE49-F238E27FC236}">
                    <a16:creationId xmlns:a16="http://schemas.microsoft.com/office/drawing/2014/main" id="{A7033C60-1D74-48CD-B1DC-4C5CC6A56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284" y="5312876"/>
                <a:ext cx="237092" cy="183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5" name="Freeform 62">
                <a:extLst>
                  <a:ext uri="{FF2B5EF4-FFF2-40B4-BE49-F238E27FC236}">
                    <a16:creationId xmlns:a16="http://schemas.microsoft.com/office/drawing/2014/main" id="{4304C6B5-3025-4AB4-B69B-7EADBFE8C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367" y="5394484"/>
                <a:ext cx="134009" cy="102225"/>
              </a:xfrm>
              <a:custGeom>
                <a:avLst/>
                <a:gdLst>
                  <a:gd name="T0" fmla="*/ 66 w 66"/>
                  <a:gd name="T1" fmla="*/ 12 h 50"/>
                  <a:gd name="T2" fmla="*/ 58 w 66"/>
                  <a:gd name="T3" fmla="*/ 4 h 50"/>
                  <a:gd name="T4" fmla="*/ 46 w 66"/>
                  <a:gd name="T5" fmla="*/ 4 h 50"/>
                  <a:gd name="T6" fmla="*/ 0 w 66"/>
                  <a:gd name="T7" fmla="*/ 50 h 50"/>
                  <a:gd name="T8" fmla="*/ 66 w 66"/>
                  <a:gd name="T9" fmla="*/ 50 h 50"/>
                  <a:gd name="T10" fmla="*/ 66 w 66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0">
                    <a:moveTo>
                      <a:pt x="66" y="12"/>
                    </a:moveTo>
                    <a:cubicBezTo>
                      <a:pt x="58" y="4"/>
                      <a:pt x="58" y="4"/>
                      <a:pt x="58" y="4"/>
                    </a:cubicBezTo>
                    <a:cubicBezTo>
                      <a:pt x="55" y="0"/>
                      <a:pt x="49" y="0"/>
                      <a:pt x="46" y="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6" y="50"/>
                      <a:pt x="66" y="50"/>
                      <a:pt x="66" y="50"/>
                    </a:cubicBez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6" name="Freeform 63">
                <a:extLst>
                  <a:ext uri="{FF2B5EF4-FFF2-40B4-BE49-F238E27FC236}">
                    <a16:creationId xmlns:a16="http://schemas.microsoft.com/office/drawing/2014/main" id="{9A8BFC4A-2603-4F57-A329-9687474FE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671" y="5416818"/>
                <a:ext cx="166652" cy="79890"/>
              </a:xfrm>
              <a:custGeom>
                <a:avLst/>
                <a:gdLst>
                  <a:gd name="T0" fmla="*/ 82 w 82"/>
                  <a:gd name="T1" fmla="*/ 39 h 39"/>
                  <a:gd name="T2" fmla="*/ 46 w 82"/>
                  <a:gd name="T3" fmla="*/ 3 h 39"/>
                  <a:gd name="T4" fmla="*/ 37 w 82"/>
                  <a:gd name="T5" fmla="*/ 3 h 39"/>
                  <a:gd name="T6" fmla="*/ 0 w 82"/>
                  <a:gd name="T7" fmla="*/ 39 h 39"/>
                  <a:gd name="T8" fmla="*/ 82 w 8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9">
                    <a:moveTo>
                      <a:pt x="82" y="39"/>
                    </a:moveTo>
                    <a:cubicBezTo>
                      <a:pt x="46" y="3"/>
                      <a:pt x="46" y="3"/>
                      <a:pt x="46" y="3"/>
                    </a:cubicBezTo>
                    <a:cubicBezTo>
                      <a:pt x="43" y="0"/>
                      <a:pt x="39" y="0"/>
                      <a:pt x="37" y="3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82" y="39"/>
                    </a:lnTo>
                    <a:close/>
                  </a:path>
                </a:pathLst>
              </a:cu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7" name="Freeform 64">
                <a:extLst>
                  <a:ext uri="{FF2B5EF4-FFF2-40B4-BE49-F238E27FC236}">
                    <a16:creationId xmlns:a16="http://schemas.microsoft.com/office/drawing/2014/main" id="{64690CC9-83D6-40A3-879E-66B2E0AAF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619" y="5335210"/>
                <a:ext cx="109097" cy="71300"/>
              </a:xfrm>
              <a:custGeom>
                <a:avLst/>
                <a:gdLst>
                  <a:gd name="T0" fmla="*/ 31 w 54"/>
                  <a:gd name="T1" fmla="*/ 0 h 35"/>
                  <a:gd name="T2" fmla="*/ 15 w 54"/>
                  <a:gd name="T3" fmla="*/ 12 h 35"/>
                  <a:gd name="T4" fmla="*/ 12 w 54"/>
                  <a:gd name="T5" fmla="*/ 11 h 35"/>
                  <a:gd name="T6" fmla="*/ 0 w 54"/>
                  <a:gd name="T7" fmla="*/ 23 h 35"/>
                  <a:gd name="T8" fmla="*/ 12 w 54"/>
                  <a:gd name="T9" fmla="*/ 35 h 35"/>
                  <a:gd name="T10" fmla="*/ 12 w 54"/>
                  <a:gd name="T11" fmla="*/ 34 h 35"/>
                  <a:gd name="T12" fmla="*/ 12 w 54"/>
                  <a:gd name="T13" fmla="*/ 35 h 35"/>
                  <a:gd name="T14" fmla="*/ 49 w 54"/>
                  <a:gd name="T15" fmla="*/ 35 h 35"/>
                  <a:gd name="T16" fmla="*/ 49 w 54"/>
                  <a:gd name="T17" fmla="*/ 34 h 35"/>
                  <a:gd name="T18" fmla="*/ 54 w 54"/>
                  <a:gd name="T19" fmla="*/ 28 h 35"/>
                  <a:gd name="T20" fmla="*/ 48 w 54"/>
                  <a:gd name="T21" fmla="*/ 22 h 35"/>
                  <a:gd name="T22" fmla="*/ 47 w 54"/>
                  <a:gd name="T23" fmla="*/ 22 h 35"/>
                  <a:gd name="T24" fmla="*/ 48 w 54"/>
                  <a:gd name="T25" fmla="*/ 17 h 35"/>
                  <a:gd name="T26" fmla="*/ 31 w 54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5">
                    <a:moveTo>
                      <a:pt x="31" y="0"/>
                    </a:moveTo>
                    <a:cubicBezTo>
                      <a:pt x="24" y="0"/>
                      <a:pt x="17" y="5"/>
                      <a:pt x="15" y="12"/>
                    </a:cubicBezTo>
                    <a:cubicBezTo>
                      <a:pt x="14" y="12"/>
                      <a:pt x="13" y="11"/>
                      <a:pt x="12" y="11"/>
                    </a:cubicBezTo>
                    <a:cubicBezTo>
                      <a:pt x="5" y="11"/>
                      <a:pt x="0" y="17"/>
                      <a:pt x="0" y="23"/>
                    </a:cubicBezTo>
                    <a:cubicBezTo>
                      <a:pt x="0" y="29"/>
                      <a:pt x="5" y="35"/>
                      <a:pt x="12" y="35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2" y="34"/>
                      <a:pt x="54" y="31"/>
                      <a:pt x="54" y="28"/>
                    </a:cubicBezTo>
                    <a:cubicBezTo>
                      <a:pt x="54" y="25"/>
                      <a:pt x="52" y="22"/>
                      <a:pt x="48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0"/>
                      <a:pt x="48" y="19"/>
                      <a:pt x="48" y="17"/>
                    </a:cubicBezTo>
                    <a:cubicBezTo>
                      <a:pt x="48" y="8"/>
                      <a:pt x="40" y="0"/>
                      <a:pt x="3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27" name="Rectangle 47">
              <a:extLst>
                <a:ext uri="{FF2B5EF4-FFF2-40B4-BE49-F238E27FC236}">
                  <a16:creationId xmlns:a16="http://schemas.microsoft.com/office/drawing/2014/main" id="{D37DFFCB-256B-4567-9BB5-7309C8A4F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029" y="6005909"/>
              <a:ext cx="728918" cy="31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49">
                <a:lnSpc>
                  <a:spcPct val="90000"/>
                </a:lnSpc>
                <a:defRPr/>
              </a:pP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Stores in </a:t>
              </a:r>
              <a:b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</a:b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blob storage</a:t>
              </a:r>
            </a:p>
          </p:txBody>
        </p:sp>
        <p:sp>
          <p:nvSpPr>
            <p:cNvPr id="128" name="Rectangle 47">
              <a:extLst>
                <a:ext uri="{FF2B5EF4-FFF2-40B4-BE49-F238E27FC236}">
                  <a16:creationId xmlns:a16="http://schemas.microsoft.com/office/drawing/2014/main" id="{758E0FD9-4D29-4BD9-858E-C95B3081D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183" y="6005909"/>
              <a:ext cx="935386" cy="31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49">
                <a:lnSpc>
                  <a:spcPct val="90000"/>
                </a:lnSpc>
                <a:defRPr/>
              </a:pP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Produces scaled</a:t>
              </a:r>
              <a:b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</a:b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images</a:t>
              </a:r>
            </a:p>
          </p:txBody>
        </p:sp>
      </p:grpSp>
      <p:grpSp>
        <p:nvGrpSpPr>
          <p:cNvPr id="5" name="Group 447">
            <a:extLst>
              <a:ext uri="{FF2B5EF4-FFF2-40B4-BE49-F238E27FC236}">
                <a16:creationId xmlns:a16="http://schemas.microsoft.com/office/drawing/2014/main" id="{9CE69F5A-A6C2-46D1-8E1B-D3B888AC485C}"/>
              </a:ext>
            </a:extLst>
          </p:cNvPr>
          <p:cNvGrpSpPr/>
          <p:nvPr/>
        </p:nvGrpSpPr>
        <p:grpSpPr>
          <a:xfrm>
            <a:off x="6163971" y="1704150"/>
            <a:ext cx="5221073" cy="2072915"/>
            <a:chOff x="6240725" y="1916792"/>
            <a:chExt cx="5733470" cy="2276351"/>
          </a:xfrm>
        </p:grpSpPr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624CE282-52C3-43BF-9544-BCDCF761F82D}"/>
                </a:ext>
              </a:extLst>
            </p:cNvPr>
            <p:cNvSpPr/>
            <p:nvPr/>
          </p:nvSpPr>
          <p:spPr bwMode="auto">
            <a:xfrm>
              <a:off x="6240725" y="1916792"/>
              <a:ext cx="5733470" cy="22763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noFill/>
              <a:prstDash val="dash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873">
                <a:defRPr/>
              </a:pPr>
              <a:r>
                <a:rPr lang="en-US" sz="2000" kern="0" dirty="0" err="1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Processamiento</a:t>
              </a:r>
              <a:r>
                <a:rPr lang="en-US" sz="2000" kern="0" dirty="0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 </a:t>
              </a:r>
              <a:r>
                <a:rPr lang="en-US" sz="2000" kern="0" dirty="0" err="1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basado</a:t>
              </a:r>
              <a:r>
                <a:rPr lang="en-US" sz="2000" kern="0" dirty="0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 </a:t>
              </a:r>
              <a:r>
                <a:rPr lang="en-US" sz="2000" kern="0" dirty="0" err="1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en</a:t>
              </a:r>
              <a:r>
                <a:rPr lang="en-US" sz="2000" kern="0" dirty="0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 Timer</a:t>
              </a:r>
            </a:p>
          </p:txBody>
        </p:sp>
        <p:sp>
          <p:nvSpPr>
            <p:cNvPr id="10" name="Rectangle 47">
              <a:extLst>
                <a:ext uri="{FF2B5EF4-FFF2-40B4-BE49-F238E27FC236}">
                  <a16:creationId xmlns:a16="http://schemas.microsoft.com/office/drawing/2014/main" id="{A016DE09-C949-4826-82FE-2C7315985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9280" y="3774773"/>
              <a:ext cx="653513" cy="155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49">
                <a:lnSpc>
                  <a:spcPct val="90000"/>
                </a:lnSpc>
                <a:defRPr/>
              </a:pP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Clean table</a:t>
              </a:r>
            </a:p>
          </p:txBody>
        </p:sp>
        <p:sp>
          <p:nvSpPr>
            <p:cNvPr id="11" name="Rectangle 47">
              <a:extLst>
                <a:ext uri="{FF2B5EF4-FFF2-40B4-BE49-F238E27FC236}">
                  <a16:creationId xmlns:a16="http://schemas.microsoft.com/office/drawing/2014/main" id="{E7EC1039-2495-454F-843D-A87ED890D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2194" y="3774773"/>
              <a:ext cx="500907" cy="31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49">
                <a:lnSpc>
                  <a:spcPct val="90000"/>
                </a:lnSpc>
                <a:defRPr/>
              </a:pP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Every 15</a:t>
              </a:r>
              <a:b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</a:b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minutes</a:t>
              </a:r>
            </a:p>
          </p:txBody>
        </p:sp>
        <p:cxnSp>
          <p:nvCxnSpPr>
            <p:cNvPr id="12" name="Straight Arrow Connector 353">
              <a:extLst>
                <a:ext uri="{FF2B5EF4-FFF2-40B4-BE49-F238E27FC236}">
                  <a16:creationId xmlns:a16="http://schemas.microsoft.com/office/drawing/2014/main" id="{9084BA1B-3F02-4144-9F4D-05E3819E4A66}"/>
                </a:ext>
              </a:extLst>
            </p:cNvPr>
            <p:cNvCxnSpPr>
              <a:cxnSpLocks/>
            </p:cNvCxnSpPr>
            <p:nvPr/>
          </p:nvCxnSpPr>
          <p:spPr>
            <a:xfrm>
              <a:off x="7355130" y="3089583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354">
              <a:extLst>
                <a:ext uri="{FF2B5EF4-FFF2-40B4-BE49-F238E27FC236}">
                  <a16:creationId xmlns:a16="http://schemas.microsoft.com/office/drawing/2014/main" id="{AD63F75C-2E4A-4CC0-A995-29E49D9FCA71}"/>
                </a:ext>
              </a:extLst>
            </p:cNvPr>
            <p:cNvSpPr/>
            <p:nvPr/>
          </p:nvSpPr>
          <p:spPr bwMode="auto">
            <a:xfrm>
              <a:off x="7914489" y="2640283"/>
              <a:ext cx="2183095" cy="974190"/>
            </a:xfrm>
            <a:prstGeom prst="roundRect">
              <a:avLst>
                <a:gd name="adj" fmla="val 50000"/>
              </a:avLst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" name="Group 355">
              <a:extLst>
                <a:ext uri="{FF2B5EF4-FFF2-40B4-BE49-F238E27FC236}">
                  <a16:creationId xmlns:a16="http://schemas.microsoft.com/office/drawing/2014/main" id="{47A09E7C-50B9-4E5C-87CF-CEAD89B35496}"/>
                </a:ext>
              </a:extLst>
            </p:cNvPr>
            <p:cNvGrpSpPr/>
            <p:nvPr/>
          </p:nvGrpSpPr>
          <p:grpSpPr>
            <a:xfrm>
              <a:off x="7917950" y="2524829"/>
              <a:ext cx="452260" cy="417074"/>
              <a:chOff x="7989965" y="5173839"/>
              <a:chExt cx="308230" cy="284249"/>
            </a:xfrm>
          </p:grpSpPr>
          <p:sp>
            <p:nvSpPr>
              <p:cNvPr id="99" name="Rectangle 356">
                <a:extLst>
                  <a:ext uri="{FF2B5EF4-FFF2-40B4-BE49-F238E27FC236}">
                    <a16:creationId xmlns:a16="http://schemas.microsoft.com/office/drawing/2014/main" id="{33A508FE-39D6-4943-8A0B-A8E4A01ACD8D}"/>
                  </a:ext>
                </a:extLst>
              </p:cNvPr>
              <p:cNvSpPr/>
              <p:nvPr/>
            </p:nvSpPr>
            <p:spPr bwMode="auto">
              <a:xfrm rot="2791835">
                <a:off x="8049962" y="5214759"/>
                <a:ext cx="187231" cy="19449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00" name="Group 357">
                <a:extLst>
                  <a:ext uri="{FF2B5EF4-FFF2-40B4-BE49-F238E27FC236}">
                    <a16:creationId xmlns:a16="http://schemas.microsoft.com/office/drawing/2014/main" id="{3EDA1E25-5EEE-49D0-90F4-CB777F939AA1}"/>
                  </a:ext>
                </a:extLst>
              </p:cNvPr>
              <p:cNvGrpSpPr/>
              <p:nvPr/>
            </p:nvGrpSpPr>
            <p:grpSpPr>
              <a:xfrm>
                <a:off x="7989965" y="5173839"/>
                <a:ext cx="308230" cy="284249"/>
                <a:chOff x="7875624" y="5410159"/>
                <a:chExt cx="308230" cy="284249"/>
              </a:xfrm>
            </p:grpSpPr>
            <p:sp>
              <p:nvSpPr>
                <p:cNvPr id="101" name="Freeform 17">
                  <a:extLst>
                    <a:ext uri="{FF2B5EF4-FFF2-40B4-BE49-F238E27FC236}">
                      <a16:creationId xmlns:a16="http://schemas.microsoft.com/office/drawing/2014/main" id="{048E1557-061D-43C6-BA1F-E95EC92F73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0264" y="5410159"/>
                  <a:ext cx="145298" cy="284249"/>
                </a:xfrm>
                <a:custGeom>
                  <a:avLst/>
                  <a:gdLst>
                    <a:gd name="T0" fmla="*/ 204 w 206"/>
                    <a:gd name="T1" fmla="*/ 0 h 403"/>
                    <a:gd name="T2" fmla="*/ 71 w 206"/>
                    <a:gd name="T3" fmla="*/ 0 h 403"/>
                    <a:gd name="T4" fmla="*/ 0 w 206"/>
                    <a:gd name="T5" fmla="*/ 201 h 403"/>
                    <a:gd name="T6" fmla="*/ 88 w 206"/>
                    <a:gd name="T7" fmla="*/ 204 h 403"/>
                    <a:gd name="T8" fmla="*/ 19 w 206"/>
                    <a:gd name="T9" fmla="*/ 403 h 403"/>
                    <a:gd name="T10" fmla="*/ 206 w 206"/>
                    <a:gd name="T11" fmla="*/ 135 h 403"/>
                    <a:gd name="T12" fmla="*/ 116 w 206"/>
                    <a:gd name="T13" fmla="*/ 135 h 403"/>
                    <a:gd name="T14" fmla="*/ 204 w 206"/>
                    <a:gd name="T15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6" h="403">
                      <a:moveTo>
                        <a:pt x="204" y="0"/>
                      </a:moveTo>
                      <a:lnTo>
                        <a:pt x="71" y="0"/>
                      </a:lnTo>
                      <a:lnTo>
                        <a:pt x="0" y="201"/>
                      </a:lnTo>
                      <a:lnTo>
                        <a:pt x="88" y="204"/>
                      </a:lnTo>
                      <a:lnTo>
                        <a:pt x="19" y="403"/>
                      </a:lnTo>
                      <a:lnTo>
                        <a:pt x="206" y="135"/>
                      </a:lnTo>
                      <a:lnTo>
                        <a:pt x="116" y="135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CD1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sz="900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02" name="Group 359">
                  <a:extLst>
                    <a:ext uri="{FF2B5EF4-FFF2-40B4-BE49-F238E27FC236}">
                      <a16:creationId xmlns:a16="http://schemas.microsoft.com/office/drawing/2014/main" id="{E058B922-0404-4E1B-8F94-E6AA593E50EB}"/>
                    </a:ext>
                  </a:extLst>
                </p:cNvPr>
                <p:cNvGrpSpPr/>
                <p:nvPr/>
              </p:nvGrpSpPr>
              <p:grpSpPr>
                <a:xfrm>
                  <a:off x="7875624" y="5410159"/>
                  <a:ext cx="308230" cy="284249"/>
                  <a:chOff x="7875624" y="5410159"/>
                  <a:chExt cx="308230" cy="284249"/>
                </a:xfrm>
              </p:grpSpPr>
              <p:sp>
                <p:nvSpPr>
                  <p:cNvPr id="103" name="Freeform 15">
                    <a:extLst>
                      <a:ext uri="{FF2B5EF4-FFF2-40B4-BE49-F238E27FC236}">
                        <a16:creationId xmlns:a16="http://schemas.microsoft.com/office/drawing/2014/main" id="{8C8EE485-9B72-48E9-83AF-3B56E1DC5F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4402" y="5461648"/>
                    <a:ext cx="99452" cy="177743"/>
                  </a:xfrm>
                  <a:custGeom>
                    <a:avLst/>
                    <a:gdLst>
                      <a:gd name="T0" fmla="*/ 58 w 60"/>
                      <a:gd name="T1" fmla="*/ 55 h 106"/>
                      <a:gd name="T2" fmla="*/ 58 w 60"/>
                      <a:gd name="T3" fmla="*/ 49 h 106"/>
                      <a:gd name="T4" fmla="*/ 49 w 60"/>
                      <a:gd name="T5" fmla="*/ 40 h 106"/>
                      <a:gd name="T6" fmla="*/ 9 w 60"/>
                      <a:gd name="T7" fmla="*/ 1 h 106"/>
                      <a:gd name="T8" fmla="*/ 3 w 60"/>
                      <a:gd name="T9" fmla="*/ 1 h 106"/>
                      <a:gd name="T10" fmla="*/ 3 w 60"/>
                      <a:gd name="T11" fmla="*/ 8 h 106"/>
                      <a:gd name="T12" fmla="*/ 45 w 60"/>
                      <a:gd name="T13" fmla="*/ 49 h 106"/>
                      <a:gd name="T14" fmla="*/ 45 w 60"/>
                      <a:gd name="T15" fmla="*/ 55 h 106"/>
                      <a:gd name="T16" fmla="*/ 2 w 60"/>
                      <a:gd name="T17" fmla="*/ 97 h 106"/>
                      <a:gd name="T18" fmla="*/ 2 w 60"/>
                      <a:gd name="T19" fmla="*/ 104 h 106"/>
                      <a:gd name="T20" fmla="*/ 9 w 60"/>
                      <a:gd name="T21" fmla="*/ 104 h 106"/>
                      <a:gd name="T22" fmla="*/ 48 w 60"/>
                      <a:gd name="T23" fmla="*/ 65 h 106"/>
                      <a:gd name="T24" fmla="*/ 48 w 60"/>
                      <a:gd name="T25" fmla="*/ 65 h 106"/>
                      <a:gd name="T26" fmla="*/ 58 w 60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0" h="106">
                        <a:moveTo>
                          <a:pt x="58" y="55"/>
                        </a:moveTo>
                        <a:cubicBezTo>
                          <a:pt x="60" y="53"/>
                          <a:pt x="59" y="50"/>
                          <a:pt x="58" y="49"/>
                        </a:cubicBezTo>
                        <a:cubicBezTo>
                          <a:pt x="49" y="40"/>
                          <a:pt x="49" y="40"/>
                          <a:pt x="49" y="40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0"/>
                          <a:pt x="5" y="0"/>
                          <a:pt x="3" y="1"/>
                        </a:cubicBezTo>
                        <a:cubicBezTo>
                          <a:pt x="1" y="3"/>
                          <a:pt x="1" y="6"/>
                          <a:pt x="3" y="8"/>
                        </a:cubicBezTo>
                        <a:cubicBezTo>
                          <a:pt x="45" y="49"/>
                          <a:pt x="45" y="49"/>
                          <a:pt x="45" y="49"/>
                        </a:cubicBezTo>
                        <a:cubicBezTo>
                          <a:pt x="46" y="50"/>
                          <a:pt x="46" y="53"/>
                          <a:pt x="45" y="55"/>
                        </a:cubicBezTo>
                        <a:cubicBezTo>
                          <a:pt x="2" y="97"/>
                          <a:pt x="2" y="97"/>
                          <a:pt x="2" y="97"/>
                        </a:cubicBezTo>
                        <a:cubicBezTo>
                          <a:pt x="0" y="99"/>
                          <a:pt x="0" y="102"/>
                          <a:pt x="2" y="104"/>
                        </a:cubicBezTo>
                        <a:cubicBezTo>
                          <a:pt x="4" y="106"/>
                          <a:pt x="7" y="105"/>
                          <a:pt x="9" y="104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cubicBezTo>
                          <a:pt x="48" y="65"/>
                          <a:pt x="48" y="65"/>
                          <a:pt x="48" y="65"/>
                        </a:cubicBezTo>
                        <a:lnTo>
                          <a:pt x="58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04" name="Freeform 16">
                    <a:extLst>
                      <a:ext uri="{FF2B5EF4-FFF2-40B4-BE49-F238E27FC236}">
                        <a16:creationId xmlns:a16="http://schemas.microsoft.com/office/drawing/2014/main" id="{0FBD3154-6FFB-4EAD-AC2B-D0E23668A3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5624" y="5461648"/>
                    <a:ext cx="98041" cy="177743"/>
                  </a:xfrm>
                  <a:custGeom>
                    <a:avLst/>
                    <a:gdLst>
                      <a:gd name="T0" fmla="*/ 2 w 59"/>
                      <a:gd name="T1" fmla="*/ 55 h 106"/>
                      <a:gd name="T2" fmla="*/ 2 w 59"/>
                      <a:gd name="T3" fmla="*/ 49 h 106"/>
                      <a:gd name="T4" fmla="*/ 10 w 59"/>
                      <a:gd name="T5" fmla="*/ 40 h 106"/>
                      <a:gd name="T6" fmla="*/ 50 w 59"/>
                      <a:gd name="T7" fmla="*/ 1 h 106"/>
                      <a:gd name="T8" fmla="*/ 56 w 59"/>
                      <a:gd name="T9" fmla="*/ 1 h 106"/>
                      <a:gd name="T10" fmla="*/ 56 w 59"/>
                      <a:gd name="T11" fmla="*/ 8 h 106"/>
                      <a:gd name="T12" fmla="*/ 16 w 59"/>
                      <a:gd name="T13" fmla="*/ 49 h 106"/>
                      <a:gd name="T14" fmla="*/ 16 w 59"/>
                      <a:gd name="T15" fmla="*/ 55 h 106"/>
                      <a:gd name="T16" fmla="*/ 57 w 59"/>
                      <a:gd name="T17" fmla="*/ 97 h 106"/>
                      <a:gd name="T18" fmla="*/ 57 w 59"/>
                      <a:gd name="T19" fmla="*/ 104 h 106"/>
                      <a:gd name="T20" fmla="*/ 51 w 59"/>
                      <a:gd name="T21" fmla="*/ 104 h 106"/>
                      <a:gd name="T22" fmla="*/ 11 w 59"/>
                      <a:gd name="T23" fmla="*/ 66 h 106"/>
                      <a:gd name="T24" fmla="*/ 10 w 59"/>
                      <a:gd name="T25" fmla="*/ 65 h 106"/>
                      <a:gd name="T26" fmla="*/ 2 w 59"/>
                      <a:gd name="T27" fmla="*/ 55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9" h="106">
                        <a:moveTo>
                          <a:pt x="2" y="55"/>
                        </a:moveTo>
                        <a:cubicBezTo>
                          <a:pt x="0" y="53"/>
                          <a:pt x="0" y="50"/>
                          <a:pt x="2" y="49"/>
                        </a:cubicBezTo>
                        <a:cubicBezTo>
                          <a:pt x="10" y="40"/>
                          <a:pt x="10" y="40"/>
                          <a:pt x="10" y="40"/>
                        </a:cubicBezTo>
                        <a:cubicBezTo>
                          <a:pt x="50" y="1"/>
                          <a:pt x="50" y="1"/>
                          <a:pt x="50" y="1"/>
                        </a:cubicBezTo>
                        <a:cubicBezTo>
                          <a:pt x="52" y="0"/>
                          <a:pt x="54" y="0"/>
                          <a:pt x="56" y="1"/>
                        </a:cubicBezTo>
                        <a:cubicBezTo>
                          <a:pt x="58" y="3"/>
                          <a:pt x="59" y="6"/>
                          <a:pt x="56" y="8"/>
                        </a:cubicBezTo>
                        <a:cubicBezTo>
                          <a:pt x="16" y="49"/>
                          <a:pt x="16" y="49"/>
                          <a:pt x="16" y="49"/>
                        </a:cubicBezTo>
                        <a:cubicBezTo>
                          <a:pt x="14" y="50"/>
                          <a:pt x="14" y="53"/>
                          <a:pt x="16" y="55"/>
                        </a:cubicBezTo>
                        <a:cubicBezTo>
                          <a:pt x="57" y="97"/>
                          <a:pt x="57" y="97"/>
                          <a:pt x="57" y="97"/>
                        </a:cubicBezTo>
                        <a:cubicBezTo>
                          <a:pt x="59" y="99"/>
                          <a:pt x="59" y="102"/>
                          <a:pt x="57" y="104"/>
                        </a:cubicBezTo>
                        <a:cubicBezTo>
                          <a:pt x="55" y="106"/>
                          <a:pt x="52" y="105"/>
                          <a:pt x="51" y="104"/>
                        </a:cubicBezTo>
                        <a:cubicBezTo>
                          <a:pt x="11" y="66"/>
                          <a:pt x="11" y="66"/>
                          <a:pt x="11" y="66"/>
                        </a:cubicBezTo>
                        <a:cubicBezTo>
                          <a:pt x="10" y="65"/>
                          <a:pt x="10" y="65"/>
                          <a:pt x="10" y="65"/>
                        </a:cubicBezTo>
                        <a:lnTo>
                          <a:pt x="2" y="5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/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05" name="Freeform 19">
                    <a:extLst>
                      <a:ext uri="{FF2B5EF4-FFF2-40B4-BE49-F238E27FC236}">
                        <a16:creationId xmlns:a16="http://schemas.microsoft.com/office/drawing/2014/main" id="{464D5A4E-97F9-4EA2-9089-5A7BDCACDB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73665" y="5410159"/>
                    <a:ext cx="131897" cy="284249"/>
                  </a:xfrm>
                  <a:custGeom>
                    <a:avLst/>
                    <a:gdLst>
                      <a:gd name="T0" fmla="*/ 185 w 187"/>
                      <a:gd name="T1" fmla="*/ 0 h 403"/>
                      <a:gd name="T2" fmla="*/ 116 w 187"/>
                      <a:gd name="T3" fmla="*/ 0 h 403"/>
                      <a:gd name="T4" fmla="*/ 43 w 187"/>
                      <a:gd name="T5" fmla="*/ 168 h 403"/>
                      <a:gd name="T6" fmla="*/ 128 w 187"/>
                      <a:gd name="T7" fmla="*/ 168 h 403"/>
                      <a:gd name="T8" fmla="*/ 0 w 187"/>
                      <a:gd name="T9" fmla="*/ 403 h 403"/>
                      <a:gd name="T10" fmla="*/ 187 w 187"/>
                      <a:gd name="T11" fmla="*/ 135 h 403"/>
                      <a:gd name="T12" fmla="*/ 97 w 187"/>
                      <a:gd name="T13" fmla="*/ 135 h 403"/>
                      <a:gd name="T14" fmla="*/ 185 w 187"/>
                      <a:gd name="T15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403">
                        <a:moveTo>
                          <a:pt x="185" y="0"/>
                        </a:moveTo>
                        <a:lnTo>
                          <a:pt x="116" y="0"/>
                        </a:lnTo>
                        <a:lnTo>
                          <a:pt x="43" y="168"/>
                        </a:lnTo>
                        <a:lnTo>
                          <a:pt x="128" y="168"/>
                        </a:lnTo>
                        <a:lnTo>
                          <a:pt x="0" y="403"/>
                        </a:lnTo>
                        <a:lnTo>
                          <a:pt x="187" y="135"/>
                        </a:lnTo>
                        <a:lnTo>
                          <a:pt x="97" y="135"/>
                        </a:lnTo>
                        <a:lnTo>
                          <a:pt x="185" y="0"/>
                        </a:lnTo>
                        <a:close/>
                      </a:path>
                    </a:pathLst>
                  </a:custGeom>
                  <a:solidFill>
                    <a:srgbClr val="FDBC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4" tIns="45706" rIns="91414" bIns="45706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914049">
                      <a:defRPr/>
                    </a:pPr>
                    <a:endParaRPr lang="en-US" sz="90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</p:grpSp>
        <p:cxnSp>
          <p:nvCxnSpPr>
            <p:cNvPr id="15" name="Straight Arrow Connector 363">
              <a:extLst>
                <a:ext uri="{FF2B5EF4-FFF2-40B4-BE49-F238E27FC236}">
                  <a16:creationId xmlns:a16="http://schemas.microsoft.com/office/drawing/2014/main" id="{F72A0408-89DA-43C3-852A-04462FDCB9FD}"/>
                </a:ext>
              </a:extLst>
            </p:cNvPr>
            <p:cNvCxnSpPr>
              <a:cxnSpLocks/>
            </p:cNvCxnSpPr>
            <p:nvPr/>
          </p:nvCxnSpPr>
          <p:spPr>
            <a:xfrm>
              <a:off x="10124063" y="3143516"/>
              <a:ext cx="347382" cy="412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47">
              <a:extLst>
                <a:ext uri="{FF2B5EF4-FFF2-40B4-BE49-F238E27FC236}">
                  <a16:creationId xmlns:a16="http://schemas.microsoft.com/office/drawing/2014/main" id="{3DCF0CD5-ED59-418B-9C51-8D9A5578B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0715" y="3774773"/>
              <a:ext cx="1547605" cy="155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49">
                <a:lnSpc>
                  <a:spcPct val="90000"/>
                </a:lnSpc>
                <a:defRPr/>
              </a:pPr>
              <a:r>
                <a:rPr lang="en-US" altLang="en-US" sz="1000" kern="0"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16200000" scaled="1"/>
                  </a:gradFill>
                  <a:latin typeface="Calibri" panose="020F0502020204030204"/>
                  <a:cs typeface="Segoe UI Semibold" panose="020B0702040204020203" pitchFamily="34" charset="0"/>
                </a:rPr>
                <a:t>Find and clean invalid data</a:t>
              </a:r>
            </a:p>
          </p:txBody>
        </p:sp>
        <p:sp>
          <p:nvSpPr>
            <p:cNvPr id="17" name="Rectangle: Rounded Corners 365">
              <a:extLst>
                <a:ext uri="{FF2B5EF4-FFF2-40B4-BE49-F238E27FC236}">
                  <a16:creationId xmlns:a16="http://schemas.microsoft.com/office/drawing/2014/main" id="{9CB035BB-7D89-405C-AA4B-45F28CC7367A}"/>
                </a:ext>
              </a:extLst>
            </p:cNvPr>
            <p:cNvSpPr/>
            <p:nvPr/>
          </p:nvSpPr>
          <p:spPr bwMode="auto">
            <a:xfrm>
              <a:off x="10709136" y="2614512"/>
              <a:ext cx="974859" cy="974190"/>
            </a:xfrm>
            <a:prstGeom prst="roundRect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" name="Group 366">
              <a:extLst>
                <a:ext uri="{FF2B5EF4-FFF2-40B4-BE49-F238E27FC236}">
                  <a16:creationId xmlns:a16="http://schemas.microsoft.com/office/drawing/2014/main" id="{A2863F50-0AAC-4C49-A26A-3BCB617F1B14}"/>
                </a:ext>
              </a:extLst>
            </p:cNvPr>
            <p:cNvGrpSpPr/>
            <p:nvPr/>
          </p:nvGrpSpPr>
          <p:grpSpPr>
            <a:xfrm>
              <a:off x="10904663" y="2851700"/>
              <a:ext cx="583805" cy="499815"/>
              <a:chOff x="5888038" y="3135313"/>
              <a:chExt cx="1125538" cy="963612"/>
            </a:xfrm>
          </p:grpSpPr>
          <p:sp>
            <p:nvSpPr>
              <p:cNvPr id="70" name="Freeform 21">
                <a:extLst>
                  <a:ext uri="{FF2B5EF4-FFF2-40B4-BE49-F238E27FC236}">
                    <a16:creationId xmlns:a16="http://schemas.microsoft.com/office/drawing/2014/main" id="{7A01D638-C6A0-4E4E-B711-E1B023DD3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308350"/>
                <a:ext cx="1125538" cy="790575"/>
              </a:xfrm>
              <a:custGeom>
                <a:avLst/>
                <a:gdLst>
                  <a:gd name="T0" fmla="*/ 0 w 300"/>
                  <a:gd name="T1" fmla="*/ 198 h 210"/>
                  <a:gd name="T2" fmla="*/ 11 w 300"/>
                  <a:gd name="T3" fmla="*/ 210 h 210"/>
                  <a:gd name="T4" fmla="*/ 289 w 300"/>
                  <a:gd name="T5" fmla="*/ 210 h 210"/>
                  <a:gd name="T6" fmla="*/ 300 w 300"/>
                  <a:gd name="T7" fmla="*/ 198 h 210"/>
                  <a:gd name="T8" fmla="*/ 300 w 300"/>
                  <a:gd name="T9" fmla="*/ 0 h 210"/>
                  <a:gd name="T10" fmla="*/ 0 w 300"/>
                  <a:gd name="T11" fmla="*/ 0 h 210"/>
                  <a:gd name="T12" fmla="*/ 0 w 300"/>
                  <a:gd name="T13" fmla="*/ 198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210">
                    <a:moveTo>
                      <a:pt x="0" y="198"/>
                    </a:moveTo>
                    <a:cubicBezTo>
                      <a:pt x="0" y="204"/>
                      <a:pt x="4" y="210"/>
                      <a:pt x="11" y="210"/>
                    </a:cubicBezTo>
                    <a:cubicBezTo>
                      <a:pt x="289" y="210"/>
                      <a:pt x="289" y="210"/>
                      <a:pt x="289" y="210"/>
                    </a:cubicBezTo>
                    <a:cubicBezTo>
                      <a:pt x="295" y="210"/>
                      <a:pt x="300" y="205"/>
                      <a:pt x="300" y="198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8"/>
                      <a:pt x="0" y="198"/>
                      <a:pt x="0" y="198"/>
                    </a:cubicBezTo>
                  </a:path>
                </a:pathLst>
              </a:custGeom>
              <a:solidFill>
                <a:srgbClr val="A0A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1" name="Freeform 22">
                <a:extLst>
                  <a:ext uri="{FF2B5EF4-FFF2-40B4-BE49-F238E27FC236}">
                    <a16:creationId xmlns:a16="http://schemas.microsoft.com/office/drawing/2014/main" id="{F9234607-A8C3-4956-846D-44070E63F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5313"/>
                <a:ext cx="1125538" cy="173038"/>
              </a:xfrm>
              <a:custGeom>
                <a:avLst/>
                <a:gdLst>
                  <a:gd name="T0" fmla="*/ 289 w 300"/>
                  <a:gd name="T1" fmla="*/ 0 h 46"/>
                  <a:gd name="T2" fmla="*/ 11 w 300"/>
                  <a:gd name="T3" fmla="*/ 0 h 46"/>
                  <a:gd name="T4" fmla="*/ 0 w 300"/>
                  <a:gd name="T5" fmla="*/ 11 h 46"/>
                  <a:gd name="T6" fmla="*/ 0 w 300"/>
                  <a:gd name="T7" fmla="*/ 46 h 46"/>
                  <a:gd name="T8" fmla="*/ 300 w 300"/>
                  <a:gd name="T9" fmla="*/ 46 h 46"/>
                  <a:gd name="T10" fmla="*/ 300 w 300"/>
                  <a:gd name="T11" fmla="*/ 11 h 46"/>
                  <a:gd name="T12" fmla="*/ 289 w 300"/>
                  <a:gd name="T1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46">
                    <a:moveTo>
                      <a:pt x="289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300" y="46"/>
                      <a:pt x="300" y="46"/>
                      <a:pt x="300" y="46"/>
                    </a:cubicBezTo>
                    <a:cubicBezTo>
                      <a:pt x="300" y="11"/>
                      <a:pt x="300" y="11"/>
                      <a:pt x="300" y="11"/>
                    </a:cubicBezTo>
                    <a:cubicBezTo>
                      <a:pt x="300" y="5"/>
                      <a:pt x="296" y="0"/>
                      <a:pt x="289" y="0"/>
                    </a:cubicBezTo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2" name="Rectangle 369">
                <a:extLst>
                  <a:ext uri="{FF2B5EF4-FFF2-40B4-BE49-F238E27FC236}">
                    <a16:creationId xmlns:a16="http://schemas.microsoft.com/office/drawing/2014/main" id="{AC30A465-E8B7-4B48-A1A4-6BEA6412E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37978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3" name="Rectangle 370">
                <a:extLst>
                  <a:ext uri="{FF2B5EF4-FFF2-40B4-BE49-F238E27FC236}">
                    <a16:creationId xmlns:a16="http://schemas.microsoft.com/office/drawing/2014/main" id="{C20069BB-7532-4C2C-8C13-222E096EC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379788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4" name="Rectangle 371">
                <a:extLst>
                  <a:ext uri="{FF2B5EF4-FFF2-40B4-BE49-F238E27FC236}">
                    <a16:creationId xmlns:a16="http://schemas.microsoft.com/office/drawing/2014/main" id="{29A64320-3E70-4A5A-9602-240586EB2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613150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5" name="Rectangle 372">
                <a:extLst>
                  <a:ext uri="{FF2B5EF4-FFF2-40B4-BE49-F238E27FC236}">
                    <a16:creationId xmlns:a16="http://schemas.microsoft.com/office/drawing/2014/main" id="{E31BB4B2-AE7D-4059-B1C9-3C183EB04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613150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6" name="Rectangle 373">
                <a:extLst>
                  <a:ext uri="{FF2B5EF4-FFF2-40B4-BE49-F238E27FC236}">
                    <a16:creationId xmlns:a16="http://schemas.microsoft.com/office/drawing/2014/main" id="{AC9B8034-7533-4766-B9D7-0CC41684B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613150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7" name="Rectangle 374">
                <a:extLst>
                  <a:ext uri="{FF2B5EF4-FFF2-40B4-BE49-F238E27FC236}">
                    <a16:creationId xmlns:a16="http://schemas.microsoft.com/office/drawing/2014/main" id="{7F93BE43-9318-4066-A96D-1BE2434A4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37978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8" name="Rectangle 375">
                <a:extLst>
                  <a:ext uri="{FF2B5EF4-FFF2-40B4-BE49-F238E27FC236}">
                    <a16:creationId xmlns:a16="http://schemas.microsoft.com/office/drawing/2014/main" id="{062A5078-3E05-473B-96AB-610CFD19B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379788"/>
                <a:ext cx="280988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79" name="Rectangle 376">
                <a:extLst>
                  <a:ext uri="{FF2B5EF4-FFF2-40B4-BE49-F238E27FC236}">
                    <a16:creationId xmlns:a16="http://schemas.microsoft.com/office/drawing/2014/main" id="{0D1011B9-643D-45F4-9DA4-E0742F0B4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0" name="Rectangle 377">
                <a:extLst>
                  <a:ext uri="{FF2B5EF4-FFF2-40B4-BE49-F238E27FC236}">
                    <a16:creationId xmlns:a16="http://schemas.microsoft.com/office/drawing/2014/main" id="{EB512BE9-15BD-4CD4-9045-8095819D0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1" name="Rectangle 378">
                <a:extLst>
                  <a:ext uri="{FF2B5EF4-FFF2-40B4-BE49-F238E27FC236}">
                    <a16:creationId xmlns:a16="http://schemas.microsoft.com/office/drawing/2014/main" id="{D51B41DB-0CF4-471C-87FD-37AE223E4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2" name="Rectangle 379">
                <a:extLst>
                  <a:ext uri="{FF2B5EF4-FFF2-40B4-BE49-F238E27FC236}">
                    <a16:creationId xmlns:a16="http://schemas.microsoft.com/office/drawing/2014/main" id="{10A3F862-CB78-4A92-93E4-29499F835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3" name="Rectangle 380">
                <a:extLst>
                  <a:ext uri="{FF2B5EF4-FFF2-40B4-BE49-F238E27FC236}">
                    <a16:creationId xmlns:a16="http://schemas.microsoft.com/office/drawing/2014/main" id="{B77B1806-6248-46FC-91F5-3CCD03ED3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84333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4" name="Rectangle 381">
                <a:extLst>
                  <a:ext uri="{FF2B5EF4-FFF2-40B4-BE49-F238E27FC236}">
                    <a16:creationId xmlns:a16="http://schemas.microsoft.com/office/drawing/2014/main" id="{7902386E-B08D-41DB-801E-F3CC78984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84333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5" name="Rectangle 382">
                <a:extLst>
                  <a:ext uri="{FF2B5EF4-FFF2-40B4-BE49-F238E27FC236}">
                    <a16:creationId xmlns:a16="http://schemas.microsoft.com/office/drawing/2014/main" id="{02AA4D50-E5C5-439D-BE82-6EB50C0FB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1900" y="384333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6" name="Rectangle 383">
                <a:extLst>
                  <a:ext uri="{FF2B5EF4-FFF2-40B4-BE49-F238E27FC236}">
                    <a16:creationId xmlns:a16="http://schemas.microsoft.com/office/drawing/2014/main" id="{88C06B86-2A5E-4B8A-83FF-4667CDBE5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038" y="3843338"/>
                <a:ext cx="280988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7" name="Freeform 38">
                <a:extLst>
                  <a:ext uri="{FF2B5EF4-FFF2-40B4-BE49-F238E27FC236}">
                    <a16:creationId xmlns:a16="http://schemas.microsoft.com/office/drawing/2014/main" id="{FF7342E3-F635-4CB6-BE2C-6969BB7626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8038" y="3308350"/>
                <a:ext cx="822325" cy="790575"/>
              </a:xfrm>
              <a:custGeom>
                <a:avLst/>
                <a:gdLst>
                  <a:gd name="T0" fmla="*/ 23 w 219"/>
                  <a:gd name="T1" fmla="*/ 127 h 210"/>
                  <a:gd name="T2" fmla="*/ 23 w 219"/>
                  <a:gd name="T3" fmla="*/ 81 h 210"/>
                  <a:gd name="T4" fmla="*/ 98 w 219"/>
                  <a:gd name="T5" fmla="*/ 81 h 210"/>
                  <a:gd name="T6" fmla="*/ 98 w 219"/>
                  <a:gd name="T7" fmla="*/ 127 h 210"/>
                  <a:gd name="T8" fmla="*/ 23 w 219"/>
                  <a:gd name="T9" fmla="*/ 127 h 210"/>
                  <a:gd name="T10" fmla="*/ 23 w 219"/>
                  <a:gd name="T11" fmla="*/ 65 h 210"/>
                  <a:gd name="T12" fmla="*/ 23 w 219"/>
                  <a:gd name="T13" fmla="*/ 19 h 210"/>
                  <a:gd name="T14" fmla="*/ 98 w 219"/>
                  <a:gd name="T15" fmla="*/ 19 h 210"/>
                  <a:gd name="T16" fmla="*/ 98 w 219"/>
                  <a:gd name="T17" fmla="*/ 65 h 210"/>
                  <a:gd name="T18" fmla="*/ 23 w 219"/>
                  <a:gd name="T19" fmla="*/ 65 h 210"/>
                  <a:gd name="T20" fmla="*/ 219 w 219"/>
                  <a:gd name="T21" fmla="*/ 0 h 210"/>
                  <a:gd name="T22" fmla="*/ 0 w 219"/>
                  <a:gd name="T23" fmla="*/ 0 h 210"/>
                  <a:gd name="T24" fmla="*/ 0 w 219"/>
                  <a:gd name="T25" fmla="*/ 10 h 210"/>
                  <a:gd name="T26" fmla="*/ 0 w 219"/>
                  <a:gd name="T27" fmla="*/ 30 h 210"/>
                  <a:gd name="T28" fmla="*/ 0 w 219"/>
                  <a:gd name="T29" fmla="*/ 198 h 210"/>
                  <a:gd name="T30" fmla="*/ 11 w 219"/>
                  <a:gd name="T31" fmla="*/ 210 h 210"/>
                  <a:gd name="T32" fmla="*/ 24 w 219"/>
                  <a:gd name="T33" fmla="*/ 210 h 210"/>
                  <a:gd name="T34" fmla="*/ 44 w 219"/>
                  <a:gd name="T35" fmla="*/ 188 h 210"/>
                  <a:gd name="T36" fmla="*/ 23 w 219"/>
                  <a:gd name="T37" fmla="*/ 188 h 210"/>
                  <a:gd name="T38" fmla="*/ 23 w 219"/>
                  <a:gd name="T39" fmla="*/ 142 h 210"/>
                  <a:gd name="T40" fmla="*/ 86 w 219"/>
                  <a:gd name="T41" fmla="*/ 142 h 210"/>
                  <a:gd name="T42" fmla="*/ 113 w 219"/>
                  <a:gd name="T43" fmla="*/ 114 h 210"/>
                  <a:gd name="T44" fmla="*/ 113 w 219"/>
                  <a:gd name="T45" fmla="*/ 81 h 210"/>
                  <a:gd name="T46" fmla="*/ 143 w 219"/>
                  <a:gd name="T47" fmla="*/ 81 h 210"/>
                  <a:gd name="T48" fmla="*/ 158 w 219"/>
                  <a:gd name="T49" fmla="*/ 65 h 210"/>
                  <a:gd name="T50" fmla="*/ 113 w 219"/>
                  <a:gd name="T51" fmla="*/ 65 h 210"/>
                  <a:gd name="T52" fmla="*/ 113 w 219"/>
                  <a:gd name="T53" fmla="*/ 19 h 210"/>
                  <a:gd name="T54" fmla="*/ 188 w 219"/>
                  <a:gd name="T55" fmla="*/ 19 h 210"/>
                  <a:gd name="T56" fmla="*/ 188 w 219"/>
                  <a:gd name="T57" fmla="*/ 33 h 210"/>
                  <a:gd name="T58" fmla="*/ 219 w 219"/>
                  <a:gd name="T5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9" h="210">
                    <a:moveTo>
                      <a:pt x="23" y="127"/>
                    </a:moveTo>
                    <a:cubicBezTo>
                      <a:pt x="23" y="81"/>
                      <a:pt x="23" y="81"/>
                      <a:pt x="23" y="81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127"/>
                      <a:pt x="98" y="127"/>
                      <a:pt x="98" y="127"/>
                    </a:cubicBezTo>
                    <a:cubicBezTo>
                      <a:pt x="23" y="127"/>
                      <a:pt x="23" y="127"/>
                      <a:pt x="23" y="127"/>
                    </a:cubicBezTo>
                    <a:moveTo>
                      <a:pt x="23" y="65"/>
                    </a:moveTo>
                    <a:cubicBezTo>
                      <a:pt x="23" y="19"/>
                      <a:pt x="23" y="19"/>
                      <a:pt x="23" y="19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65"/>
                      <a:pt x="98" y="65"/>
                      <a:pt x="98" y="65"/>
                    </a:cubicBezTo>
                    <a:cubicBezTo>
                      <a:pt x="23" y="65"/>
                      <a:pt x="23" y="65"/>
                      <a:pt x="23" y="65"/>
                    </a:cubicBezTo>
                    <a:moveTo>
                      <a:pt x="21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4"/>
                      <a:pt x="6" y="210"/>
                      <a:pt x="11" y="210"/>
                    </a:cubicBezTo>
                    <a:cubicBezTo>
                      <a:pt x="24" y="210"/>
                      <a:pt x="24" y="210"/>
                      <a:pt x="24" y="210"/>
                    </a:cubicBezTo>
                    <a:cubicBezTo>
                      <a:pt x="44" y="188"/>
                      <a:pt x="44" y="188"/>
                      <a:pt x="44" y="188"/>
                    </a:cubicBezTo>
                    <a:cubicBezTo>
                      <a:pt x="23" y="188"/>
                      <a:pt x="23" y="188"/>
                      <a:pt x="23" y="188"/>
                    </a:cubicBezTo>
                    <a:cubicBezTo>
                      <a:pt x="23" y="142"/>
                      <a:pt x="23" y="142"/>
                      <a:pt x="23" y="142"/>
                    </a:cubicBezTo>
                    <a:cubicBezTo>
                      <a:pt x="86" y="142"/>
                      <a:pt x="86" y="142"/>
                      <a:pt x="86" y="142"/>
                    </a:cubicBez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81"/>
                      <a:pt x="113" y="81"/>
                      <a:pt x="113" y="81"/>
                    </a:cubicBezTo>
                    <a:cubicBezTo>
                      <a:pt x="143" y="81"/>
                      <a:pt x="143" y="81"/>
                      <a:pt x="143" y="81"/>
                    </a:cubicBezTo>
                    <a:cubicBezTo>
                      <a:pt x="158" y="65"/>
                      <a:pt x="158" y="65"/>
                      <a:pt x="158" y="65"/>
                    </a:cubicBezTo>
                    <a:cubicBezTo>
                      <a:pt x="113" y="65"/>
                      <a:pt x="113" y="65"/>
                      <a:pt x="113" y="65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88" y="19"/>
                      <a:pt x="188" y="19"/>
                      <a:pt x="188" y="19"/>
                    </a:cubicBezTo>
                    <a:cubicBezTo>
                      <a:pt x="188" y="33"/>
                      <a:pt x="188" y="33"/>
                      <a:pt x="188" y="33"/>
                    </a:cubicBezTo>
                    <a:cubicBezTo>
                      <a:pt x="219" y="0"/>
                      <a:pt x="219" y="0"/>
                      <a:pt x="219" y="0"/>
                    </a:cubicBezTo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8" name="Freeform 39">
                <a:extLst>
                  <a:ext uri="{FF2B5EF4-FFF2-40B4-BE49-F238E27FC236}">
                    <a16:creationId xmlns:a16="http://schemas.microsoft.com/office/drawing/2014/main" id="{0B40414D-6DDF-43E9-9E96-614DD7B14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5313"/>
                <a:ext cx="984250" cy="173038"/>
              </a:xfrm>
              <a:custGeom>
                <a:avLst/>
                <a:gdLst>
                  <a:gd name="T0" fmla="*/ 262 w 262"/>
                  <a:gd name="T1" fmla="*/ 0 h 46"/>
                  <a:gd name="T2" fmla="*/ 11 w 262"/>
                  <a:gd name="T3" fmla="*/ 0 h 46"/>
                  <a:gd name="T4" fmla="*/ 11 w 262"/>
                  <a:gd name="T5" fmla="*/ 0 h 46"/>
                  <a:gd name="T6" fmla="*/ 0 w 262"/>
                  <a:gd name="T7" fmla="*/ 11 h 46"/>
                  <a:gd name="T8" fmla="*/ 0 w 262"/>
                  <a:gd name="T9" fmla="*/ 11 h 46"/>
                  <a:gd name="T10" fmla="*/ 0 w 262"/>
                  <a:gd name="T11" fmla="*/ 46 h 46"/>
                  <a:gd name="T12" fmla="*/ 219 w 262"/>
                  <a:gd name="T13" fmla="*/ 46 h 46"/>
                  <a:gd name="T14" fmla="*/ 262 w 262"/>
                  <a:gd name="T1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2" h="46">
                    <a:moveTo>
                      <a:pt x="26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0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219" y="46"/>
                      <a:pt x="219" y="46"/>
                      <a:pt x="219" y="46"/>
                    </a:cubicBezTo>
                    <a:cubicBezTo>
                      <a:pt x="262" y="0"/>
                      <a:pt x="262" y="0"/>
                      <a:pt x="262" y="0"/>
                    </a:cubicBezTo>
                  </a:path>
                </a:pathLst>
              </a:custGeom>
              <a:solidFill>
                <a:srgbClr val="9595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9" name="Freeform 40">
                <a:extLst>
                  <a:ext uri="{FF2B5EF4-FFF2-40B4-BE49-F238E27FC236}">
                    <a16:creationId xmlns:a16="http://schemas.microsoft.com/office/drawing/2014/main" id="{1D909EF1-EE8F-4B95-BDFE-1B9109B9F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379788"/>
                <a:ext cx="280988" cy="173038"/>
              </a:xfrm>
              <a:custGeom>
                <a:avLst/>
                <a:gdLst>
                  <a:gd name="T0" fmla="*/ 177 w 177"/>
                  <a:gd name="T1" fmla="*/ 0 h 109"/>
                  <a:gd name="T2" fmla="*/ 0 w 177"/>
                  <a:gd name="T3" fmla="*/ 0 h 109"/>
                  <a:gd name="T4" fmla="*/ 0 w 177"/>
                  <a:gd name="T5" fmla="*/ 109 h 109"/>
                  <a:gd name="T6" fmla="*/ 107 w 177"/>
                  <a:gd name="T7" fmla="*/ 109 h 109"/>
                  <a:gd name="T8" fmla="*/ 177 w 177"/>
                  <a:gd name="T9" fmla="*/ 33 h 109"/>
                  <a:gd name="T10" fmla="*/ 177 w 177"/>
                  <a:gd name="T1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09">
                    <a:moveTo>
                      <a:pt x="177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107" y="109"/>
                    </a:lnTo>
                    <a:lnTo>
                      <a:pt x="177" y="33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0" name="Freeform 41">
                <a:extLst>
                  <a:ext uri="{FF2B5EF4-FFF2-40B4-BE49-F238E27FC236}">
                    <a16:creationId xmlns:a16="http://schemas.microsoft.com/office/drawing/2014/main" id="{8C69E9B9-642C-47D5-A6FC-D7AA7880A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379788"/>
                <a:ext cx="280988" cy="173038"/>
              </a:xfrm>
              <a:custGeom>
                <a:avLst/>
                <a:gdLst>
                  <a:gd name="T0" fmla="*/ 177 w 177"/>
                  <a:gd name="T1" fmla="*/ 0 h 109"/>
                  <a:gd name="T2" fmla="*/ 0 w 177"/>
                  <a:gd name="T3" fmla="*/ 0 h 109"/>
                  <a:gd name="T4" fmla="*/ 0 w 177"/>
                  <a:gd name="T5" fmla="*/ 109 h 109"/>
                  <a:gd name="T6" fmla="*/ 107 w 177"/>
                  <a:gd name="T7" fmla="*/ 109 h 109"/>
                  <a:gd name="T8" fmla="*/ 177 w 177"/>
                  <a:gd name="T9" fmla="*/ 33 h 109"/>
                  <a:gd name="T10" fmla="*/ 177 w 177"/>
                  <a:gd name="T1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09">
                    <a:moveTo>
                      <a:pt x="177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107" y="109"/>
                    </a:lnTo>
                    <a:lnTo>
                      <a:pt x="177" y="33"/>
                    </a:lnTo>
                    <a:lnTo>
                      <a:pt x="17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1" name="Freeform 42">
                <a:extLst>
                  <a:ext uri="{FF2B5EF4-FFF2-40B4-BE49-F238E27FC236}">
                    <a16:creationId xmlns:a16="http://schemas.microsoft.com/office/drawing/2014/main" id="{8CD5FB52-563F-4129-B163-454FBF6B30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613150"/>
                <a:ext cx="112713" cy="123825"/>
              </a:xfrm>
              <a:custGeom>
                <a:avLst/>
                <a:gdLst>
                  <a:gd name="T0" fmla="*/ 71 w 71"/>
                  <a:gd name="T1" fmla="*/ 0 h 78"/>
                  <a:gd name="T2" fmla="*/ 0 w 71"/>
                  <a:gd name="T3" fmla="*/ 0 h 78"/>
                  <a:gd name="T4" fmla="*/ 0 w 71"/>
                  <a:gd name="T5" fmla="*/ 78 h 78"/>
                  <a:gd name="T6" fmla="*/ 71 w 71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8">
                    <a:moveTo>
                      <a:pt x="71" y="0"/>
                    </a:moveTo>
                    <a:lnTo>
                      <a:pt x="0" y="0"/>
                    </a:lnTo>
                    <a:lnTo>
                      <a:pt x="0" y="7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2" name="Freeform 43">
                <a:extLst>
                  <a:ext uri="{FF2B5EF4-FFF2-40B4-BE49-F238E27FC236}">
                    <a16:creationId xmlns:a16="http://schemas.microsoft.com/office/drawing/2014/main" id="{07ACA2B3-8FEE-4726-95F7-E69B11DF7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1900" y="3613150"/>
                <a:ext cx="112713" cy="123825"/>
              </a:xfrm>
              <a:custGeom>
                <a:avLst/>
                <a:gdLst>
                  <a:gd name="T0" fmla="*/ 71 w 71"/>
                  <a:gd name="T1" fmla="*/ 0 h 78"/>
                  <a:gd name="T2" fmla="*/ 0 w 71"/>
                  <a:gd name="T3" fmla="*/ 0 h 78"/>
                  <a:gd name="T4" fmla="*/ 0 w 71"/>
                  <a:gd name="T5" fmla="*/ 78 h 78"/>
                  <a:gd name="T6" fmla="*/ 71 w 71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8">
                    <a:moveTo>
                      <a:pt x="71" y="0"/>
                    </a:moveTo>
                    <a:lnTo>
                      <a:pt x="0" y="0"/>
                    </a:lnTo>
                    <a:lnTo>
                      <a:pt x="0" y="78"/>
                    </a:lnTo>
                    <a:lnTo>
                      <a:pt x="7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3" name="Rectangle 390">
                <a:extLst>
                  <a:ext uri="{FF2B5EF4-FFF2-40B4-BE49-F238E27FC236}">
                    <a16:creationId xmlns:a16="http://schemas.microsoft.com/office/drawing/2014/main" id="{D831DF2F-7CF9-479D-BAC5-0C7F4DA6F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4" name="Rectangle 391">
                <a:extLst>
                  <a:ext uri="{FF2B5EF4-FFF2-40B4-BE49-F238E27FC236}">
                    <a16:creationId xmlns:a16="http://schemas.microsoft.com/office/drawing/2014/main" id="{94130B90-8828-4AB1-A5BC-DAD32BCFA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379788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5" name="Rectangle 392">
                <a:extLst>
                  <a:ext uri="{FF2B5EF4-FFF2-40B4-BE49-F238E27FC236}">
                    <a16:creationId xmlns:a16="http://schemas.microsoft.com/office/drawing/2014/main" id="{EFAFF6A0-B43F-4FF6-B070-648D13078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6" name="Rectangle 393">
                <a:extLst>
                  <a:ext uri="{FF2B5EF4-FFF2-40B4-BE49-F238E27FC236}">
                    <a16:creationId xmlns:a16="http://schemas.microsoft.com/office/drawing/2014/main" id="{AA6530BE-46DB-43D1-A9A2-41A17A560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763" y="3613150"/>
                <a:ext cx="282575" cy="173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7" name="Freeform 48">
                <a:extLst>
                  <a:ext uri="{FF2B5EF4-FFF2-40B4-BE49-F238E27FC236}">
                    <a16:creationId xmlns:a16="http://schemas.microsoft.com/office/drawing/2014/main" id="{567BA44C-99A9-4AC4-AF82-2E83DD052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3843338"/>
                <a:ext cx="236538" cy="173038"/>
              </a:xfrm>
              <a:custGeom>
                <a:avLst/>
                <a:gdLst>
                  <a:gd name="T0" fmla="*/ 149 w 149"/>
                  <a:gd name="T1" fmla="*/ 0 h 109"/>
                  <a:gd name="T2" fmla="*/ 0 w 149"/>
                  <a:gd name="T3" fmla="*/ 0 h 109"/>
                  <a:gd name="T4" fmla="*/ 0 w 149"/>
                  <a:gd name="T5" fmla="*/ 109 h 109"/>
                  <a:gd name="T6" fmla="*/ 50 w 149"/>
                  <a:gd name="T7" fmla="*/ 109 h 109"/>
                  <a:gd name="T8" fmla="*/ 149 w 149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09">
                    <a:moveTo>
                      <a:pt x="149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50" y="109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98" name="Freeform 49">
                <a:extLst>
                  <a:ext uri="{FF2B5EF4-FFF2-40B4-BE49-F238E27FC236}">
                    <a16:creationId xmlns:a16="http://schemas.microsoft.com/office/drawing/2014/main" id="{B4B4971F-CEEF-4AD2-B249-F7746B14F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3843338"/>
                <a:ext cx="236538" cy="173038"/>
              </a:xfrm>
              <a:custGeom>
                <a:avLst/>
                <a:gdLst>
                  <a:gd name="T0" fmla="*/ 149 w 149"/>
                  <a:gd name="T1" fmla="*/ 0 h 109"/>
                  <a:gd name="T2" fmla="*/ 0 w 149"/>
                  <a:gd name="T3" fmla="*/ 0 h 109"/>
                  <a:gd name="T4" fmla="*/ 0 w 149"/>
                  <a:gd name="T5" fmla="*/ 109 h 109"/>
                  <a:gd name="T6" fmla="*/ 50 w 149"/>
                  <a:gd name="T7" fmla="*/ 109 h 109"/>
                  <a:gd name="T8" fmla="*/ 149 w 149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09">
                    <a:moveTo>
                      <a:pt x="149" y="0"/>
                    </a:moveTo>
                    <a:lnTo>
                      <a:pt x="0" y="0"/>
                    </a:lnTo>
                    <a:lnTo>
                      <a:pt x="0" y="109"/>
                    </a:lnTo>
                    <a:lnTo>
                      <a:pt x="50" y="109"/>
                    </a:lnTo>
                    <a:lnTo>
                      <a:pt x="1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049">
                  <a:defRPr/>
                </a:pPr>
                <a:endParaRPr lang="en-US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9" name="Group 426">
              <a:extLst>
                <a:ext uri="{FF2B5EF4-FFF2-40B4-BE49-F238E27FC236}">
                  <a16:creationId xmlns:a16="http://schemas.microsoft.com/office/drawing/2014/main" id="{42F72F5A-3A59-4EDE-85C6-C1B0E636FCE4}"/>
                </a:ext>
              </a:extLst>
            </p:cNvPr>
            <p:cNvGrpSpPr/>
            <p:nvPr/>
          </p:nvGrpSpPr>
          <p:grpSpPr>
            <a:xfrm>
              <a:off x="6502049" y="2652225"/>
              <a:ext cx="858872" cy="854566"/>
              <a:chOff x="10534650" y="5259388"/>
              <a:chExt cx="633413" cy="630238"/>
            </a:xfrm>
          </p:grpSpPr>
          <p:sp>
            <p:nvSpPr>
              <p:cNvPr id="56" name="Oval 269">
                <a:extLst>
                  <a:ext uri="{FF2B5EF4-FFF2-40B4-BE49-F238E27FC236}">
                    <a16:creationId xmlns:a16="http://schemas.microsoft.com/office/drawing/2014/main" id="{D0455C24-9532-4910-87E4-373A22209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4650" y="5259388"/>
                <a:ext cx="633413" cy="63023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7" name="Oval 270">
                <a:extLst>
                  <a:ext uri="{FF2B5EF4-FFF2-40B4-BE49-F238E27FC236}">
                    <a16:creationId xmlns:a16="http://schemas.microsoft.com/office/drawing/2014/main" id="{CF3E567B-3FFD-424A-AD3C-3CBFA0973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79100" y="5307013"/>
                <a:ext cx="541338" cy="5381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8" name="Oval 271">
                <a:extLst>
                  <a:ext uri="{FF2B5EF4-FFF2-40B4-BE49-F238E27FC236}">
                    <a16:creationId xmlns:a16="http://schemas.microsoft.com/office/drawing/2014/main" id="{D0A53015-5BF1-4E11-956B-9FCCB756C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6275" y="5562600"/>
                <a:ext cx="30163" cy="26988"/>
              </a:xfrm>
              <a:prstGeom prst="ellipse">
                <a:avLst/>
              </a:pr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9" name="Line 272">
                <a:extLst>
                  <a:ext uri="{FF2B5EF4-FFF2-40B4-BE49-F238E27FC236}">
                    <a16:creationId xmlns:a16="http://schemas.microsoft.com/office/drawing/2014/main" id="{62C47CAE-B424-403D-948F-B235DD554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50563" y="5322888"/>
                <a:ext cx="0" cy="504825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0" name="Line 273">
                <a:extLst>
                  <a:ext uri="{FF2B5EF4-FFF2-40B4-BE49-F238E27FC236}">
                    <a16:creationId xmlns:a16="http://schemas.microsoft.com/office/drawing/2014/main" id="{10D79980-453C-4878-B68A-EA4598DDE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99738" y="5575300"/>
                <a:ext cx="503238" cy="0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1" name="Line 274">
                <a:extLst>
                  <a:ext uri="{FF2B5EF4-FFF2-40B4-BE49-F238E27FC236}">
                    <a16:creationId xmlns:a16="http://schemas.microsoft.com/office/drawing/2014/main" id="{5E1482D0-A8F1-4509-9750-DD1472511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29900" y="5449888"/>
                <a:ext cx="439738" cy="249238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2" name="Line 275">
                <a:extLst>
                  <a:ext uri="{FF2B5EF4-FFF2-40B4-BE49-F238E27FC236}">
                    <a16:creationId xmlns:a16="http://schemas.microsoft.com/office/drawing/2014/main" id="{B2BE6218-5640-4BA4-805F-F50EF9B7C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26738" y="5357813"/>
                <a:ext cx="249238" cy="43656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3" name="Line 276">
                <a:extLst>
                  <a:ext uri="{FF2B5EF4-FFF2-40B4-BE49-F238E27FC236}">
                    <a16:creationId xmlns:a16="http://schemas.microsoft.com/office/drawing/2014/main" id="{A0BB9273-0A4C-49FE-A168-0068453E8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3563" y="5357813"/>
                <a:ext cx="252413" cy="43656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4" name="Line 277">
                <a:extLst>
                  <a:ext uri="{FF2B5EF4-FFF2-40B4-BE49-F238E27FC236}">
                    <a16:creationId xmlns:a16="http://schemas.microsoft.com/office/drawing/2014/main" id="{4F844CBF-C561-4957-99DE-D026C7F6E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29900" y="5449888"/>
                <a:ext cx="439738" cy="252413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5" name="Oval 278">
                <a:extLst>
                  <a:ext uri="{FF2B5EF4-FFF2-40B4-BE49-F238E27FC236}">
                    <a16:creationId xmlns:a16="http://schemas.microsoft.com/office/drawing/2014/main" id="{9F51EBEB-1C75-468D-B0BC-B03B8A4EE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44188" y="5372100"/>
                <a:ext cx="411163" cy="4079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6" name="Oval 279">
                <a:extLst>
                  <a:ext uri="{FF2B5EF4-FFF2-40B4-BE49-F238E27FC236}">
                    <a16:creationId xmlns:a16="http://schemas.microsoft.com/office/drawing/2014/main" id="{FBC1D57A-A21D-47E8-9D8B-E6B786AB5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6275" y="5562600"/>
                <a:ext cx="30163" cy="26988"/>
              </a:xfrm>
              <a:prstGeom prst="ellipse">
                <a:avLst/>
              </a:prstGeom>
              <a:solidFill>
                <a:srgbClr val="282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7" name="Line 280">
                <a:extLst>
                  <a:ext uri="{FF2B5EF4-FFF2-40B4-BE49-F238E27FC236}">
                    <a16:creationId xmlns:a16="http://schemas.microsoft.com/office/drawing/2014/main" id="{3BC402A6-B25D-4418-85E5-3E7179FA8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694988" y="5422900"/>
                <a:ext cx="155575" cy="15240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8" name="Line 281">
                <a:extLst>
                  <a:ext uri="{FF2B5EF4-FFF2-40B4-BE49-F238E27FC236}">
                    <a16:creationId xmlns:a16="http://schemas.microsoft.com/office/drawing/2014/main" id="{0877EF9F-0248-49CC-89A7-43DA3CB87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50563" y="5575300"/>
                <a:ext cx="11588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9" name="Line 282">
                <a:extLst>
                  <a:ext uri="{FF2B5EF4-FFF2-40B4-BE49-F238E27FC236}">
                    <a16:creationId xmlns:a16="http://schemas.microsoft.com/office/drawing/2014/main" id="{E7A73509-4206-41CF-8B4D-AB1909369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94988" y="5541963"/>
                <a:ext cx="188913" cy="187325"/>
              </a:xfrm>
              <a:prstGeom prst="line">
                <a:avLst/>
              </a:prstGeom>
              <a:noFill/>
              <a:ln w="6350" cap="rnd">
                <a:solidFill>
                  <a:srgbClr val="E8112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418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  <p:grpSp>
          <p:nvGrpSpPr>
            <p:cNvPr id="20" name="Group 445">
              <a:extLst>
                <a:ext uri="{FF2B5EF4-FFF2-40B4-BE49-F238E27FC236}">
                  <a16:creationId xmlns:a16="http://schemas.microsoft.com/office/drawing/2014/main" id="{FD413332-5DAA-4496-A849-B818E82D2845}"/>
                </a:ext>
              </a:extLst>
            </p:cNvPr>
            <p:cNvGrpSpPr/>
            <p:nvPr/>
          </p:nvGrpSpPr>
          <p:grpSpPr>
            <a:xfrm>
              <a:off x="8547295" y="2851700"/>
              <a:ext cx="917482" cy="499815"/>
              <a:chOff x="8484563" y="2851700"/>
              <a:chExt cx="917482" cy="499815"/>
            </a:xfrm>
          </p:grpSpPr>
          <p:grpSp>
            <p:nvGrpSpPr>
              <p:cNvPr id="21" name="Group 396">
                <a:extLst>
                  <a:ext uri="{FF2B5EF4-FFF2-40B4-BE49-F238E27FC236}">
                    <a16:creationId xmlns:a16="http://schemas.microsoft.com/office/drawing/2014/main" id="{74EB9E97-5882-47FC-8A97-DDE82E2391E3}"/>
                  </a:ext>
                </a:extLst>
              </p:cNvPr>
              <p:cNvGrpSpPr/>
              <p:nvPr/>
            </p:nvGrpSpPr>
            <p:grpSpPr>
              <a:xfrm>
                <a:off x="8818240" y="2851700"/>
                <a:ext cx="583805" cy="499815"/>
                <a:chOff x="5888038" y="3135313"/>
                <a:chExt cx="1125538" cy="963612"/>
              </a:xfrm>
            </p:grpSpPr>
            <p:sp>
              <p:nvSpPr>
                <p:cNvPr id="27" name="Freeform 21">
                  <a:extLst>
                    <a:ext uri="{FF2B5EF4-FFF2-40B4-BE49-F238E27FC236}">
                      <a16:creationId xmlns:a16="http://schemas.microsoft.com/office/drawing/2014/main" id="{9C178E68-D340-4D54-A742-64D899FA9E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308350"/>
                  <a:ext cx="1125538" cy="790575"/>
                </a:xfrm>
                <a:custGeom>
                  <a:avLst/>
                  <a:gdLst>
                    <a:gd name="T0" fmla="*/ 0 w 300"/>
                    <a:gd name="T1" fmla="*/ 198 h 210"/>
                    <a:gd name="T2" fmla="*/ 11 w 300"/>
                    <a:gd name="T3" fmla="*/ 210 h 210"/>
                    <a:gd name="T4" fmla="*/ 289 w 300"/>
                    <a:gd name="T5" fmla="*/ 210 h 210"/>
                    <a:gd name="T6" fmla="*/ 300 w 300"/>
                    <a:gd name="T7" fmla="*/ 198 h 210"/>
                    <a:gd name="T8" fmla="*/ 300 w 300"/>
                    <a:gd name="T9" fmla="*/ 0 h 210"/>
                    <a:gd name="T10" fmla="*/ 0 w 300"/>
                    <a:gd name="T11" fmla="*/ 0 h 210"/>
                    <a:gd name="T12" fmla="*/ 0 w 300"/>
                    <a:gd name="T13" fmla="*/ 198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0" h="210">
                      <a:moveTo>
                        <a:pt x="0" y="198"/>
                      </a:moveTo>
                      <a:cubicBezTo>
                        <a:pt x="0" y="204"/>
                        <a:pt x="4" y="210"/>
                        <a:pt x="11" y="210"/>
                      </a:cubicBezTo>
                      <a:cubicBezTo>
                        <a:pt x="289" y="210"/>
                        <a:pt x="289" y="210"/>
                        <a:pt x="289" y="210"/>
                      </a:cubicBezTo>
                      <a:cubicBezTo>
                        <a:pt x="295" y="210"/>
                        <a:pt x="300" y="205"/>
                        <a:pt x="300" y="198"/>
                      </a:cubicBezTo>
                      <a:cubicBezTo>
                        <a:pt x="300" y="0"/>
                        <a:pt x="300" y="0"/>
                        <a:pt x="30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8"/>
                        <a:pt x="0" y="198"/>
                        <a:pt x="0" y="198"/>
                      </a:cubicBezTo>
                    </a:path>
                  </a:pathLst>
                </a:custGeom>
                <a:solidFill>
                  <a:srgbClr val="A0A1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8" name="Freeform 22">
                  <a:extLst>
                    <a:ext uri="{FF2B5EF4-FFF2-40B4-BE49-F238E27FC236}">
                      <a16:creationId xmlns:a16="http://schemas.microsoft.com/office/drawing/2014/main" id="{923A5203-85E8-4459-97D8-60AC759A48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5313"/>
                  <a:ext cx="1125538" cy="173038"/>
                </a:xfrm>
                <a:custGeom>
                  <a:avLst/>
                  <a:gdLst>
                    <a:gd name="T0" fmla="*/ 289 w 300"/>
                    <a:gd name="T1" fmla="*/ 0 h 46"/>
                    <a:gd name="T2" fmla="*/ 11 w 300"/>
                    <a:gd name="T3" fmla="*/ 0 h 46"/>
                    <a:gd name="T4" fmla="*/ 0 w 300"/>
                    <a:gd name="T5" fmla="*/ 11 h 46"/>
                    <a:gd name="T6" fmla="*/ 0 w 300"/>
                    <a:gd name="T7" fmla="*/ 46 h 46"/>
                    <a:gd name="T8" fmla="*/ 300 w 300"/>
                    <a:gd name="T9" fmla="*/ 46 h 46"/>
                    <a:gd name="T10" fmla="*/ 300 w 300"/>
                    <a:gd name="T11" fmla="*/ 11 h 46"/>
                    <a:gd name="T12" fmla="*/ 289 w 300"/>
                    <a:gd name="T13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0" h="46">
                      <a:moveTo>
                        <a:pt x="289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4" y="0"/>
                        <a:pt x="0" y="5"/>
                        <a:pt x="0" y="11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300" y="46"/>
                        <a:pt x="300" y="46"/>
                        <a:pt x="300" y="46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5"/>
                        <a:pt x="296" y="0"/>
                        <a:pt x="289" y="0"/>
                      </a:cubicBezTo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" name="Rectangle 399">
                  <a:extLst>
                    <a:ext uri="{FF2B5EF4-FFF2-40B4-BE49-F238E27FC236}">
                      <a16:creationId xmlns:a16="http://schemas.microsoft.com/office/drawing/2014/main" id="{4F2CB20C-FE81-410A-BED6-77344BD716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" name="Rectangle 400">
                  <a:extLst>
                    <a:ext uri="{FF2B5EF4-FFF2-40B4-BE49-F238E27FC236}">
                      <a16:creationId xmlns:a16="http://schemas.microsoft.com/office/drawing/2014/main" id="{2A784873-C1FE-48F1-B79E-DF33916867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" name="Rectangle 401">
                  <a:extLst>
                    <a:ext uri="{FF2B5EF4-FFF2-40B4-BE49-F238E27FC236}">
                      <a16:creationId xmlns:a16="http://schemas.microsoft.com/office/drawing/2014/main" id="{069458DF-1944-441A-99FE-B951EE463F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613150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2" name="Rectangle 402">
                  <a:extLst>
                    <a:ext uri="{FF2B5EF4-FFF2-40B4-BE49-F238E27FC236}">
                      <a16:creationId xmlns:a16="http://schemas.microsoft.com/office/drawing/2014/main" id="{A0A4A9BF-0139-46CE-B7FC-72DDA15942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613150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3" name="Rectangle 403">
                  <a:extLst>
                    <a:ext uri="{FF2B5EF4-FFF2-40B4-BE49-F238E27FC236}">
                      <a16:creationId xmlns:a16="http://schemas.microsoft.com/office/drawing/2014/main" id="{03882748-E3BC-4A76-8B99-5AEAF3E985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613150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4" name="Rectangle 404">
                  <a:extLst>
                    <a:ext uri="{FF2B5EF4-FFF2-40B4-BE49-F238E27FC236}">
                      <a16:creationId xmlns:a16="http://schemas.microsoft.com/office/drawing/2014/main" id="{5D8D6F64-BE64-492C-B91F-8AC6E43612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379788"/>
                  <a:ext cx="280988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5" name="Rectangle 405">
                  <a:extLst>
                    <a:ext uri="{FF2B5EF4-FFF2-40B4-BE49-F238E27FC236}">
                      <a16:creationId xmlns:a16="http://schemas.microsoft.com/office/drawing/2014/main" id="{F96F135D-C162-4468-A77E-9D014BCA69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379788"/>
                  <a:ext cx="280988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6" name="Rectangle 406">
                  <a:extLst>
                    <a:ext uri="{FF2B5EF4-FFF2-40B4-BE49-F238E27FC236}">
                      <a16:creationId xmlns:a16="http://schemas.microsoft.com/office/drawing/2014/main" id="{5A3809E2-808C-426D-A916-70572B02C4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" name="Rectangle 407">
                  <a:extLst>
                    <a:ext uri="{FF2B5EF4-FFF2-40B4-BE49-F238E27FC236}">
                      <a16:creationId xmlns:a16="http://schemas.microsoft.com/office/drawing/2014/main" id="{432A1961-DC6D-46F5-997C-647423EFF4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8" name="Rectangle 408">
                  <a:extLst>
                    <a:ext uri="{FF2B5EF4-FFF2-40B4-BE49-F238E27FC236}">
                      <a16:creationId xmlns:a16="http://schemas.microsoft.com/office/drawing/2014/main" id="{ACA8D253-DDF6-439A-BE6A-B3189AE57B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9" name="Rectangle 409">
                  <a:extLst>
                    <a:ext uri="{FF2B5EF4-FFF2-40B4-BE49-F238E27FC236}">
                      <a16:creationId xmlns:a16="http://schemas.microsoft.com/office/drawing/2014/main" id="{8CA4020E-50E4-4937-87E7-A939C8CB04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0" name="Rectangle 410">
                  <a:extLst>
                    <a:ext uri="{FF2B5EF4-FFF2-40B4-BE49-F238E27FC236}">
                      <a16:creationId xmlns:a16="http://schemas.microsoft.com/office/drawing/2014/main" id="{C6001965-AA10-4A31-BDF9-15BC75013F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843338"/>
                  <a:ext cx="282575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1" name="Rectangle 411">
                  <a:extLst>
                    <a:ext uri="{FF2B5EF4-FFF2-40B4-BE49-F238E27FC236}">
                      <a16:creationId xmlns:a16="http://schemas.microsoft.com/office/drawing/2014/main" id="{A87EDE0F-BDBE-4D94-B09C-CD89E0C7BA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84333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2" name="Rectangle 412">
                  <a:extLst>
                    <a:ext uri="{FF2B5EF4-FFF2-40B4-BE49-F238E27FC236}">
                      <a16:creationId xmlns:a16="http://schemas.microsoft.com/office/drawing/2014/main" id="{D389347A-4412-4EB6-B08A-D156D9F109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1900" y="3843338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" name="Rectangle 413">
                  <a:extLst>
                    <a:ext uri="{FF2B5EF4-FFF2-40B4-BE49-F238E27FC236}">
                      <a16:creationId xmlns:a16="http://schemas.microsoft.com/office/drawing/2014/main" id="{93A60534-1381-42D4-904B-3A7847C5D8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50038" y="3843338"/>
                  <a:ext cx="280988" cy="173038"/>
                </a:xfrm>
                <a:prstGeom prst="rect">
                  <a:avLst/>
                </a:pr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4" name="Freeform 38">
                  <a:extLst>
                    <a:ext uri="{FF2B5EF4-FFF2-40B4-BE49-F238E27FC236}">
                      <a16:creationId xmlns:a16="http://schemas.microsoft.com/office/drawing/2014/main" id="{852C311D-6227-489B-B16E-55CEB04AA7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88038" y="3308350"/>
                  <a:ext cx="822325" cy="790575"/>
                </a:xfrm>
                <a:custGeom>
                  <a:avLst/>
                  <a:gdLst>
                    <a:gd name="T0" fmla="*/ 23 w 219"/>
                    <a:gd name="T1" fmla="*/ 127 h 210"/>
                    <a:gd name="T2" fmla="*/ 23 w 219"/>
                    <a:gd name="T3" fmla="*/ 81 h 210"/>
                    <a:gd name="T4" fmla="*/ 98 w 219"/>
                    <a:gd name="T5" fmla="*/ 81 h 210"/>
                    <a:gd name="T6" fmla="*/ 98 w 219"/>
                    <a:gd name="T7" fmla="*/ 127 h 210"/>
                    <a:gd name="T8" fmla="*/ 23 w 219"/>
                    <a:gd name="T9" fmla="*/ 127 h 210"/>
                    <a:gd name="T10" fmla="*/ 23 w 219"/>
                    <a:gd name="T11" fmla="*/ 65 h 210"/>
                    <a:gd name="T12" fmla="*/ 23 w 219"/>
                    <a:gd name="T13" fmla="*/ 19 h 210"/>
                    <a:gd name="T14" fmla="*/ 98 w 219"/>
                    <a:gd name="T15" fmla="*/ 19 h 210"/>
                    <a:gd name="T16" fmla="*/ 98 w 219"/>
                    <a:gd name="T17" fmla="*/ 65 h 210"/>
                    <a:gd name="T18" fmla="*/ 23 w 219"/>
                    <a:gd name="T19" fmla="*/ 65 h 210"/>
                    <a:gd name="T20" fmla="*/ 219 w 219"/>
                    <a:gd name="T21" fmla="*/ 0 h 210"/>
                    <a:gd name="T22" fmla="*/ 0 w 219"/>
                    <a:gd name="T23" fmla="*/ 0 h 210"/>
                    <a:gd name="T24" fmla="*/ 0 w 219"/>
                    <a:gd name="T25" fmla="*/ 10 h 210"/>
                    <a:gd name="T26" fmla="*/ 0 w 219"/>
                    <a:gd name="T27" fmla="*/ 30 h 210"/>
                    <a:gd name="T28" fmla="*/ 0 w 219"/>
                    <a:gd name="T29" fmla="*/ 198 h 210"/>
                    <a:gd name="T30" fmla="*/ 11 w 219"/>
                    <a:gd name="T31" fmla="*/ 210 h 210"/>
                    <a:gd name="T32" fmla="*/ 24 w 219"/>
                    <a:gd name="T33" fmla="*/ 210 h 210"/>
                    <a:gd name="T34" fmla="*/ 44 w 219"/>
                    <a:gd name="T35" fmla="*/ 188 h 210"/>
                    <a:gd name="T36" fmla="*/ 23 w 219"/>
                    <a:gd name="T37" fmla="*/ 188 h 210"/>
                    <a:gd name="T38" fmla="*/ 23 w 219"/>
                    <a:gd name="T39" fmla="*/ 142 h 210"/>
                    <a:gd name="T40" fmla="*/ 86 w 219"/>
                    <a:gd name="T41" fmla="*/ 142 h 210"/>
                    <a:gd name="T42" fmla="*/ 113 w 219"/>
                    <a:gd name="T43" fmla="*/ 114 h 210"/>
                    <a:gd name="T44" fmla="*/ 113 w 219"/>
                    <a:gd name="T45" fmla="*/ 81 h 210"/>
                    <a:gd name="T46" fmla="*/ 143 w 219"/>
                    <a:gd name="T47" fmla="*/ 81 h 210"/>
                    <a:gd name="T48" fmla="*/ 158 w 219"/>
                    <a:gd name="T49" fmla="*/ 65 h 210"/>
                    <a:gd name="T50" fmla="*/ 113 w 219"/>
                    <a:gd name="T51" fmla="*/ 65 h 210"/>
                    <a:gd name="T52" fmla="*/ 113 w 219"/>
                    <a:gd name="T53" fmla="*/ 19 h 210"/>
                    <a:gd name="T54" fmla="*/ 188 w 219"/>
                    <a:gd name="T55" fmla="*/ 19 h 210"/>
                    <a:gd name="T56" fmla="*/ 188 w 219"/>
                    <a:gd name="T57" fmla="*/ 33 h 210"/>
                    <a:gd name="T58" fmla="*/ 219 w 219"/>
                    <a:gd name="T5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19" h="210">
                      <a:moveTo>
                        <a:pt x="23" y="127"/>
                      </a:moveTo>
                      <a:cubicBezTo>
                        <a:pt x="23" y="81"/>
                        <a:pt x="23" y="81"/>
                        <a:pt x="23" y="81"/>
                      </a:cubicBezTo>
                      <a:cubicBezTo>
                        <a:pt x="98" y="81"/>
                        <a:pt x="98" y="81"/>
                        <a:pt x="98" y="81"/>
                      </a:cubicBezTo>
                      <a:cubicBezTo>
                        <a:pt x="98" y="127"/>
                        <a:pt x="98" y="127"/>
                        <a:pt x="98" y="127"/>
                      </a:cubicBezTo>
                      <a:cubicBezTo>
                        <a:pt x="23" y="127"/>
                        <a:pt x="23" y="127"/>
                        <a:pt x="23" y="127"/>
                      </a:cubicBezTo>
                      <a:moveTo>
                        <a:pt x="23" y="65"/>
                      </a:move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98" y="19"/>
                        <a:pt x="98" y="19"/>
                        <a:pt x="98" y="19"/>
                      </a:cubicBezTo>
                      <a:cubicBezTo>
                        <a:pt x="98" y="65"/>
                        <a:pt x="98" y="65"/>
                        <a:pt x="98" y="65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moveTo>
                        <a:pt x="21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98"/>
                        <a:pt x="0" y="198"/>
                        <a:pt x="0" y="198"/>
                      </a:cubicBezTo>
                      <a:cubicBezTo>
                        <a:pt x="0" y="204"/>
                        <a:pt x="6" y="210"/>
                        <a:pt x="11" y="210"/>
                      </a:cubicBezTo>
                      <a:cubicBezTo>
                        <a:pt x="24" y="210"/>
                        <a:pt x="24" y="210"/>
                        <a:pt x="24" y="210"/>
                      </a:cubicBezTo>
                      <a:cubicBezTo>
                        <a:pt x="44" y="188"/>
                        <a:pt x="44" y="188"/>
                        <a:pt x="44" y="188"/>
                      </a:cubicBezTo>
                      <a:cubicBezTo>
                        <a:pt x="23" y="188"/>
                        <a:pt x="23" y="188"/>
                        <a:pt x="23" y="188"/>
                      </a:cubicBezTo>
                      <a:cubicBezTo>
                        <a:pt x="23" y="142"/>
                        <a:pt x="23" y="142"/>
                        <a:pt x="23" y="142"/>
                      </a:cubicBezTo>
                      <a:cubicBezTo>
                        <a:pt x="86" y="142"/>
                        <a:pt x="86" y="142"/>
                        <a:pt x="86" y="142"/>
                      </a:cubicBezTo>
                      <a:cubicBezTo>
                        <a:pt x="113" y="114"/>
                        <a:pt x="113" y="114"/>
                        <a:pt x="113" y="114"/>
                      </a:cubicBezTo>
                      <a:cubicBezTo>
                        <a:pt x="113" y="81"/>
                        <a:pt x="113" y="81"/>
                        <a:pt x="113" y="81"/>
                      </a:cubicBezTo>
                      <a:cubicBezTo>
                        <a:pt x="143" y="81"/>
                        <a:pt x="143" y="81"/>
                        <a:pt x="143" y="81"/>
                      </a:cubicBezTo>
                      <a:cubicBezTo>
                        <a:pt x="158" y="65"/>
                        <a:pt x="158" y="65"/>
                        <a:pt x="158" y="65"/>
                      </a:cubicBezTo>
                      <a:cubicBezTo>
                        <a:pt x="113" y="65"/>
                        <a:pt x="113" y="65"/>
                        <a:pt x="113" y="65"/>
                      </a:cubicBezTo>
                      <a:cubicBezTo>
                        <a:pt x="113" y="19"/>
                        <a:pt x="113" y="19"/>
                        <a:pt x="113" y="19"/>
                      </a:cubicBezTo>
                      <a:cubicBezTo>
                        <a:pt x="188" y="19"/>
                        <a:pt x="188" y="19"/>
                        <a:pt x="188" y="19"/>
                      </a:cubicBezTo>
                      <a:cubicBezTo>
                        <a:pt x="188" y="33"/>
                        <a:pt x="188" y="33"/>
                        <a:pt x="188" y="33"/>
                      </a:cubicBezTo>
                      <a:cubicBezTo>
                        <a:pt x="219" y="0"/>
                        <a:pt x="219" y="0"/>
                        <a:pt x="219" y="0"/>
                      </a:cubicBezTo>
                    </a:path>
                  </a:pathLst>
                </a:custGeom>
                <a:solidFill>
                  <a:srgbClr val="B3B4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5" name="Freeform 39">
                  <a:extLst>
                    <a:ext uri="{FF2B5EF4-FFF2-40B4-BE49-F238E27FC236}">
                      <a16:creationId xmlns:a16="http://schemas.microsoft.com/office/drawing/2014/main" id="{860B206B-B3B8-4A19-9F10-1488FE4B6C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5313"/>
                  <a:ext cx="984250" cy="173038"/>
                </a:xfrm>
                <a:custGeom>
                  <a:avLst/>
                  <a:gdLst>
                    <a:gd name="T0" fmla="*/ 262 w 262"/>
                    <a:gd name="T1" fmla="*/ 0 h 46"/>
                    <a:gd name="T2" fmla="*/ 11 w 262"/>
                    <a:gd name="T3" fmla="*/ 0 h 46"/>
                    <a:gd name="T4" fmla="*/ 11 w 262"/>
                    <a:gd name="T5" fmla="*/ 0 h 46"/>
                    <a:gd name="T6" fmla="*/ 0 w 262"/>
                    <a:gd name="T7" fmla="*/ 11 h 46"/>
                    <a:gd name="T8" fmla="*/ 0 w 262"/>
                    <a:gd name="T9" fmla="*/ 11 h 46"/>
                    <a:gd name="T10" fmla="*/ 0 w 262"/>
                    <a:gd name="T11" fmla="*/ 46 h 46"/>
                    <a:gd name="T12" fmla="*/ 219 w 262"/>
                    <a:gd name="T13" fmla="*/ 46 h 46"/>
                    <a:gd name="T14" fmla="*/ 262 w 262"/>
                    <a:gd name="T15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2" h="46">
                      <a:moveTo>
                        <a:pt x="262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0" y="5"/>
                        <a:pt x="0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219" y="46"/>
                        <a:pt x="219" y="46"/>
                        <a:pt x="219" y="46"/>
                      </a:cubicBezTo>
                      <a:cubicBezTo>
                        <a:pt x="262" y="0"/>
                        <a:pt x="262" y="0"/>
                        <a:pt x="262" y="0"/>
                      </a:cubicBezTo>
                    </a:path>
                  </a:pathLst>
                </a:custGeom>
                <a:solidFill>
                  <a:srgbClr val="9595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6" name="Freeform 40">
                  <a:extLst>
                    <a:ext uri="{FF2B5EF4-FFF2-40B4-BE49-F238E27FC236}">
                      <a16:creationId xmlns:a16="http://schemas.microsoft.com/office/drawing/2014/main" id="{BCD61346-92BC-436A-9CDB-B593096175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custGeom>
                  <a:avLst/>
                  <a:gdLst>
                    <a:gd name="T0" fmla="*/ 177 w 177"/>
                    <a:gd name="T1" fmla="*/ 0 h 109"/>
                    <a:gd name="T2" fmla="*/ 0 w 177"/>
                    <a:gd name="T3" fmla="*/ 0 h 109"/>
                    <a:gd name="T4" fmla="*/ 0 w 177"/>
                    <a:gd name="T5" fmla="*/ 109 h 109"/>
                    <a:gd name="T6" fmla="*/ 107 w 177"/>
                    <a:gd name="T7" fmla="*/ 109 h 109"/>
                    <a:gd name="T8" fmla="*/ 177 w 177"/>
                    <a:gd name="T9" fmla="*/ 33 h 109"/>
                    <a:gd name="T10" fmla="*/ 177 w 177"/>
                    <a:gd name="T11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7" h="109">
                      <a:moveTo>
                        <a:pt x="177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107" y="109"/>
                      </a:lnTo>
                      <a:lnTo>
                        <a:pt x="177" y="33"/>
                      </a:lnTo>
                      <a:lnTo>
                        <a:pt x="17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7" name="Freeform 41">
                  <a:extLst>
                    <a:ext uri="{FF2B5EF4-FFF2-40B4-BE49-F238E27FC236}">
                      <a16:creationId xmlns:a16="http://schemas.microsoft.com/office/drawing/2014/main" id="{52B7D22E-34A8-48F3-89CA-7230E066DE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379788"/>
                  <a:ext cx="280988" cy="173038"/>
                </a:xfrm>
                <a:custGeom>
                  <a:avLst/>
                  <a:gdLst>
                    <a:gd name="T0" fmla="*/ 177 w 177"/>
                    <a:gd name="T1" fmla="*/ 0 h 109"/>
                    <a:gd name="T2" fmla="*/ 0 w 177"/>
                    <a:gd name="T3" fmla="*/ 0 h 109"/>
                    <a:gd name="T4" fmla="*/ 0 w 177"/>
                    <a:gd name="T5" fmla="*/ 109 h 109"/>
                    <a:gd name="T6" fmla="*/ 107 w 177"/>
                    <a:gd name="T7" fmla="*/ 109 h 109"/>
                    <a:gd name="T8" fmla="*/ 177 w 177"/>
                    <a:gd name="T9" fmla="*/ 33 h 109"/>
                    <a:gd name="T10" fmla="*/ 177 w 177"/>
                    <a:gd name="T11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7" h="109">
                      <a:moveTo>
                        <a:pt x="177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107" y="109"/>
                      </a:lnTo>
                      <a:lnTo>
                        <a:pt x="177" y="33"/>
                      </a:lnTo>
                      <a:lnTo>
                        <a:pt x="17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8" name="Freeform 42">
                  <a:extLst>
                    <a:ext uri="{FF2B5EF4-FFF2-40B4-BE49-F238E27FC236}">
                      <a16:creationId xmlns:a16="http://schemas.microsoft.com/office/drawing/2014/main" id="{DF6A8D5F-E45B-43A2-8539-31064A6704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613150"/>
                  <a:ext cx="112713" cy="123825"/>
                </a:xfrm>
                <a:custGeom>
                  <a:avLst/>
                  <a:gdLst>
                    <a:gd name="T0" fmla="*/ 71 w 71"/>
                    <a:gd name="T1" fmla="*/ 0 h 78"/>
                    <a:gd name="T2" fmla="*/ 0 w 71"/>
                    <a:gd name="T3" fmla="*/ 0 h 78"/>
                    <a:gd name="T4" fmla="*/ 0 w 71"/>
                    <a:gd name="T5" fmla="*/ 78 h 78"/>
                    <a:gd name="T6" fmla="*/ 71 w 71"/>
                    <a:gd name="T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1" h="78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78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E811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9" name="Freeform 43">
                  <a:extLst>
                    <a:ext uri="{FF2B5EF4-FFF2-40B4-BE49-F238E27FC236}">
                      <a16:creationId xmlns:a16="http://schemas.microsoft.com/office/drawing/2014/main" id="{CF2E0D33-AE64-4569-BB34-FCA6C22BC8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1900" y="3613150"/>
                  <a:ext cx="112713" cy="123825"/>
                </a:xfrm>
                <a:custGeom>
                  <a:avLst/>
                  <a:gdLst>
                    <a:gd name="T0" fmla="*/ 71 w 71"/>
                    <a:gd name="T1" fmla="*/ 0 h 78"/>
                    <a:gd name="T2" fmla="*/ 0 w 71"/>
                    <a:gd name="T3" fmla="*/ 0 h 78"/>
                    <a:gd name="T4" fmla="*/ 0 w 71"/>
                    <a:gd name="T5" fmla="*/ 78 h 78"/>
                    <a:gd name="T6" fmla="*/ 71 w 71"/>
                    <a:gd name="T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1" h="78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78"/>
                      </a:lnTo>
                      <a:lnTo>
                        <a:pt x="7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0" name="Rectangle 420">
                  <a:extLst>
                    <a:ext uri="{FF2B5EF4-FFF2-40B4-BE49-F238E27FC236}">
                      <a16:creationId xmlns:a16="http://schemas.microsoft.com/office/drawing/2014/main" id="{A67DB88F-C378-4D4E-B02A-2B1F9AD987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1" name="Rectangle 421">
                  <a:extLst>
                    <a:ext uri="{FF2B5EF4-FFF2-40B4-BE49-F238E27FC236}">
                      <a16:creationId xmlns:a16="http://schemas.microsoft.com/office/drawing/2014/main" id="{7448A225-7929-4389-AD76-017B9C5579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379788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2" name="Rectangle 422">
                  <a:extLst>
                    <a:ext uri="{FF2B5EF4-FFF2-40B4-BE49-F238E27FC236}">
                      <a16:creationId xmlns:a16="http://schemas.microsoft.com/office/drawing/2014/main" id="{93338F6D-E8C5-4233-8DED-D019D82266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3" name="Rectangle 423">
                  <a:extLst>
                    <a:ext uri="{FF2B5EF4-FFF2-40B4-BE49-F238E27FC236}">
                      <a16:creationId xmlns:a16="http://schemas.microsoft.com/office/drawing/2014/main" id="{7E83C7AA-D6F8-476E-9E1C-BE70BB2A9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3763" y="3613150"/>
                  <a:ext cx="282575" cy="173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4" name="Freeform 48">
                  <a:extLst>
                    <a:ext uri="{FF2B5EF4-FFF2-40B4-BE49-F238E27FC236}">
                      <a16:creationId xmlns:a16="http://schemas.microsoft.com/office/drawing/2014/main" id="{EAF88575-3600-4857-B10E-C2EBFA2EAF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3763" y="3843338"/>
                  <a:ext cx="236538" cy="173038"/>
                </a:xfrm>
                <a:custGeom>
                  <a:avLst/>
                  <a:gdLst>
                    <a:gd name="T0" fmla="*/ 149 w 149"/>
                    <a:gd name="T1" fmla="*/ 0 h 109"/>
                    <a:gd name="T2" fmla="*/ 0 w 149"/>
                    <a:gd name="T3" fmla="*/ 0 h 109"/>
                    <a:gd name="T4" fmla="*/ 0 w 149"/>
                    <a:gd name="T5" fmla="*/ 109 h 109"/>
                    <a:gd name="T6" fmla="*/ 50 w 149"/>
                    <a:gd name="T7" fmla="*/ 109 h 109"/>
                    <a:gd name="T8" fmla="*/ 149 w 149"/>
                    <a:gd name="T9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09">
                      <a:moveTo>
                        <a:pt x="149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50" y="109"/>
                      </a:lnTo>
                      <a:lnTo>
                        <a:pt x="149" y="0"/>
                      </a:lnTo>
                      <a:close/>
                    </a:path>
                  </a:pathLst>
                </a:custGeom>
                <a:solidFill>
                  <a:srgbClr val="E811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5" name="Freeform 49">
                  <a:extLst>
                    <a:ext uri="{FF2B5EF4-FFF2-40B4-BE49-F238E27FC236}">
                      <a16:creationId xmlns:a16="http://schemas.microsoft.com/office/drawing/2014/main" id="{55D77222-2369-4805-AABD-AEB93B24C9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3763" y="3843338"/>
                  <a:ext cx="236538" cy="173038"/>
                </a:xfrm>
                <a:custGeom>
                  <a:avLst/>
                  <a:gdLst>
                    <a:gd name="T0" fmla="*/ 149 w 149"/>
                    <a:gd name="T1" fmla="*/ 0 h 109"/>
                    <a:gd name="T2" fmla="*/ 0 w 149"/>
                    <a:gd name="T3" fmla="*/ 0 h 109"/>
                    <a:gd name="T4" fmla="*/ 0 w 149"/>
                    <a:gd name="T5" fmla="*/ 109 h 109"/>
                    <a:gd name="T6" fmla="*/ 50 w 149"/>
                    <a:gd name="T7" fmla="*/ 109 h 109"/>
                    <a:gd name="T8" fmla="*/ 149 w 149"/>
                    <a:gd name="T9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09">
                      <a:moveTo>
                        <a:pt x="149" y="0"/>
                      </a:move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50" y="109"/>
                      </a:lnTo>
                      <a:lnTo>
                        <a:pt x="14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22" name="Group 4">
                <a:extLst>
                  <a:ext uri="{FF2B5EF4-FFF2-40B4-BE49-F238E27FC236}">
                    <a16:creationId xmlns:a16="http://schemas.microsoft.com/office/drawing/2014/main" id="{80243494-C544-4D95-AA25-7BD86FE51D3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2700000">
                <a:off x="8588544" y="2854660"/>
                <a:ext cx="323851" cy="531813"/>
                <a:chOff x="4714" y="2045"/>
                <a:chExt cx="204" cy="335"/>
              </a:xfrm>
            </p:grpSpPr>
            <p:sp>
              <p:nvSpPr>
                <p:cNvPr id="23" name="Oval 5">
                  <a:extLst>
                    <a:ext uri="{FF2B5EF4-FFF2-40B4-BE49-F238E27FC236}">
                      <a16:creationId xmlns:a16="http://schemas.microsoft.com/office/drawing/2014/main" id="{0F6138BB-AAAC-4091-BF1B-D948C8B916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4" y="2045"/>
                  <a:ext cx="204" cy="203"/>
                </a:xfrm>
                <a:prstGeom prst="ellipse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418"/>
                  <a:endParaRPr lang="en-US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4" name="Freeform 6">
                  <a:extLst>
                    <a:ext uri="{FF2B5EF4-FFF2-40B4-BE49-F238E27FC236}">
                      <a16:creationId xmlns:a16="http://schemas.microsoft.com/office/drawing/2014/main" id="{5D973B07-9286-48E9-A8CE-5E81F6A4AD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9" y="2212"/>
                  <a:ext cx="55" cy="168"/>
                </a:xfrm>
                <a:custGeom>
                  <a:avLst/>
                  <a:gdLst>
                    <a:gd name="T0" fmla="*/ 0 w 40"/>
                    <a:gd name="T1" fmla="*/ 0 h 122"/>
                    <a:gd name="T2" fmla="*/ 0 w 40"/>
                    <a:gd name="T3" fmla="*/ 102 h 122"/>
                    <a:gd name="T4" fmla="*/ 0 w 40"/>
                    <a:gd name="T5" fmla="*/ 102 h 122"/>
                    <a:gd name="T6" fmla="*/ 20 w 40"/>
                    <a:gd name="T7" fmla="*/ 122 h 122"/>
                    <a:gd name="T8" fmla="*/ 40 w 40"/>
                    <a:gd name="T9" fmla="*/ 102 h 122"/>
                    <a:gd name="T10" fmla="*/ 40 w 40"/>
                    <a:gd name="T11" fmla="*/ 102 h 122"/>
                    <a:gd name="T12" fmla="*/ 40 w 40"/>
                    <a:gd name="T13" fmla="*/ 0 h 122"/>
                    <a:gd name="T14" fmla="*/ 0 w 40"/>
                    <a:gd name="T15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0" h="122">
                      <a:moveTo>
                        <a:pt x="0" y="0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13"/>
                        <a:pt x="9" y="122"/>
                        <a:pt x="20" y="122"/>
                      </a:cubicBezTo>
                      <a:cubicBezTo>
                        <a:pt x="31" y="122"/>
                        <a:pt x="40" y="113"/>
                        <a:pt x="40" y="102"/>
                      </a:cubicBezTo>
                      <a:cubicBezTo>
                        <a:pt x="40" y="102"/>
                        <a:pt x="40" y="102"/>
                        <a:pt x="40" y="102"/>
                      </a:cubicBezTo>
                      <a:cubicBezTo>
                        <a:pt x="40" y="0"/>
                        <a:pt x="40" y="0"/>
                        <a:pt x="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418"/>
                  <a:endParaRPr lang="en-US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" name="Oval 7">
                  <a:extLst>
                    <a:ext uri="{FF2B5EF4-FFF2-40B4-BE49-F238E27FC236}">
                      <a16:creationId xmlns:a16="http://schemas.microsoft.com/office/drawing/2014/main" id="{C4BE7456-876E-4740-8A30-2CFB91CE08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42" y="2072"/>
                  <a:ext cx="149" cy="14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418"/>
                  <a:endParaRPr lang="en-US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6" name="Freeform 8">
                  <a:extLst>
                    <a:ext uri="{FF2B5EF4-FFF2-40B4-BE49-F238E27FC236}">
                      <a16:creationId xmlns:a16="http://schemas.microsoft.com/office/drawing/2014/main" id="{A38146FB-EF0B-4F8F-9AA9-AF2201C597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1" y="2072"/>
                  <a:ext cx="100" cy="149"/>
                </a:xfrm>
                <a:custGeom>
                  <a:avLst/>
                  <a:gdLst>
                    <a:gd name="T0" fmla="*/ 18 w 72"/>
                    <a:gd name="T1" fmla="*/ 0 h 108"/>
                    <a:gd name="T2" fmla="*/ 7 w 72"/>
                    <a:gd name="T3" fmla="*/ 1 h 108"/>
                    <a:gd name="T4" fmla="*/ 0 w 72"/>
                    <a:gd name="T5" fmla="*/ 42 h 108"/>
                    <a:gd name="T6" fmla="*/ 19 w 72"/>
                    <a:gd name="T7" fmla="*/ 108 h 108"/>
                    <a:gd name="T8" fmla="*/ 72 w 72"/>
                    <a:gd name="T9" fmla="*/ 54 h 108"/>
                    <a:gd name="T10" fmla="*/ 18 w 72"/>
                    <a:gd name="T1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2" h="108">
                      <a:moveTo>
                        <a:pt x="18" y="0"/>
                      </a:moveTo>
                      <a:cubicBezTo>
                        <a:pt x="14" y="0"/>
                        <a:pt x="10" y="0"/>
                        <a:pt x="7" y="1"/>
                      </a:cubicBezTo>
                      <a:cubicBezTo>
                        <a:pt x="3" y="13"/>
                        <a:pt x="0" y="27"/>
                        <a:pt x="0" y="42"/>
                      </a:cubicBezTo>
                      <a:cubicBezTo>
                        <a:pt x="0" y="68"/>
                        <a:pt x="8" y="92"/>
                        <a:pt x="19" y="108"/>
                      </a:cubicBezTo>
                      <a:cubicBezTo>
                        <a:pt x="48" y="107"/>
                        <a:pt x="72" y="83"/>
                        <a:pt x="72" y="54"/>
                      </a:cubicBezTo>
                      <a:cubicBezTo>
                        <a:pt x="72" y="24"/>
                        <a:pt x="47" y="0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418"/>
                  <a:endParaRPr lang="en-US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</p:grpSp>
      </p:grpSp>
      <p:sp>
        <p:nvSpPr>
          <p:cNvPr id="6" name="Rectangle 450">
            <a:extLst>
              <a:ext uri="{FF2B5EF4-FFF2-40B4-BE49-F238E27FC236}">
                <a16:creationId xmlns:a16="http://schemas.microsoft.com/office/drawing/2014/main" id="{6F8E0692-991A-43AA-BB18-C94AA4879702}"/>
              </a:ext>
            </a:extLst>
          </p:cNvPr>
          <p:cNvSpPr/>
          <p:nvPr/>
        </p:nvSpPr>
        <p:spPr>
          <a:xfrm>
            <a:off x="58723" y="579111"/>
            <a:ext cx="12133277" cy="104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/>
            <a:endParaRPr lang="en-US" sz="183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7846CD97-F61A-4CE5-81C2-D9299877C2CD}"/>
              </a:ext>
            </a:extLst>
          </p:cNvPr>
          <p:cNvSpPr txBox="1">
            <a:spLocks/>
          </p:cNvSpPr>
          <p:nvPr/>
        </p:nvSpPr>
        <p:spPr>
          <a:xfrm>
            <a:off x="304579" y="683694"/>
            <a:ext cx="11887878" cy="3819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1304">
              <a:defRPr/>
            </a:pPr>
            <a:r>
              <a:rPr lang="en-US" sz="3672" spc="-104" dirty="0" err="1">
                <a:solidFill>
                  <a:prstClr val="white"/>
                </a:solidFill>
                <a:latin typeface="Calibri Light" panose="020F0302020204030204"/>
              </a:rPr>
              <a:t>Escenarios</a:t>
            </a:r>
            <a:r>
              <a:rPr lang="en-US" sz="3672" spc="-104" dirty="0">
                <a:solidFill>
                  <a:prstClr val="white"/>
                </a:solidFill>
                <a:latin typeface="Calibri Light" panose="020F0302020204030204"/>
              </a:rPr>
              <a:t> de Serverless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02177DA-E7B4-433F-B3EF-9E949D1B0644}"/>
              </a:ext>
            </a:extLst>
          </p:cNvPr>
          <p:cNvSpPr txBox="1">
            <a:spLocks/>
          </p:cNvSpPr>
          <p:nvPr/>
        </p:nvSpPr>
        <p:spPr>
          <a:xfrm>
            <a:off x="304579" y="1216599"/>
            <a:ext cx="11889966" cy="5364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1304">
              <a:defRPr/>
            </a:pPr>
            <a:r>
              <a:rPr lang="es-ES" sz="1836" spc="0" dirty="0">
                <a:solidFill>
                  <a:prstClr val="white"/>
                </a:solidFill>
                <a:latin typeface="Calibri Light" panose="020F0302020204030204"/>
                <a:cs typeface="Segoe UI Semilight" panose="020B0402040204020203" pitchFamily="34" charset="0"/>
              </a:rPr>
              <a:t>Todo lo que necesite para responder a cualquier evento</a:t>
            </a:r>
            <a:endParaRPr lang="en-US" sz="1836" spc="0" dirty="0">
              <a:solidFill>
                <a:prstClr val="white"/>
              </a:solidFill>
              <a:latin typeface="Calibri Light" panose="020F0302020204030204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23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409588A-58F4-4377-961A-21E89617A943}"/>
              </a:ext>
            </a:extLst>
          </p:cNvPr>
          <p:cNvSpPr/>
          <p:nvPr/>
        </p:nvSpPr>
        <p:spPr bwMode="auto">
          <a:xfrm>
            <a:off x="142248" y="739422"/>
            <a:ext cx="3929445" cy="537915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6220F7D-4806-4D59-9AD8-B9C9F5B7F1DD}"/>
              </a:ext>
            </a:extLst>
          </p:cNvPr>
          <p:cNvSpPr txBox="1">
            <a:spLocks/>
          </p:cNvSpPr>
          <p:nvPr/>
        </p:nvSpPr>
        <p:spPr>
          <a:xfrm>
            <a:off x="142248" y="611826"/>
            <a:ext cx="3809457" cy="917444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63">
              <a:defRPr/>
            </a:pPr>
            <a:r>
              <a:rPr lang="en-NZ" sz="4799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Functions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A15A174-57A4-4A94-83FB-300BE8821AD8}"/>
              </a:ext>
            </a:extLst>
          </p:cNvPr>
          <p:cNvSpPr txBox="1">
            <a:spLocks/>
          </p:cNvSpPr>
          <p:nvPr/>
        </p:nvSpPr>
        <p:spPr>
          <a:xfrm>
            <a:off x="97006" y="1506187"/>
            <a:ext cx="3686506" cy="4589307"/>
          </a:xfrm>
          <a:prstGeom prst="rect">
            <a:avLst/>
          </a:prstGeom>
        </p:spPr>
        <p:txBody>
          <a:bodyPr lIns="182750" tIns="146200" rIns="182750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932563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es-ES" sz="2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Desarrollar localmente utilizando las mejores herramientas</a:t>
            </a:r>
          </a:p>
          <a:p>
            <a:pPr marL="0" lvl="1" indent="0" defTabSz="932563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es-ES" sz="2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Aumentar la productividad a través de </a:t>
            </a:r>
            <a:r>
              <a:rPr lang="en-US" sz="2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triggers e bindings</a:t>
            </a:r>
          </a:p>
          <a:p>
            <a:pPr marL="0" lvl="1" indent="0" defTabSz="932563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es-ES" sz="2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Elija entre una variedad de lenguajes de programación</a:t>
            </a:r>
          </a:p>
          <a:p>
            <a:pPr marL="0" lvl="1" indent="0" defTabSz="932563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es-ES" sz="2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Integrar con su proceso de DevOps</a:t>
            </a:r>
            <a:endParaRPr lang="en-US" sz="2000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0B502EB-C60D-4CFB-943C-0A15E79D8139}"/>
              </a:ext>
            </a:extLst>
          </p:cNvPr>
          <p:cNvSpPr/>
          <p:nvPr/>
        </p:nvSpPr>
        <p:spPr bwMode="auto">
          <a:xfrm>
            <a:off x="4509751" y="4544455"/>
            <a:ext cx="219956" cy="173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Plus 17">
            <a:extLst>
              <a:ext uri="{FF2B5EF4-FFF2-40B4-BE49-F238E27FC236}">
                <a16:creationId xmlns:a16="http://schemas.microsoft.com/office/drawing/2014/main" id="{F7900C71-79EE-4E7E-BB7D-B084EF1082BF}"/>
              </a:ext>
            </a:extLst>
          </p:cNvPr>
          <p:cNvSpPr/>
          <p:nvPr/>
        </p:nvSpPr>
        <p:spPr bwMode="auto">
          <a:xfrm>
            <a:off x="8050671" y="3398283"/>
            <a:ext cx="819199" cy="711794"/>
          </a:xfrm>
          <a:prstGeom prst="mathPlus">
            <a:avLst>
              <a:gd name="adj1" fmla="val 8757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90180" tIns="152145" rIns="190180" bIns="152145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6958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7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AC3E88B7-86A7-4EDF-BEB4-088D86677001}"/>
              </a:ext>
            </a:extLst>
          </p:cNvPr>
          <p:cNvSpPr txBox="1"/>
          <p:nvPr/>
        </p:nvSpPr>
        <p:spPr>
          <a:xfrm>
            <a:off x="4511086" y="2022617"/>
            <a:ext cx="1942025" cy="589734"/>
          </a:xfrm>
          <a:prstGeom prst="rect">
            <a:avLst/>
          </a:prstGeom>
          <a:noFill/>
        </p:spPr>
        <p:txBody>
          <a:bodyPr wrap="square" lIns="190180" tIns="152145" rIns="190180" bIns="152145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0938">
              <a:lnSpc>
                <a:spcPct val="90000"/>
              </a:lnSpc>
              <a:spcAft>
                <a:spcPts val="624"/>
              </a:spcAft>
              <a:defRPr/>
            </a:pPr>
            <a:r>
              <a:rPr lang="en-US" sz="2040" kern="0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Code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C78B42CC-EE9C-477D-944B-715002736FB5}"/>
              </a:ext>
            </a:extLst>
          </p:cNvPr>
          <p:cNvSpPr txBox="1"/>
          <p:nvPr/>
        </p:nvSpPr>
        <p:spPr>
          <a:xfrm>
            <a:off x="9969196" y="2022617"/>
            <a:ext cx="1998914" cy="589775"/>
          </a:xfrm>
          <a:prstGeom prst="rect">
            <a:avLst/>
          </a:prstGeom>
          <a:noFill/>
        </p:spPr>
        <p:txBody>
          <a:bodyPr wrap="square" lIns="190180" tIns="152145" rIns="190180" bIns="152145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0938">
              <a:lnSpc>
                <a:spcPct val="90000"/>
              </a:lnSpc>
              <a:spcAft>
                <a:spcPts val="624"/>
              </a:spcAft>
              <a:defRPr/>
            </a:pPr>
            <a:r>
              <a:rPr lang="en-US" sz="2040" kern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Events &amp; Data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3B68E272-E13B-415C-B943-DA61490C0734}"/>
              </a:ext>
            </a:extLst>
          </p:cNvPr>
          <p:cNvSpPr txBox="1"/>
          <p:nvPr/>
        </p:nvSpPr>
        <p:spPr>
          <a:xfrm>
            <a:off x="7231333" y="2022617"/>
            <a:ext cx="2285433" cy="589734"/>
          </a:xfrm>
          <a:prstGeom prst="rect">
            <a:avLst/>
          </a:prstGeom>
          <a:noFill/>
        </p:spPr>
        <p:txBody>
          <a:bodyPr wrap="square" lIns="190180" tIns="152145" rIns="190180" bIns="152145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0938">
              <a:lnSpc>
                <a:spcPct val="90000"/>
              </a:lnSpc>
              <a:spcAft>
                <a:spcPts val="624"/>
              </a:spcAft>
              <a:defRPr/>
            </a:pPr>
            <a:r>
              <a:rPr lang="en-US" sz="2040" kern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Azure Functions</a:t>
            </a:r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695C3787-335E-491D-AF31-F724819729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20"/>
          <a:stretch/>
        </p:blipFill>
        <p:spPr>
          <a:xfrm>
            <a:off x="4049976" y="2375815"/>
            <a:ext cx="1057606" cy="2906177"/>
          </a:xfrm>
          <a:prstGeom prst="rect">
            <a:avLst/>
          </a:prstGeom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91F56DBA-2069-4669-AF1A-8CD1B52DC2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5"/>
          <a:stretch/>
        </p:blipFill>
        <p:spPr>
          <a:xfrm>
            <a:off x="6064615" y="2363126"/>
            <a:ext cx="1021464" cy="2906177"/>
          </a:xfrm>
          <a:prstGeom prst="rect">
            <a:avLst/>
          </a:prstGeom>
        </p:spPr>
      </p:pic>
      <p:pic>
        <p:nvPicPr>
          <p:cNvPr id="12" name="slash">
            <a:extLst>
              <a:ext uri="{FF2B5EF4-FFF2-40B4-BE49-F238E27FC236}">
                <a16:creationId xmlns:a16="http://schemas.microsoft.com/office/drawing/2014/main" id="{009733A8-9D12-47E7-86C5-DDB130AB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8" r="35159"/>
          <a:stretch/>
        </p:blipFill>
        <p:spPr>
          <a:xfrm>
            <a:off x="5044014" y="2379255"/>
            <a:ext cx="976874" cy="2906177"/>
          </a:xfrm>
          <a:prstGeom prst="rect">
            <a:avLst/>
          </a:prstGeom>
        </p:spPr>
      </p:pic>
      <p:pic>
        <p:nvPicPr>
          <p:cNvPr id="13" name="Picture 17">
            <a:extLst>
              <a:ext uri="{FF2B5EF4-FFF2-40B4-BE49-F238E27FC236}">
                <a16:creationId xmlns:a16="http://schemas.microsoft.com/office/drawing/2014/main" id="{DC70797F-47B5-4602-A6E8-3F13C27BAA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298" y="2414938"/>
            <a:ext cx="3140968" cy="27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6EC6-EFF9-4136-A294-E6E7C987D307}"/>
              </a:ext>
            </a:extLst>
          </p:cNvPr>
          <p:cNvSpPr>
            <a:spLocks noGrp="1"/>
          </p:cNvSpPr>
          <p:nvPr/>
        </p:nvSpPr>
        <p:spPr>
          <a:xfrm>
            <a:off x="151218" y="369609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4798" dirty="0"/>
              <a:t>Azure Functions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487227BE-3AA1-4C60-910D-6011E99721AD}"/>
              </a:ext>
            </a:extLst>
          </p:cNvPr>
          <p:cNvGrpSpPr/>
          <p:nvPr/>
        </p:nvGrpSpPr>
        <p:grpSpPr>
          <a:xfrm>
            <a:off x="4093939" y="1292594"/>
            <a:ext cx="3280676" cy="4956432"/>
            <a:chOff x="4133899" y="1194163"/>
            <a:chExt cx="3217096" cy="4860378"/>
          </a:xfrm>
        </p:grpSpPr>
        <p:grpSp>
          <p:nvGrpSpPr>
            <p:cNvPr id="25" name="Group 5">
              <a:extLst>
                <a:ext uri="{FF2B5EF4-FFF2-40B4-BE49-F238E27FC236}">
                  <a16:creationId xmlns:a16="http://schemas.microsoft.com/office/drawing/2014/main" id="{F021440C-E964-4E84-A286-39927A605C5E}"/>
                </a:ext>
              </a:extLst>
            </p:cNvPr>
            <p:cNvGrpSpPr/>
            <p:nvPr/>
          </p:nvGrpSpPr>
          <p:grpSpPr>
            <a:xfrm>
              <a:off x="4841006" y="1194163"/>
              <a:ext cx="2509989" cy="4860378"/>
              <a:chOff x="4841006" y="1194163"/>
              <a:chExt cx="2509989" cy="4860378"/>
            </a:xfrm>
          </p:grpSpPr>
          <p:pic>
            <p:nvPicPr>
              <p:cNvPr id="27" name="Graphic 3">
                <a:extLst>
                  <a:ext uri="{FF2B5EF4-FFF2-40B4-BE49-F238E27FC236}">
                    <a16:creationId xmlns:a16="http://schemas.microsoft.com/office/drawing/2014/main" id="{5AEDEADA-97EE-46CC-9AC6-B1B1F61F9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36926" y="2569926"/>
                <a:ext cx="1718148" cy="1718148"/>
              </a:xfrm>
              <a:prstGeom prst="rect">
                <a:avLst/>
              </a:prstGeom>
            </p:spPr>
          </p:pic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61F41E38-1EF0-47A3-B586-F3AD6F3D48E8}"/>
                  </a:ext>
                </a:extLst>
              </p:cNvPr>
              <p:cNvSpPr txBox="1"/>
              <p:nvPr/>
            </p:nvSpPr>
            <p:spPr>
              <a:xfrm>
                <a:off x="4841006" y="5113725"/>
                <a:ext cx="2509989" cy="940816"/>
              </a:xfrm>
              <a:prstGeom prst="rect">
                <a:avLst/>
              </a:prstGeom>
              <a:noFill/>
            </p:spPr>
            <p:txBody>
              <a:bodyPr wrap="square" lIns="182828" tIns="146262" rIns="182828" bIns="146262" rtlCol="0">
                <a:sp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2418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1598" dirty="0" err="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Escriba</a:t>
                </a:r>
                <a:r>
                  <a:rPr lang="en-US" sz="1598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 functions </a:t>
                </a:r>
                <a:r>
                  <a:rPr lang="en-US" sz="1598" dirty="0" err="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en</a:t>
                </a:r>
                <a:r>
                  <a:rPr lang="en-US" sz="1598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 C#, F#, Node.JS, </a:t>
                </a:r>
                <a:r>
                  <a:rPr lang="en-US" sz="1598" b="1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Java (preview)</a:t>
                </a:r>
                <a:r>
                  <a:rPr lang="en-US" sz="1598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, e </a:t>
                </a:r>
                <a:r>
                  <a:rPr lang="en-US" sz="1598" dirty="0" err="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mais</a:t>
                </a:r>
                <a:r>
                  <a:rPr lang="en-US" sz="1598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…</a:t>
                </a:r>
              </a:p>
            </p:txBody>
          </p:sp>
          <p:sp>
            <p:nvSpPr>
              <p:cNvPr id="29" name="TextBox 27">
                <a:extLst>
                  <a:ext uri="{FF2B5EF4-FFF2-40B4-BE49-F238E27FC236}">
                    <a16:creationId xmlns:a16="http://schemas.microsoft.com/office/drawing/2014/main" id="{4703E3DB-E871-4EF1-B426-D67BAD302AD0}"/>
                  </a:ext>
                </a:extLst>
              </p:cNvPr>
              <p:cNvSpPr txBox="1"/>
              <p:nvPr/>
            </p:nvSpPr>
            <p:spPr>
              <a:xfrm>
                <a:off x="5441812" y="1194163"/>
                <a:ext cx="1308378" cy="615613"/>
              </a:xfrm>
              <a:prstGeom prst="rect">
                <a:avLst/>
              </a:prstGeom>
              <a:noFill/>
            </p:spPr>
            <p:txBody>
              <a:bodyPr wrap="none" lIns="182828" tIns="146262" rIns="182828" bIns="146262" rtlCol="0">
                <a:sp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2418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2400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Código</a:t>
                </a:r>
              </a:p>
            </p:txBody>
          </p:sp>
        </p:grpSp>
        <p:sp>
          <p:nvSpPr>
            <p:cNvPr id="26" name="Arrow: Right 44">
              <a:extLst>
                <a:ext uri="{FF2B5EF4-FFF2-40B4-BE49-F238E27FC236}">
                  <a16:creationId xmlns:a16="http://schemas.microsoft.com/office/drawing/2014/main" id="{EF763224-5F11-4F96-B4F3-CF2A6BC0A51F}"/>
                </a:ext>
              </a:extLst>
            </p:cNvPr>
            <p:cNvSpPr/>
            <p:nvPr/>
          </p:nvSpPr>
          <p:spPr bwMode="auto">
            <a:xfrm>
              <a:off x="4133899" y="3284824"/>
              <a:ext cx="597617" cy="288353"/>
            </a:xfrm>
            <a:prstGeom prst="rightArrow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23" rIns="0" bIns="46623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grpSp>
        <p:nvGrpSpPr>
          <p:cNvPr id="4" name="Group 2">
            <a:extLst>
              <a:ext uri="{FF2B5EF4-FFF2-40B4-BE49-F238E27FC236}">
                <a16:creationId xmlns:a16="http://schemas.microsoft.com/office/drawing/2014/main" id="{84AEB94C-4BF7-4043-AFAD-D84759DE6553}"/>
              </a:ext>
            </a:extLst>
          </p:cNvPr>
          <p:cNvGrpSpPr/>
          <p:nvPr/>
        </p:nvGrpSpPr>
        <p:grpSpPr>
          <a:xfrm>
            <a:off x="1217892" y="1301924"/>
            <a:ext cx="2728693" cy="4947102"/>
            <a:chOff x="1313589" y="1203312"/>
            <a:chExt cx="2675812" cy="4851229"/>
          </a:xfrm>
        </p:grpSpPr>
        <p:grpSp>
          <p:nvGrpSpPr>
            <p:cNvPr id="15" name="Group 10">
              <a:extLst>
                <a:ext uri="{FF2B5EF4-FFF2-40B4-BE49-F238E27FC236}">
                  <a16:creationId xmlns:a16="http://schemas.microsoft.com/office/drawing/2014/main" id="{26A35250-6931-4F30-B3A2-42AD10F2E3AE}"/>
                </a:ext>
              </a:extLst>
            </p:cNvPr>
            <p:cNvGrpSpPr/>
            <p:nvPr/>
          </p:nvGrpSpPr>
          <p:grpSpPr>
            <a:xfrm>
              <a:off x="1313589" y="1797206"/>
              <a:ext cx="2316072" cy="3009131"/>
              <a:chOff x="1313589" y="1797206"/>
              <a:chExt cx="2316072" cy="3009131"/>
            </a:xfrm>
          </p:grpSpPr>
          <p:pic>
            <p:nvPicPr>
              <p:cNvPr id="18" name="Graphic 9">
                <a:extLst>
                  <a:ext uri="{FF2B5EF4-FFF2-40B4-BE49-F238E27FC236}">
                    <a16:creationId xmlns:a16="http://schemas.microsoft.com/office/drawing/2014/main" id="{F46B04FD-CD20-4A04-AC25-AD0395A47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13589" y="1797206"/>
                <a:ext cx="1814384" cy="1402024"/>
              </a:xfrm>
              <a:prstGeom prst="rect">
                <a:avLst/>
              </a:prstGeom>
            </p:spPr>
          </p:pic>
          <p:grpSp>
            <p:nvGrpSpPr>
              <p:cNvPr id="19" name="Group 29">
                <a:extLst>
                  <a:ext uri="{FF2B5EF4-FFF2-40B4-BE49-F238E27FC236}">
                    <a16:creationId xmlns:a16="http://schemas.microsoft.com/office/drawing/2014/main" id="{248D4611-ADFE-4E98-AC79-B048968BB1A1}"/>
                  </a:ext>
                </a:extLst>
              </p:cNvPr>
              <p:cNvGrpSpPr/>
              <p:nvPr/>
            </p:nvGrpSpPr>
            <p:grpSpPr>
              <a:xfrm>
                <a:off x="1838307" y="2116021"/>
                <a:ext cx="1791354" cy="2690316"/>
                <a:chOff x="4945434" y="1645264"/>
                <a:chExt cx="1827274" cy="2744263"/>
              </a:xfrm>
            </p:grpSpPr>
            <p:pic>
              <p:nvPicPr>
                <p:cNvPr id="20" name="Graphic 17">
                  <a:extLst>
                    <a:ext uri="{FF2B5EF4-FFF2-40B4-BE49-F238E27FC236}">
                      <a16:creationId xmlns:a16="http://schemas.microsoft.com/office/drawing/2014/main" id="{9FEF028E-4C02-4D7D-BDB1-660903B3A9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6078" y="2590125"/>
                  <a:ext cx="777240" cy="777240"/>
                </a:xfrm>
                <a:prstGeom prst="rect">
                  <a:avLst/>
                </a:prstGeom>
              </p:spPr>
            </p:pic>
            <p:pic>
              <p:nvPicPr>
                <p:cNvPr id="21" name="Picture 11">
                  <a:extLst>
                    <a:ext uri="{FF2B5EF4-FFF2-40B4-BE49-F238E27FC236}">
                      <a16:creationId xmlns:a16="http://schemas.microsoft.com/office/drawing/2014/main" id="{CAEC4E2D-FC07-4A47-A60A-00D87687C9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grayscl/>
                </a:blip>
                <a:stretch>
                  <a:fillRect/>
                </a:stretch>
              </p:blipFill>
              <p:spPr>
                <a:xfrm>
                  <a:off x="4945434" y="3609236"/>
                  <a:ext cx="780290" cy="780291"/>
                </a:xfrm>
                <a:prstGeom prst="rect">
                  <a:avLst/>
                </a:prstGeom>
              </p:spPr>
            </p:pic>
            <p:pic>
              <p:nvPicPr>
                <p:cNvPr id="22" name="Picture 13">
                  <a:extLst>
                    <a:ext uri="{FF2B5EF4-FFF2-40B4-BE49-F238E27FC236}">
                      <a16:creationId xmlns:a16="http://schemas.microsoft.com/office/drawing/2014/main" id="{284946E9-8305-4907-B6BE-1BC51CCEA9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grayscl/>
                </a:blip>
                <a:stretch>
                  <a:fillRect/>
                </a:stretch>
              </p:blipFill>
              <p:spPr>
                <a:xfrm>
                  <a:off x="5992418" y="2594426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23" name="Picture 15">
                  <a:extLst>
                    <a:ext uri="{FF2B5EF4-FFF2-40B4-BE49-F238E27FC236}">
                      <a16:creationId xmlns:a16="http://schemas.microsoft.com/office/drawing/2014/main" id="{E67B6A76-5C8B-4978-A11D-1F00129D6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grayscl/>
                </a:blip>
                <a:stretch>
                  <a:fillRect/>
                </a:stretch>
              </p:blipFill>
              <p:spPr>
                <a:xfrm>
                  <a:off x="5982841" y="1645264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24" name="Picture 19">
                  <a:extLst>
                    <a:ext uri="{FF2B5EF4-FFF2-40B4-BE49-F238E27FC236}">
                      <a16:creationId xmlns:a16="http://schemas.microsoft.com/office/drawing/2014/main" id="{85C27796-3BCB-443C-B45F-322CAF064B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grayscl/>
                </a:blip>
                <a:stretch>
                  <a:fillRect/>
                </a:stretch>
              </p:blipFill>
              <p:spPr>
                <a:xfrm>
                  <a:off x="5992419" y="3609236"/>
                  <a:ext cx="761134" cy="761134"/>
                </a:xfrm>
                <a:prstGeom prst="rect">
                  <a:avLst/>
                </a:prstGeom>
              </p:spPr>
            </p:pic>
          </p:grpSp>
        </p:grpSp>
        <p:sp>
          <p:nvSpPr>
            <p:cNvPr id="16" name="TextBox 26">
              <a:extLst>
                <a:ext uri="{FF2B5EF4-FFF2-40B4-BE49-F238E27FC236}">
                  <a16:creationId xmlns:a16="http://schemas.microsoft.com/office/drawing/2014/main" id="{D6F0F290-E6D2-4FA6-966B-445BD2E7E7E6}"/>
                </a:ext>
              </a:extLst>
            </p:cNvPr>
            <p:cNvSpPr txBox="1"/>
            <p:nvPr/>
          </p:nvSpPr>
          <p:spPr>
            <a:xfrm>
              <a:off x="2052426" y="1203312"/>
              <a:ext cx="1363963" cy="615613"/>
            </a:xfrm>
            <a:prstGeom prst="rect">
              <a:avLst/>
            </a:prstGeom>
            <a:noFill/>
          </p:spPr>
          <p:txBody>
            <a:bodyPr wrap="none" lIns="182828" tIns="146262" rIns="182828" bIns="146262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418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400" dirty="0" err="1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Eventos</a:t>
              </a:r>
              <a:endParaRPr lang="en-US" sz="24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17" name="TextBox 46">
              <a:extLst>
                <a:ext uri="{FF2B5EF4-FFF2-40B4-BE49-F238E27FC236}">
                  <a16:creationId xmlns:a16="http://schemas.microsoft.com/office/drawing/2014/main" id="{6940FBBF-34FE-44A3-A139-966F79027B8F}"/>
                </a:ext>
              </a:extLst>
            </p:cNvPr>
            <p:cNvSpPr txBox="1"/>
            <p:nvPr/>
          </p:nvSpPr>
          <p:spPr>
            <a:xfrm>
              <a:off x="1479412" y="5113725"/>
              <a:ext cx="2509989" cy="940816"/>
            </a:xfrm>
            <a:prstGeom prst="rect">
              <a:avLst/>
            </a:prstGeom>
            <a:noFill/>
          </p:spPr>
          <p:txBody>
            <a:bodyPr wrap="square" lIns="182828" tIns="146262" rIns="182828" bIns="146262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418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598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Timer, HTTP, </a:t>
              </a:r>
              <a:r>
                <a:rPr lang="en-US" sz="1598" dirty="0" err="1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ou</a:t>
              </a:r>
              <a:r>
                <a:rPr lang="en-US" sz="1598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 </a:t>
              </a:r>
              <a:r>
                <a:rPr lang="en-US" sz="1598" dirty="0" err="1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eventos</a:t>
              </a:r>
              <a:r>
                <a:rPr lang="en-US" sz="1598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 de </a:t>
              </a:r>
              <a:r>
                <a:rPr lang="en-US" sz="1598" dirty="0" err="1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otros</a:t>
              </a:r>
              <a:r>
                <a:rPr lang="en-US" sz="1598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 </a:t>
              </a:r>
              <a:r>
                <a:rPr lang="en-US" sz="1598" dirty="0" err="1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servicios</a:t>
              </a:r>
              <a:r>
                <a:rPr lang="en-US" sz="1598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 de Azure</a:t>
              </a:r>
            </a:p>
          </p:txBody>
        </p:sp>
      </p:grpSp>
      <p:grpSp>
        <p:nvGrpSpPr>
          <p:cNvPr id="5" name="Group 8">
            <a:extLst>
              <a:ext uri="{FF2B5EF4-FFF2-40B4-BE49-F238E27FC236}">
                <a16:creationId xmlns:a16="http://schemas.microsoft.com/office/drawing/2014/main" id="{4FCD68B5-1FE2-4DE6-91B0-19AA156BD999}"/>
              </a:ext>
            </a:extLst>
          </p:cNvPr>
          <p:cNvGrpSpPr/>
          <p:nvPr/>
        </p:nvGrpSpPr>
        <p:grpSpPr>
          <a:xfrm>
            <a:off x="7484480" y="1292594"/>
            <a:ext cx="3318170" cy="4736680"/>
            <a:chOff x="7458727" y="1194163"/>
            <a:chExt cx="3253862" cy="4644878"/>
          </a:xfrm>
        </p:grpSpPr>
        <p:sp>
          <p:nvSpPr>
            <p:cNvPr id="6" name="Arrow: Right 45">
              <a:extLst>
                <a:ext uri="{FF2B5EF4-FFF2-40B4-BE49-F238E27FC236}">
                  <a16:creationId xmlns:a16="http://schemas.microsoft.com/office/drawing/2014/main" id="{769D5C4B-AC0A-4042-9BCD-5EB1C1B46ADC}"/>
                </a:ext>
              </a:extLst>
            </p:cNvPr>
            <p:cNvSpPr/>
            <p:nvPr/>
          </p:nvSpPr>
          <p:spPr bwMode="auto">
            <a:xfrm>
              <a:off x="7458727" y="3284823"/>
              <a:ext cx="597617" cy="288353"/>
            </a:xfrm>
            <a:prstGeom prst="rightArrow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23" rIns="0" bIns="46623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73FB0B-8500-4F71-AF72-1B0DDE27BB1D}"/>
                </a:ext>
              </a:extLst>
            </p:cNvPr>
            <p:cNvGrpSpPr/>
            <p:nvPr/>
          </p:nvGrpSpPr>
          <p:grpSpPr>
            <a:xfrm>
              <a:off x="8202600" y="1194163"/>
              <a:ext cx="2509989" cy="4644878"/>
              <a:chOff x="8202600" y="1194163"/>
              <a:chExt cx="2509989" cy="4644878"/>
            </a:xfrm>
          </p:grpSpPr>
          <p:grpSp>
            <p:nvGrpSpPr>
              <p:cNvPr id="8" name="Group 31">
                <a:extLst>
                  <a:ext uri="{FF2B5EF4-FFF2-40B4-BE49-F238E27FC236}">
                    <a16:creationId xmlns:a16="http://schemas.microsoft.com/office/drawing/2014/main" id="{84B21F3F-39EC-4A3F-AE05-77490AD55141}"/>
                  </a:ext>
                </a:extLst>
              </p:cNvPr>
              <p:cNvGrpSpPr/>
              <p:nvPr/>
            </p:nvGrpSpPr>
            <p:grpSpPr>
              <a:xfrm>
                <a:off x="8561164" y="2569927"/>
                <a:ext cx="1792849" cy="1728536"/>
                <a:chOff x="8732837" y="2620962"/>
                <a:chExt cx="1828800" cy="1763197"/>
              </a:xfrm>
            </p:grpSpPr>
            <p:pic>
              <p:nvPicPr>
                <p:cNvPr id="11" name="Picture 21">
                  <a:extLst>
                    <a:ext uri="{FF2B5EF4-FFF2-40B4-BE49-F238E27FC236}">
                      <a16:creationId xmlns:a16="http://schemas.microsoft.com/office/drawing/2014/main" id="{9392CE36-3A21-4696-99FF-A3EAD1079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grayscl/>
                </a:blip>
                <a:stretch>
                  <a:fillRect/>
                </a:stretch>
              </p:blipFill>
              <p:spPr>
                <a:xfrm>
                  <a:off x="8732837" y="3593272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12" name="Picture 23">
                  <a:extLst>
                    <a:ext uri="{FF2B5EF4-FFF2-40B4-BE49-F238E27FC236}">
                      <a16:creationId xmlns:a16="http://schemas.microsoft.com/office/drawing/2014/main" id="{C32C3060-15FF-4129-9F48-BD1D8A285B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grayscl/>
                </a:blip>
                <a:stretch>
                  <a:fillRect/>
                </a:stretch>
              </p:blipFill>
              <p:spPr>
                <a:xfrm>
                  <a:off x="9781347" y="2634011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13" name="Picture 24">
                  <a:extLst>
                    <a:ext uri="{FF2B5EF4-FFF2-40B4-BE49-F238E27FC236}">
                      <a16:creationId xmlns:a16="http://schemas.microsoft.com/office/drawing/2014/main" id="{53D52010-1EC9-411A-BC69-66147585F6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grayscl/>
                </a:blip>
                <a:stretch>
                  <a:fillRect/>
                </a:stretch>
              </p:blipFill>
              <p:spPr>
                <a:xfrm>
                  <a:off x="8734032" y="2620962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14" name="Picture 25">
                  <a:extLst>
                    <a:ext uri="{FF2B5EF4-FFF2-40B4-BE49-F238E27FC236}">
                      <a16:creationId xmlns:a16="http://schemas.microsoft.com/office/drawing/2014/main" id="{09480FF4-8C11-4E2D-BF11-47E0652C11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grayscl/>
                </a:blip>
                <a:stretch>
                  <a:fillRect/>
                </a:stretch>
              </p:blipFill>
              <p:spPr>
                <a:xfrm>
                  <a:off x="9781347" y="3603869"/>
                  <a:ext cx="780290" cy="780290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28">
                <a:extLst>
                  <a:ext uri="{FF2B5EF4-FFF2-40B4-BE49-F238E27FC236}">
                    <a16:creationId xmlns:a16="http://schemas.microsoft.com/office/drawing/2014/main" id="{5E6E20F6-48AD-49BA-B131-7C5FDAAF38CC}"/>
                  </a:ext>
                </a:extLst>
              </p:cNvPr>
              <p:cNvSpPr txBox="1"/>
              <p:nvPr/>
            </p:nvSpPr>
            <p:spPr>
              <a:xfrm>
                <a:off x="8832489" y="1194163"/>
                <a:ext cx="1250214" cy="615612"/>
              </a:xfrm>
              <a:prstGeom prst="rect">
                <a:avLst/>
              </a:prstGeom>
              <a:noFill/>
            </p:spPr>
            <p:txBody>
              <a:bodyPr wrap="none" lIns="182828" tIns="146262" rIns="182828" bIns="146262" rtlCol="0">
                <a:sp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2418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2400" dirty="0" err="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Salidas</a:t>
                </a:r>
                <a:endParaRPr lang="en-US" sz="240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endParaRPr>
              </a:p>
            </p:txBody>
          </p:sp>
          <p:sp>
            <p:nvSpPr>
              <p:cNvPr id="10" name="TextBox 47">
                <a:extLst>
                  <a:ext uri="{FF2B5EF4-FFF2-40B4-BE49-F238E27FC236}">
                    <a16:creationId xmlns:a16="http://schemas.microsoft.com/office/drawing/2014/main" id="{FA625841-A751-4296-8AE4-07622E64273D}"/>
                  </a:ext>
                </a:extLst>
              </p:cNvPr>
              <p:cNvSpPr txBox="1"/>
              <p:nvPr/>
            </p:nvSpPr>
            <p:spPr>
              <a:xfrm>
                <a:off x="8202600" y="5115280"/>
                <a:ext cx="2509989" cy="723761"/>
              </a:xfrm>
              <a:prstGeom prst="rect">
                <a:avLst/>
              </a:prstGeom>
              <a:noFill/>
            </p:spPr>
            <p:txBody>
              <a:bodyPr wrap="square" lIns="182828" tIns="146262" rIns="182828" bIns="146262" rtlCol="0">
                <a:sp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2418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1598" dirty="0" err="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Enviar</a:t>
                </a:r>
                <a:r>
                  <a:rPr lang="en-US" sz="1598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 </a:t>
                </a:r>
                <a:r>
                  <a:rPr lang="en-US" sz="1598" dirty="0" err="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resultados</a:t>
                </a:r>
                <a:r>
                  <a:rPr lang="en-US" sz="1598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 a </a:t>
                </a:r>
                <a:r>
                  <a:rPr lang="en-US" sz="1598" dirty="0" err="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varios</a:t>
                </a:r>
                <a:r>
                  <a:rPr lang="en-US" sz="1598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 </a:t>
                </a:r>
                <a:r>
                  <a:rPr lang="en-US" sz="1598" dirty="0" err="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light"/>
                  </a:rPr>
                  <a:t>servicios</a:t>
                </a:r>
                <a:endParaRPr lang="en-US" sz="1598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267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78C35E7-0B68-461F-8D5D-523D4488E378}"/>
              </a:ext>
            </a:extLst>
          </p:cNvPr>
          <p:cNvSpPr txBox="1">
            <a:spLocks/>
          </p:cNvSpPr>
          <p:nvPr/>
        </p:nvSpPr>
        <p:spPr>
          <a:xfrm>
            <a:off x="729927" y="653038"/>
            <a:ext cx="10515600" cy="858506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704" dirty="0" err="1">
                <a:solidFill>
                  <a:schemeClr val="tx1"/>
                </a:solidFill>
              </a:rPr>
              <a:t>Ambiente</a:t>
            </a:r>
            <a:r>
              <a:rPr lang="en-US" sz="4704" dirty="0">
                <a:solidFill>
                  <a:schemeClr val="tx1"/>
                </a:solidFill>
              </a:rPr>
              <a:t> das Functions</a:t>
            </a:r>
          </a:p>
        </p:txBody>
      </p:sp>
      <p:grpSp>
        <p:nvGrpSpPr>
          <p:cNvPr id="3" name="Group 380">
            <a:extLst>
              <a:ext uri="{FF2B5EF4-FFF2-40B4-BE49-F238E27FC236}">
                <a16:creationId xmlns:a16="http://schemas.microsoft.com/office/drawing/2014/main" id="{B7F12D14-933E-45EE-B21F-CF50154299F7}"/>
              </a:ext>
            </a:extLst>
          </p:cNvPr>
          <p:cNvGrpSpPr/>
          <p:nvPr/>
        </p:nvGrpSpPr>
        <p:grpSpPr>
          <a:xfrm>
            <a:off x="5191331" y="1511544"/>
            <a:ext cx="2098662" cy="4512660"/>
            <a:chOff x="4317422" y="1576413"/>
            <a:chExt cx="2098662" cy="4512660"/>
          </a:xfrm>
        </p:grpSpPr>
        <p:sp>
          <p:nvSpPr>
            <p:cNvPr id="375" name="TextBox 6">
              <a:extLst>
                <a:ext uri="{FF2B5EF4-FFF2-40B4-BE49-F238E27FC236}">
                  <a16:creationId xmlns:a16="http://schemas.microsoft.com/office/drawing/2014/main" id="{BA670B68-216E-4E94-A11E-2DB8C52CE503}"/>
                </a:ext>
              </a:extLst>
            </p:cNvPr>
            <p:cNvSpPr txBox="1"/>
            <p:nvPr/>
          </p:nvSpPr>
          <p:spPr>
            <a:xfrm>
              <a:off x="4317422" y="1576413"/>
              <a:ext cx="2075688" cy="4512660"/>
            </a:xfrm>
            <a:prstGeom prst="rect">
              <a:avLst/>
            </a:prstGeom>
            <a:solidFill>
              <a:srgbClr val="505050"/>
            </a:solidFill>
          </p:spPr>
          <p:txBody>
            <a:bodyPr wrap="square" lIns="179259" tIns="143407" rIns="179259" bIns="143407" rtlCol="0"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9563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77995" algn="l"/>
                </a:tabLst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Segoe UI Semilight" charset="0"/>
                  <a:cs typeface="Segoe UI Semilight" charset="0"/>
                </a:rPr>
                <a:t>App Service Environment</a:t>
              </a:r>
            </a:p>
            <a:p>
              <a:pPr marL="0" marR="0" lvl="0" indent="0" algn="ctr" defTabSz="89563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77995" algn="l"/>
                </a:tabLst>
                <a:defRPr/>
              </a:pPr>
              <a:r>
                <a:rPr kumimoji="0" lang="en-US" sz="1372" b="0" i="1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Segoe UI Semilight" charset="0"/>
                  <a:cs typeface="Segoe UI Semilight" charset="0"/>
                </a:rPr>
                <a:t>Network Isolation</a:t>
              </a:r>
            </a:p>
          </p:txBody>
        </p:sp>
        <p:pic>
          <p:nvPicPr>
            <p:cNvPr id="376" name="Picture 10">
              <a:extLst>
                <a:ext uri="{FF2B5EF4-FFF2-40B4-BE49-F238E27FC236}">
                  <a16:creationId xmlns:a16="http://schemas.microsoft.com/office/drawing/2014/main" id="{3CBD8C4C-FDF7-439D-AA61-5B1577A0E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4370" y="2739311"/>
              <a:ext cx="1513677" cy="1721016"/>
            </a:xfrm>
            <a:prstGeom prst="rect">
              <a:avLst/>
            </a:prstGeom>
          </p:spPr>
        </p:pic>
        <p:sp>
          <p:nvSpPr>
            <p:cNvPr id="377" name="TextBox 11">
              <a:extLst>
                <a:ext uri="{FF2B5EF4-FFF2-40B4-BE49-F238E27FC236}">
                  <a16:creationId xmlns:a16="http://schemas.microsoft.com/office/drawing/2014/main" id="{F3D80EE5-08B8-46A1-974A-027635ABF894}"/>
                </a:ext>
              </a:extLst>
            </p:cNvPr>
            <p:cNvSpPr txBox="1"/>
            <p:nvPr/>
          </p:nvSpPr>
          <p:spPr>
            <a:xfrm>
              <a:off x="4371912" y="4494863"/>
              <a:ext cx="2044172" cy="10498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Su entorno dedicado con aislamiento de red, gran escala y la disponibilidad.</a:t>
              </a:r>
              <a:endParaRPr kumimoji="0" lang="en-US" sz="1372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" name="Group 379">
            <a:extLst>
              <a:ext uri="{FF2B5EF4-FFF2-40B4-BE49-F238E27FC236}">
                <a16:creationId xmlns:a16="http://schemas.microsoft.com/office/drawing/2014/main" id="{B95D1A9F-0DA0-4BEB-9C14-77A5BEBCD8B3}"/>
              </a:ext>
            </a:extLst>
          </p:cNvPr>
          <p:cNvGrpSpPr/>
          <p:nvPr/>
        </p:nvGrpSpPr>
        <p:grpSpPr>
          <a:xfrm>
            <a:off x="3105054" y="1511544"/>
            <a:ext cx="2092034" cy="4522387"/>
            <a:chOff x="2513766" y="1576510"/>
            <a:chExt cx="2080548" cy="4522387"/>
          </a:xfrm>
        </p:grpSpPr>
        <p:sp>
          <p:nvSpPr>
            <p:cNvPr id="18" name="Plus 17">
              <a:extLst>
                <a:ext uri="{FF2B5EF4-FFF2-40B4-BE49-F238E27FC236}">
                  <a16:creationId xmlns:a16="http://schemas.microsoft.com/office/drawing/2014/main" id="{F3582905-20B6-474B-A5F3-8CC5AFE9930D}"/>
                </a:ext>
              </a:extLst>
            </p:cNvPr>
            <p:cNvSpPr/>
            <p:nvPr/>
          </p:nvSpPr>
          <p:spPr bwMode="auto">
            <a:xfrm>
              <a:off x="3440461" y="3230699"/>
              <a:ext cx="503193" cy="437220"/>
            </a:xfrm>
            <a:prstGeom prst="mathPlus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084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36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TextBox 5">
              <a:extLst>
                <a:ext uri="{FF2B5EF4-FFF2-40B4-BE49-F238E27FC236}">
                  <a16:creationId xmlns:a16="http://schemas.microsoft.com/office/drawing/2014/main" id="{8C107529-8A5E-4DC6-9E92-4CEC4C8F9F93}"/>
                </a:ext>
              </a:extLst>
            </p:cNvPr>
            <p:cNvSpPr txBox="1"/>
            <p:nvPr/>
          </p:nvSpPr>
          <p:spPr>
            <a:xfrm>
              <a:off x="2514183" y="1576510"/>
              <a:ext cx="2075688" cy="4522387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lIns="179259" tIns="143407" rIns="179259" bIns="143407" rtlCol="0"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9563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77995" algn="l"/>
                </a:tabLst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cs typeface="Segoe UI Semilight" charset="0"/>
                </a:rPr>
                <a:t>App Service Plan</a:t>
              </a:r>
            </a:p>
            <a:p>
              <a:pPr marL="0" marR="0" lvl="0" indent="0" algn="ctr" defTabSz="89563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77995" algn="l"/>
                </a:tabLst>
                <a:defRPr/>
              </a:pPr>
              <a:r>
                <a:rPr kumimoji="0" lang="en-US" sz="1370" b="0" i="1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cs typeface="Segoe UI Semilight" charset="0"/>
                </a:rPr>
                <a:t>Free, Basic, Standard, Premium</a:t>
              </a:r>
            </a:p>
          </p:txBody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E26B3911-AF7C-4874-B7A5-7732B228A41A}"/>
                </a:ext>
              </a:extLst>
            </p:cNvPr>
            <p:cNvSpPr txBox="1"/>
            <p:nvPr/>
          </p:nvSpPr>
          <p:spPr>
            <a:xfrm>
              <a:off x="2513766" y="4607233"/>
              <a:ext cx="2080548" cy="131686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Todas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 las </a:t>
              </a: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ventajas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 de Functions com SLA e ‘always on’ de un App Service Plan.</a:t>
              </a:r>
            </a:p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72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pic>
          <p:nvPicPr>
            <p:cNvPr id="21" name="Picture 366">
              <a:extLst>
                <a:ext uri="{FF2B5EF4-FFF2-40B4-BE49-F238E27FC236}">
                  <a16:creationId xmlns:a16="http://schemas.microsoft.com/office/drawing/2014/main" id="{7915DB02-32EA-47C8-BA3D-8542CA7A2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0565" y="2727561"/>
              <a:ext cx="1521605" cy="1724725"/>
            </a:xfrm>
            <a:prstGeom prst="rect">
              <a:avLst/>
            </a:prstGeom>
          </p:spPr>
        </p:pic>
      </p:grpSp>
      <p:grpSp>
        <p:nvGrpSpPr>
          <p:cNvPr id="6" name="Group 378">
            <a:extLst>
              <a:ext uri="{FF2B5EF4-FFF2-40B4-BE49-F238E27FC236}">
                <a16:creationId xmlns:a16="http://schemas.microsoft.com/office/drawing/2014/main" id="{59053241-70AD-4B1B-B897-4638775C360E}"/>
              </a:ext>
            </a:extLst>
          </p:cNvPr>
          <p:cNvGrpSpPr/>
          <p:nvPr/>
        </p:nvGrpSpPr>
        <p:grpSpPr>
          <a:xfrm>
            <a:off x="1030442" y="1511544"/>
            <a:ext cx="2075690" cy="4522387"/>
            <a:chOff x="11939" y="1573679"/>
            <a:chExt cx="2075690" cy="4522387"/>
          </a:xfrm>
        </p:grpSpPr>
        <p:sp>
          <p:nvSpPr>
            <p:cNvPr id="15" name="TextBox 3">
              <a:extLst>
                <a:ext uri="{FF2B5EF4-FFF2-40B4-BE49-F238E27FC236}">
                  <a16:creationId xmlns:a16="http://schemas.microsoft.com/office/drawing/2014/main" id="{09F38EB7-32CE-4C24-841F-BE4E60C6DD3B}"/>
                </a:ext>
              </a:extLst>
            </p:cNvPr>
            <p:cNvSpPr txBox="1"/>
            <p:nvPr/>
          </p:nvSpPr>
          <p:spPr>
            <a:xfrm>
              <a:off x="11941" y="1573679"/>
              <a:ext cx="2075688" cy="4522387"/>
            </a:xfrm>
            <a:prstGeom prst="rect">
              <a:avLst/>
            </a:prstGeom>
            <a:solidFill>
              <a:srgbClr val="505050"/>
            </a:solidFill>
          </p:spPr>
          <p:txBody>
            <a:bodyPr wrap="square" lIns="179259" tIns="143407" rIns="179259" bIns="143407" rtlCol="0"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9563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77995" algn="l"/>
                </a:tabLst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Segoe UI Semilight" charset="0"/>
                  <a:cs typeface="Segoe UI Semilight" charset="0"/>
                </a:rPr>
                <a:t>Consumption</a:t>
              </a:r>
            </a:p>
            <a:p>
              <a:pPr marL="0" marR="0" lvl="0" indent="0" algn="ctr" defTabSz="89563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77995" algn="l"/>
                </a:tabLst>
                <a:defRPr/>
              </a:pPr>
              <a:r>
                <a:rPr lang="en-US" sz="1372" i="1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light"/>
                  <a:ea typeface="Segoe UI Semilight" charset="0"/>
                  <a:cs typeface="Segoe UI Semilight" charset="0"/>
                </a:rPr>
                <a:t>Serverless</a:t>
              </a:r>
              <a:endParaRPr kumimoji="0" lang="en-US" sz="1372" b="0" i="1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Segoe UI Semilight" charset="0"/>
                <a:cs typeface="Segoe UI Semilight" charset="0"/>
              </a:endParaRPr>
            </a:p>
          </p:txBody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38324FAE-F834-4CAB-BE60-02C10691E6AD}"/>
                </a:ext>
              </a:extLst>
            </p:cNvPr>
            <p:cNvSpPr txBox="1"/>
            <p:nvPr/>
          </p:nvSpPr>
          <p:spPr>
            <a:xfrm>
              <a:off x="11939" y="4537073"/>
              <a:ext cx="2067543" cy="85981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372" dirty="0">
                  <a:solidFill>
                    <a:srgbClr val="FFFFFF"/>
                  </a:solidFill>
                  <a:latin typeface="Segoe UI Semilight"/>
                </a:rPr>
                <a:t>Pagar por el uso. La medida es para correr y por GB por segundo.</a:t>
              </a:r>
              <a:endParaRPr kumimoji="0" lang="en-US" sz="1372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pic>
          <p:nvPicPr>
            <p:cNvPr id="17" name="Graphic 367">
              <a:extLst>
                <a:ext uri="{FF2B5EF4-FFF2-40B4-BE49-F238E27FC236}">
                  <a16:creationId xmlns:a16="http://schemas.microsoft.com/office/drawing/2014/main" id="{389F334A-D7F0-44C9-9467-244EEED19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7268" y="2687641"/>
              <a:ext cx="1684178" cy="1899844"/>
            </a:xfrm>
            <a:prstGeom prst="rect">
              <a:avLst/>
            </a:prstGeom>
          </p:spPr>
        </p:pic>
      </p:grpSp>
      <p:grpSp>
        <p:nvGrpSpPr>
          <p:cNvPr id="7" name="Group 382">
            <a:extLst>
              <a:ext uri="{FF2B5EF4-FFF2-40B4-BE49-F238E27FC236}">
                <a16:creationId xmlns:a16="http://schemas.microsoft.com/office/drawing/2014/main" id="{368F0A53-E57E-402B-BB99-7C66F4BBC82F}"/>
              </a:ext>
            </a:extLst>
          </p:cNvPr>
          <p:cNvGrpSpPr/>
          <p:nvPr/>
        </p:nvGrpSpPr>
        <p:grpSpPr>
          <a:xfrm>
            <a:off x="7267019" y="1511544"/>
            <a:ext cx="2080548" cy="4512660"/>
            <a:chOff x="8512545" y="1581676"/>
            <a:chExt cx="2080548" cy="4512660"/>
          </a:xfrm>
          <a:solidFill>
            <a:schemeClr val="tx1"/>
          </a:solidFill>
        </p:grpSpPr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DB80E689-45E2-4DC5-BCEA-395F7BED7224}"/>
                </a:ext>
              </a:extLst>
            </p:cNvPr>
            <p:cNvSpPr txBox="1"/>
            <p:nvPr/>
          </p:nvSpPr>
          <p:spPr>
            <a:xfrm>
              <a:off x="8512545" y="1581676"/>
              <a:ext cx="2080548" cy="4512660"/>
            </a:xfrm>
            <a:prstGeom prst="rect">
              <a:avLst/>
            </a:prstGeom>
            <a:grpFill/>
          </p:spPr>
          <p:txBody>
            <a:bodyPr wrap="square" lIns="179259" tIns="143407" rIns="179259" bIns="143407" rtlCol="0"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9563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77995" algn="l"/>
                </a:tabLst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Segoe UI Semilight" charset="0"/>
                  <a:cs typeface="Segoe UI Semilight" charset="0"/>
                </a:rPr>
                <a:t>Azure Functions Runtime (preview)</a:t>
              </a:r>
            </a:p>
            <a:p>
              <a:pPr marL="0" marR="0" lvl="0" indent="0" algn="ctr" defTabSz="89563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77995" algn="l"/>
                </a:tabLst>
                <a:defRPr/>
              </a:pPr>
              <a:r>
                <a:rPr kumimoji="0" lang="en-US" sz="1372" b="0" i="1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Segoe UI Semilight" charset="0"/>
                  <a:cs typeface="Segoe UI Semilight" charset="0"/>
                </a:rPr>
                <a:t>Functions </a:t>
              </a:r>
              <a:r>
                <a:rPr lang="en-US" sz="1372" i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light"/>
                  <a:ea typeface="Segoe UI Semilight" charset="0"/>
                  <a:cs typeface="Segoe UI Semilight" charset="0"/>
                </a:rPr>
                <a:t>on your Server</a:t>
              </a:r>
              <a:endParaRPr kumimoji="0" lang="en-US" sz="1372" b="0" i="1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Segoe UI Semilight" charset="0"/>
                <a:cs typeface="Segoe UI Semilight" charset="0"/>
              </a:endParaRPr>
            </a:p>
          </p:txBody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8368F578-26DB-4F68-A436-E66EC4DD45A6}"/>
                </a:ext>
              </a:extLst>
            </p:cNvPr>
            <p:cNvSpPr txBox="1"/>
            <p:nvPr/>
          </p:nvSpPr>
          <p:spPr>
            <a:xfrm>
              <a:off x="8561855" y="4662258"/>
              <a:ext cx="1981928" cy="1049865"/>
            </a:xfrm>
            <a:prstGeom prst="rect">
              <a:avLst/>
            </a:prstGeom>
            <a:grp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Ejecutar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 la Azure Functions </a:t>
              </a: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en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 el </a:t>
              </a: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servidor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 local (</a:t>
              </a:r>
              <a:r>
                <a:rPr kumimoji="0" lang="es-E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sin el resto de lo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 Azure)</a:t>
              </a:r>
            </a:p>
          </p:txBody>
        </p:sp>
        <p:pic>
          <p:nvPicPr>
            <p:cNvPr id="14" name="Graphic 368">
              <a:extLst>
                <a:ext uri="{FF2B5EF4-FFF2-40B4-BE49-F238E27FC236}">
                  <a16:creationId xmlns:a16="http://schemas.microsoft.com/office/drawing/2014/main" id="{4D02BDAF-922C-473C-BBBD-6D22BCD44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92000" y="2836096"/>
              <a:ext cx="1770781" cy="1831174"/>
            </a:xfrm>
            <a:prstGeom prst="rect">
              <a:avLst/>
            </a:prstGeom>
          </p:spPr>
        </p:pic>
      </p:grpSp>
      <p:grpSp>
        <p:nvGrpSpPr>
          <p:cNvPr id="8" name="Group 383">
            <a:extLst>
              <a:ext uri="{FF2B5EF4-FFF2-40B4-BE49-F238E27FC236}">
                <a16:creationId xmlns:a16="http://schemas.microsoft.com/office/drawing/2014/main" id="{E207F9D1-5D5B-4B2C-A958-87829FFB82C0}"/>
              </a:ext>
            </a:extLst>
          </p:cNvPr>
          <p:cNvGrpSpPr/>
          <p:nvPr/>
        </p:nvGrpSpPr>
        <p:grpSpPr>
          <a:xfrm>
            <a:off x="9345882" y="1511544"/>
            <a:ext cx="2075688" cy="4522387"/>
            <a:chOff x="10491162" y="1583406"/>
            <a:chExt cx="2075688" cy="4522387"/>
          </a:xfrm>
          <a:solidFill>
            <a:srgbClr val="5C5C5C"/>
          </a:solidFill>
        </p:grpSpPr>
        <p:sp>
          <p:nvSpPr>
            <p:cNvPr id="10" name="TextBox 374">
              <a:extLst>
                <a:ext uri="{FF2B5EF4-FFF2-40B4-BE49-F238E27FC236}">
                  <a16:creationId xmlns:a16="http://schemas.microsoft.com/office/drawing/2014/main" id="{ED467740-293B-4C0E-886E-6FBC9B09E31D}"/>
                </a:ext>
              </a:extLst>
            </p:cNvPr>
            <p:cNvSpPr txBox="1"/>
            <p:nvPr/>
          </p:nvSpPr>
          <p:spPr>
            <a:xfrm>
              <a:off x="10491162" y="1583406"/>
              <a:ext cx="2075688" cy="4522387"/>
            </a:xfrm>
            <a:prstGeom prst="rect">
              <a:avLst/>
            </a:prstGeom>
            <a:grpFill/>
          </p:spPr>
          <p:txBody>
            <a:bodyPr wrap="square" lIns="179259" tIns="143407" rIns="179259" bIns="143407" rtlCol="0"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9563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77995" algn="l"/>
                </a:tabLst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cs typeface="Segoe UI Semilight" charset="0"/>
                </a:rPr>
                <a:t>Azure IoT Edge (preview)</a:t>
              </a:r>
            </a:p>
            <a:p>
              <a:pPr marL="0" marR="0" lvl="0" indent="0" algn="ctr" defTabSz="89563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77995" algn="l"/>
                </a:tabLst>
                <a:defRPr/>
              </a:pPr>
              <a:r>
                <a:rPr kumimoji="0" lang="en-US" sz="1370" b="0" i="1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cs typeface="Segoe UI Semilight" charset="0"/>
                </a:rPr>
                <a:t>On Devices</a:t>
              </a:r>
            </a:p>
          </p:txBody>
        </p:sp>
        <p:sp>
          <p:nvSpPr>
            <p:cNvPr id="11" name="TextBox 375">
              <a:extLst>
                <a:ext uri="{FF2B5EF4-FFF2-40B4-BE49-F238E27FC236}">
                  <a16:creationId xmlns:a16="http://schemas.microsoft.com/office/drawing/2014/main" id="{145A4593-1999-4837-8CD9-CBE756DF1272}"/>
                </a:ext>
              </a:extLst>
            </p:cNvPr>
            <p:cNvSpPr txBox="1"/>
            <p:nvPr/>
          </p:nvSpPr>
          <p:spPr>
            <a:xfrm>
              <a:off x="10540472" y="4589152"/>
              <a:ext cx="2022639" cy="1239917"/>
            </a:xfrm>
            <a:prstGeom prst="rect">
              <a:avLst/>
            </a:prstGeom>
            <a:grp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Encienda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 los </a:t>
              </a: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dispositivos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 IoT Devices </a:t>
              </a: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instalación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 de </a:t>
              </a: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módulos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 </a:t>
              </a:r>
              <a:r>
                <a:rPr kumimoji="0" lang="en-US" sz="137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personalizados</a:t>
              </a:r>
              <a:r>
                <a:rPr kumimoji="0" lang="en-US" sz="1372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.</a:t>
              </a:r>
            </a:p>
          </p:txBody>
        </p:sp>
      </p:grpSp>
      <p:pic>
        <p:nvPicPr>
          <p:cNvPr id="9" name="Picture 2" descr="Image result for azure iot">
            <a:extLst>
              <a:ext uri="{FF2B5EF4-FFF2-40B4-BE49-F238E27FC236}">
                <a16:creationId xmlns:a16="http://schemas.microsoft.com/office/drawing/2014/main" id="{3CF72C92-0A7B-4588-8FF3-0E3FBDB7A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355" y="2885064"/>
            <a:ext cx="2405718" cy="126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5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70C-22F4-4CA1-AEB7-B9C35F9B9FEA}"/>
              </a:ext>
            </a:extLst>
          </p:cNvPr>
          <p:cNvSpPr>
            <a:spLocks noGrp="1"/>
          </p:cNvSpPr>
          <p:nvPr/>
        </p:nvSpPr>
        <p:spPr>
          <a:xfrm>
            <a:off x="0" y="434053"/>
            <a:ext cx="10724938" cy="135195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Consumption Plan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86B55EE-2F38-4844-BD20-541351B65EEF}"/>
              </a:ext>
            </a:extLst>
          </p:cNvPr>
          <p:cNvSpPr/>
          <p:nvPr/>
        </p:nvSpPr>
        <p:spPr>
          <a:xfrm>
            <a:off x="86312" y="1110029"/>
            <a:ext cx="8580554" cy="43735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107000"/>
              </a:lnSpc>
            </a:pP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Consumption Plan:</a:t>
            </a:r>
          </a:p>
          <a:p>
            <a:pPr marL="291436" indent="-291436" fontAlgn="ctr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Pagar por lo que usas sin necesidad de reservar recursos de computación.</a:t>
            </a:r>
          </a:p>
          <a:p>
            <a:pPr marL="291436" indent="-291436" fontAlgn="ctr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Aplicaciones son asignadas a las instancias de procesamiento de computadora escalada dinámicamente por la plataforma.</a:t>
            </a:r>
          </a:p>
          <a:p>
            <a:pPr marL="291436" indent="-291436" fontAlgn="ctr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 funciones pueden tener múltiples ejecuciones paralelas, minimizar el tiempo total requerido para procesar las solicitudes.</a:t>
            </a:r>
          </a:p>
          <a:p>
            <a:pPr marL="291436" indent="-291436" fontAlgn="ctr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 costo es impulsado por el número de ejecuciones y el tamaño de memoria usada y total duración en todas las funciones en una aplicación de la función, como se mide en gigabytes-segundos.</a:t>
            </a:r>
          </a:p>
          <a:p>
            <a:pPr marL="291436" indent="-291436" fontAlgn="ctr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fontAlgn="ctr">
              <a:lnSpc>
                <a:spcPct val="107000"/>
              </a:lnSpc>
            </a:pP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Nota:</a:t>
            </a:r>
          </a:p>
          <a:p>
            <a:pPr fontAlgn="ctr">
              <a:lnSpc>
                <a:spcPct val="107000"/>
              </a:lnSpc>
            </a:pPr>
            <a:r>
              <a:rPr lang="es-E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Buena opción si sus funciones ejecutan en un rango elástico con carreras intermitentes.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E782FDF-9726-49BC-AE6C-9A6FC7C6C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218" y="601153"/>
            <a:ext cx="2722332" cy="615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0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70C-22F4-4CA1-AEB7-B9C35F9B9FEA}"/>
              </a:ext>
            </a:extLst>
          </p:cNvPr>
          <p:cNvSpPr>
            <a:spLocks noGrp="1"/>
          </p:cNvSpPr>
          <p:nvPr/>
        </p:nvSpPr>
        <p:spPr>
          <a:xfrm>
            <a:off x="0" y="434053"/>
            <a:ext cx="10724938" cy="135195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Consumption Plan - </a:t>
            </a:r>
            <a:r>
              <a:rPr lang="en-US" dirty="0" err="1"/>
              <a:t>Simulación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9ED385-E42C-4D82-8CA4-328F76EF7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09" y="1110029"/>
            <a:ext cx="9542857" cy="4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4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06DABCA-B980-46BC-9B78-7F781F9BA792}"/>
              </a:ext>
            </a:extLst>
          </p:cNvPr>
          <p:cNvSpPr>
            <a:spLocks noGrp="1"/>
          </p:cNvSpPr>
          <p:nvPr/>
        </p:nvSpPr>
        <p:spPr>
          <a:xfrm>
            <a:off x="34077" y="419414"/>
            <a:ext cx="10724938" cy="135195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App Service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CB037B-860A-48D3-ABC1-32E42F2C4FF6}"/>
              </a:ext>
            </a:extLst>
          </p:cNvPr>
          <p:cNvSpPr/>
          <p:nvPr/>
        </p:nvSpPr>
        <p:spPr>
          <a:xfrm>
            <a:off x="34078" y="1095390"/>
            <a:ext cx="8662045" cy="37148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107000"/>
              </a:lnSpc>
            </a:pP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App Service Plan: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9724" indent="-349724" fontAlgn="ctr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 funciones se realizan en dedicado </a:t>
            </a:r>
            <a:r>
              <a:rPr lang="es-ES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VMs</a:t>
            </a:r>
            <a:r>
              <a:rPr lang="es-E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así como aplicaciones Web trabajo hoy para básico, estándar o el premium SKU.</a:t>
            </a:r>
          </a:p>
          <a:p>
            <a:pPr marL="349724" indent="-349724" fontAlgn="ctr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Dedicado VMS se asignan para las aplicaciones y están siempre disponibles si el código se está ejecutando de forma activa o no</a:t>
            </a:r>
            <a:r>
              <a:rPr lang="pt-BR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349724" indent="-349724" fontAlgn="ctr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fontAlgn="ctr">
              <a:lnSpc>
                <a:spcPct val="107000"/>
              </a:lnSpc>
            </a:pP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Nota: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9724" indent="-349724" fontAlgn="ctr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Buena opción si tienes existentes subutilizados </a:t>
            </a:r>
            <a:r>
              <a:rPr lang="es-ES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VMs</a:t>
            </a:r>
            <a:r>
              <a:rPr lang="es-E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que ya ejecutan otro código</a:t>
            </a:r>
          </a:p>
          <a:p>
            <a:pPr fontAlgn="ctr">
              <a:lnSpc>
                <a:spcPct val="107000"/>
              </a:lnSpc>
            </a:pPr>
            <a:r>
              <a:rPr lang="pt-BR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</a:t>
            </a:r>
          </a:p>
          <a:p>
            <a:pPr marL="349724" indent="-349724" fontAlgn="ctr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Buena opción si va a realizar funciones de forma continua o casi continua.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ADEAD32-D58D-40C1-BD78-E72EE85C7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045" y="-68262"/>
            <a:ext cx="2951180" cy="67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6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7484380-2AF8-4891-ADB5-85882BF09E76}"/>
              </a:ext>
            </a:extLst>
          </p:cNvPr>
          <p:cNvSpPr txBox="1">
            <a:spLocks/>
          </p:cNvSpPr>
          <p:nvPr/>
        </p:nvSpPr>
        <p:spPr>
          <a:xfrm>
            <a:off x="744474" y="414387"/>
            <a:ext cx="10515600" cy="701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¿</a:t>
            </a:r>
            <a:r>
              <a:rPr lang="en-US" sz="3600" dirty="0" err="1"/>
              <a:t>Cómo</a:t>
            </a:r>
            <a:r>
              <a:rPr lang="en-US" sz="3600" dirty="0"/>
              <a:t> </a:t>
            </a:r>
            <a:r>
              <a:rPr lang="en-US" sz="3600" dirty="0" err="1"/>
              <a:t>programar</a:t>
            </a:r>
            <a:r>
              <a:rPr lang="en-US" sz="3600" dirty="0"/>
              <a:t> </a:t>
            </a:r>
            <a:r>
              <a:rPr lang="en-US" sz="3600" dirty="0" err="1"/>
              <a:t>funciones</a:t>
            </a:r>
            <a:r>
              <a:rPr lang="en-US" sz="3600" dirty="0"/>
              <a:t>?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DD7E6DB-7626-4D3C-921D-5EDA433FB4D2}"/>
              </a:ext>
            </a:extLst>
          </p:cNvPr>
          <p:cNvSpPr txBox="1">
            <a:spLocks/>
          </p:cNvSpPr>
          <p:nvPr/>
        </p:nvSpPr>
        <p:spPr>
          <a:xfrm>
            <a:off x="270065" y="1192006"/>
            <a:ext cx="11651870" cy="20925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0230" indent="-570230">
              <a:buFont typeface="Arial" panose="020B0604020202020204" pitchFamily="34" charset="0"/>
              <a:buChar char="•"/>
            </a:pPr>
            <a:r>
              <a:rPr lang="en-US" sz="1600" dirty="0"/>
              <a:t>Functions </a:t>
            </a:r>
            <a:r>
              <a:rPr lang="es-ES" sz="1600" dirty="0"/>
              <a:t>son como una unidad de trabajo</a:t>
            </a:r>
            <a:endParaRPr lang="en-US" sz="1600" dirty="0"/>
          </a:p>
          <a:p>
            <a:pPr marL="570230" indent="-570230">
              <a:buFont typeface="Arial" panose="020B0604020202020204" pitchFamily="34" charset="0"/>
              <a:buChar char="•"/>
            </a:pPr>
            <a:r>
              <a:rPr lang="en-US" sz="1600" dirty="0"/>
              <a:t>Functions ha triggers</a:t>
            </a:r>
          </a:p>
          <a:p>
            <a:pPr marL="570230" indent="-570230">
              <a:buFont typeface="Arial" panose="020B0604020202020204" pitchFamily="34" charset="0"/>
              <a:buChar char="•"/>
            </a:pPr>
            <a:r>
              <a:rPr lang="en-US" sz="1600" dirty="0"/>
              <a:t>Functions </a:t>
            </a:r>
            <a:r>
              <a:rPr lang="es-ES" sz="1600" dirty="0"/>
              <a:t>puede tener entradas y salidas </a:t>
            </a:r>
            <a:r>
              <a:rPr lang="en-US" sz="1600" dirty="0"/>
              <a:t>(bindings)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EA265A14-30AD-4600-8B85-990A12D12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27" y="2467303"/>
            <a:ext cx="8571228" cy="178697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FB453FA-6114-4D01-9213-7C5D5CC31FC1}"/>
              </a:ext>
            </a:extLst>
          </p:cNvPr>
          <p:cNvGrpSpPr/>
          <p:nvPr/>
        </p:nvGrpSpPr>
        <p:grpSpPr>
          <a:xfrm>
            <a:off x="3977859" y="3835252"/>
            <a:ext cx="7016862" cy="2092585"/>
            <a:chOff x="1619075" y="3932120"/>
            <a:chExt cx="7776596" cy="2403147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F325CA29-4385-4BDD-955C-72090C3BD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0" r="639"/>
            <a:stretch/>
          </p:blipFill>
          <p:spPr>
            <a:xfrm>
              <a:off x="1619075" y="3932120"/>
              <a:ext cx="7776596" cy="240314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E36A0AB4-33F3-4528-9869-0074F18941F9}"/>
                </a:ext>
              </a:extLst>
            </p:cNvPr>
            <p:cNvSpPr/>
            <p:nvPr/>
          </p:nvSpPr>
          <p:spPr bwMode="auto">
            <a:xfrm>
              <a:off x="8338657" y="3932120"/>
              <a:ext cx="939567" cy="472100"/>
            </a:xfrm>
            <a:prstGeom prst="rect">
              <a:avLst/>
            </a:prstGeom>
            <a:solidFill>
              <a:srgbClr val="EEEEEE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33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 descr="Professor">
            <a:extLst>
              <a:ext uri="{FF2B5EF4-FFF2-40B4-BE49-F238E27FC236}">
                <a16:creationId xmlns:a16="http://schemas.microsoft.com/office/drawing/2014/main" id="{DDADEDF3-880C-424A-B10D-DD6F9A4EAA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1634" y="0"/>
            <a:ext cx="4833877" cy="6445170"/>
          </a:xfrm>
          <a:prstGeom prst="rect">
            <a:avLst/>
          </a:prstGeom>
        </p:spPr>
      </p:pic>
      <p:sp>
        <p:nvSpPr>
          <p:cNvPr id="3" name="Title 57">
            <a:extLst>
              <a:ext uri="{FF2B5EF4-FFF2-40B4-BE49-F238E27FC236}">
                <a16:creationId xmlns:a16="http://schemas.microsoft.com/office/drawing/2014/main" id="{984D73C0-031E-4067-BB6F-04716E9DBB86}"/>
              </a:ext>
            </a:extLst>
          </p:cNvPr>
          <p:cNvSpPr txBox="1">
            <a:spLocks/>
          </p:cNvSpPr>
          <p:nvPr/>
        </p:nvSpPr>
        <p:spPr>
          <a:xfrm>
            <a:off x="627414" y="569732"/>
            <a:ext cx="8550915" cy="553998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109741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>
                <a:ln w="3175">
                  <a:noFill/>
                </a:ln>
                <a:solidFill>
                  <a:srgbClr val="EE7816">
                    <a:alpha val="99000"/>
                  </a:srgb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defTabSz="914400"/>
            <a:r>
              <a:rPr lang="pt-BR" sz="3600" dirty="0">
                <a:solidFill>
                  <a:schemeClr val="tx1"/>
                </a:solidFill>
                <a:ea typeface="+mj-ea"/>
                <a:cs typeface="+mj-cs"/>
              </a:rPr>
              <a:t>Palestrante:</a:t>
            </a:r>
          </a:p>
        </p:txBody>
      </p:sp>
      <p:sp>
        <p:nvSpPr>
          <p:cNvPr id="27" name="Rectangle 35">
            <a:extLst>
              <a:ext uri="{FF2B5EF4-FFF2-40B4-BE49-F238E27FC236}">
                <a16:creationId xmlns:a16="http://schemas.microsoft.com/office/drawing/2014/main" id="{E0C417A1-09B9-4E74-953A-FDECB14FB701}"/>
              </a:ext>
            </a:extLst>
          </p:cNvPr>
          <p:cNvSpPr/>
          <p:nvPr/>
        </p:nvSpPr>
        <p:spPr bwMode="auto">
          <a:xfrm>
            <a:off x="0" y="6323620"/>
            <a:ext cx="4140518" cy="63500"/>
          </a:xfrm>
          <a:prstGeom prst="rect">
            <a:avLst/>
          </a:prstGeom>
          <a:solidFill>
            <a:srgbClr val="549F3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4005" tIns="32003" rIns="64005" bIns="32003" numCol="1" rtlCol="0" anchor="ctr" anchorCtr="0" compatLnSpc="1">
            <a:prstTxWarp prst="textNoShape">
              <a:avLst/>
            </a:prstTxWarp>
          </a:bodyPr>
          <a:lstStyle/>
          <a:p>
            <a:pPr algn="ctr" defTabSz="639869"/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5FE920A-0DD8-4AC4-9092-420C3D148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38" y="1222132"/>
            <a:ext cx="2346662" cy="495017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9D45439-61B4-4428-84FB-A7C08883D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" y="1275046"/>
            <a:ext cx="2218621" cy="85855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681037" y="4292858"/>
            <a:ext cx="2218621" cy="1837532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Categorias de premiação:</a:t>
            </a:r>
          </a:p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Development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Technologies</a:t>
            </a:r>
          </a:p>
          <a:p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Primeiro ano premiado:</a:t>
            </a:r>
          </a:p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2008</a:t>
            </a:r>
          </a:p>
          <a:p>
            <a:endParaRPr lang="pt-BR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Número de prêmios MVPs:</a:t>
            </a:r>
          </a:p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3303416" y="3459068"/>
            <a:ext cx="3791218" cy="2960600"/>
            <a:chOff x="3303416" y="3408734"/>
            <a:chExt cx="3791218" cy="2960600"/>
          </a:xfrm>
        </p:grpSpPr>
        <p:sp>
          <p:nvSpPr>
            <p:cNvPr id="6" name="CaixaDeTexto 5"/>
            <p:cNvSpPr txBox="1"/>
            <p:nvPr/>
          </p:nvSpPr>
          <p:spPr>
            <a:xfrm>
              <a:off x="4000133" y="3476234"/>
              <a:ext cx="3094501" cy="2893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https://bit.ly/2GpZhGv</a:t>
              </a:r>
            </a:p>
            <a:p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pt-BR" dirty="0">
                  <a:latin typeface="Segoe UI" panose="020B0502040204020203" pitchFamily="34" charset="0"/>
                  <a:cs typeface="Segoe UI" panose="020B0502040204020203" pitchFamily="34" charset="0"/>
                </a:rPr>
                <a:t>Linkedin.com/in/</a:t>
              </a:r>
              <a:r>
                <a:rPr lang="pt-BR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cdssoftware</a:t>
              </a:r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pt-BR" dirty="0">
                  <a:latin typeface="Segoe UI" panose="020B0502040204020203" pitchFamily="34" charset="0"/>
                  <a:cs typeface="Segoe UI" panose="020B0502040204020203" pitchFamily="34" charset="0"/>
                </a:rPr>
                <a:t>Facebook.com/</a:t>
              </a:r>
              <a:r>
                <a:rPr lang="pt-BR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carloscds</a:t>
              </a:r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pt-BR" dirty="0">
                  <a:latin typeface="Segoe UI" panose="020B0502040204020203" pitchFamily="34" charset="0"/>
                  <a:cs typeface="Segoe UI" panose="020B0502040204020203" pitchFamily="34" charset="0"/>
                </a:rPr>
                <a:t>Instagram.com/</a:t>
              </a:r>
              <a:r>
                <a:rPr lang="pt-BR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cdssoftware</a:t>
              </a:r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pt-BR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pt-BR" dirty="0">
                  <a:latin typeface="Segoe UI" panose="020B0502040204020203" pitchFamily="34" charset="0"/>
                  <a:cs typeface="Segoe UI" panose="020B0502040204020203" pitchFamily="34" charset="0"/>
                </a:rPr>
                <a:t>@</a:t>
              </a:r>
              <a:r>
                <a:rPr lang="pt-BR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cdssoftware</a:t>
              </a:r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9" name="Grupo 18"/>
            <p:cNvGrpSpPr/>
            <p:nvPr/>
          </p:nvGrpSpPr>
          <p:grpSpPr>
            <a:xfrm>
              <a:off x="3303416" y="3408734"/>
              <a:ext cx="856707" cy="2213095"/>
              <a:chOff x="3303416" y="3408734"/>
              <a:chExt cx="856707" cy="2213095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1E6CF8DA-1C6A-4018-880F-83B127BB5D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73586" b="60189"/>
              <a:stretch/>
            </p:blipFill>
            <p:spPr>
              <a:xfrm>
                <a:off x="3303416" y="4403705"/>
                <a:ext cx="856707" cy="1218124"/>
              </a:xfrm>
              <a:prstGeom prst="rect">
                <a:avLst/>
              </a:prstGeom>
            </p:spPr>
          </p:pic>
          <p:pic>
            <p:nvPicPr>
              <p:cNvPr id="15" name="Imagem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3800" y="3408734"/>
                <a:ext cx="556333" cy="507013"/>
              </a:xfrm>
              <a:prstGeom prst="rect">
                <a:avLst/>
              </a:prstGeom>
            </p:spPr>
          </p:pic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2690" y="3937478"/>
                <a:ext cx="430375" cy="422765"/>
              </a:xfrm>
              <a:prstGeom prst="rect">
                <a:avLst/>
              </a:prstGeom>
            </p:spPr>
          </p:pic>
        </p:grp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FB105BC-4CF6-409D-89E0-5052EBFFFC9F}"/>
              </a:ext>
            </a:extLst>
          </p:cNvPr>
          <p:cNvSpPr txBox="1"/>
          <p:nvPr/>
        </p:nvSpPr>
        <p:spPr>
          <a:xfrm>
            <a:off x="3404918" y="1168314"/>
            <a:ext cx="8212505" cy="2512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Biografía</a:t>
            </a:r>
            <a:endParaRPr lang="pt-BR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050" dirty="0">
              <a:latin typeface="+mj-lt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 </a:t>
            </a:r>
            <a:r>
              <a:rPr lang="es-ES" sz="1400" dirty="0"/>
              <a:t>Más de 25 años de experiencia en desarrollo de software</a:t>
            </a:r>
            <a:endParaRPr lang="pt-BR" sz="14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pt-BR" sz="1400" dirty="0" err="1"/>
              <a:t>Coordinador</a:t>
            </a:r>
            <a:r>
              <a:rPr lang="pt-BR" sz="1400" dirty="0"/>
              <a:t> por Pesquisa e </a:t>
            </a:r>
            <a:r>
              <a:rPr lang="pt-BR" sz="1400" dirty="0" err="1"/>
              <a:t>Desarrollo</a:t>
            </a:r>
            <a:r>
              <a:rPr lang="pt-BR" sz="1400" dirty="0"/>
              <a:t> na CDS Informática</a:t>
            </a:r>
            <a:endParaRPr lang="en-US" sz="14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 M</a:t>
            </a:r>
            <a:r>
              <a:rPr lang="en-US" sz="1400" dirty="0" err="1"/>
              <a:t>icrosoft</a:t>
            </a:r>
            <a:r>
              <a:rPr lang="en-US" sz="1400" dirty="0"/>
              <a:t> Regional Director</a:t>
            </a:r>
            <a:endParaRPr lang="pt-BR" sz="14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Un de </a:t>
            </a:r>
            <a:r>
              <a:rPr lang="en-US" sz="1400" dirty="0" err="1"/>
              <a:t>creadores</a:t>
            </a:r>
            <a:r>
              <a:rPr lang="en-US" sz="1400" dirty="0"/>
              <a:t> del </a:t>
            </a:r>
            <a:r>
              <a:rPr lang="en-US" sz="1400" dirty="0" err="1"/>
              <a:t>proyecto</a:t>
            </a:r>
            <a:r>
              <a:rPr lang="en-US" sz="1400" dirty="0"/>
              <a:t> open source </a:t>
            </a:r>
            <a:r>
              <a:rPr lang="en-US" sz="1400" dirty="0" err="1"/>
              <a:t>CodeCracker</a:t>
            </a:r>
            <a:r>
              <a:rPr lang="en-US" sz="1400" dirty="0"/>
              <a:t>: </a:t>
            </a:r>
            <a:r>
              <a:rPr lang="en-US" sz="1400" dirty="0">
                <a:hlinkClick r:id="rId9"/>
              </a:rPr>
              <a:t>www.github.com/code-cracker</a:t>
            </a:r>
            <a:r>
              <a:rPr lang="en-US" sz="1400" dirty="0"/>
              <a:t>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err="1"/>
              <a:t>Responsable</a:t>
            </a:r>
            <a:r>
              <a:rPr lang="en-US" sz="1400" dirty="0"/>
              <a:t> del Proyecto open source </a:t>
            </a:r>
            <a:r>
              <a:rPr lang="en-US" sz="1400" dirty="0" err="1"/>
              <a:t>BoletoNet</a:t>
            </a:r>
            <a:r>
              <a:rPr lang="en-US" sz="1400" dirty="0"/>
              <a:t>: </a:t>
            </a:r>
            <a:r>
              <a:rPr lang="en-US" sz="1400" dirty="0">
                <a:hlinkClick r:id="rId10"/>
              </a:rPr>
              <a:t>www.github.com/boletonet</a:t>
            </a:r>
            <a:r>
              <a:rPr lang="en-US" sz="1400" dirty="0"/>
              <a:t>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err="1"/>
              <a:t>Github</a:t>
            </a:r>
            <a:r>
              <a:rPr lang="en-US" sz="1400" dirty="0"/>
              <a:t>: </a:t>
            </a:r>
            <a:r>
              <a:rPr lang="en-US" sz="1400" dirty="0">
                <a:hlinkClick r:id="rId11"/>
              </a:rPr>
              <a:t>www.github.com/carloscds</a:t>
            </a:r>
            <a:r>
              <a:rPr lang="en-US" sz="1400" dirty="0"/>
              <a:t> </a:t>
            </a:r>
          </a:p>
          <a:p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48D927-315A-4B40-B2B3-CF37C67981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918" y="5680552"/>
            <a:ext cx="610470" cy="41338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C36EE84-0484-4305-A7EB-700BF440EF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6839" y="3377494"/>
            <a:ext cx="3267887" cy="215309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3D238E20-5063-4698-90DD-430E65EAC70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0682" y="2128914"/>
            <a:ext cx="2232324" cy="216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3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7484380-2AF8-4891-ADB5-85882BF09E76}"/>
              </a:ext>
            </a:extLst>
          </p:cNvPr>
          <p:cNvSpPr txBox="1">
            <a:spLocks/>
          </p:cNvSpPr>
          <p:nvPr/>
        </p:nvSpPr>
        <p:spPr>
          <a:xfrm>
            <a:off x="744474" y="414387"/>
            <a:ext cx="10515600" cy="701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APIs Serverless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7748441-5CB2-4A7D-9241-B49A0F3BCC97}"/>
              </a:ext>
            </a:extLst>
          </p:cNvPr>
          <p:cNvSpPr/>
          <p:nvPr/>
        </p:nvSpPr>
        <p:spPr>
          <a:xfrm>
            <a:off x="4058894" y="1845496"/>
            <a:ext cx="2807016" cy="23361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/>
            <a:r>
              <a:rPr lang="en-US" sz="1020" kern="0" dirty="0">
                <a:solidFill>
                  <a:schemeClr val="bg1"/>
                </a:solidFill>
              </a:rPr>
              <a:t>Function app A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B9A36612-7FD7-4EE2-B2CC-4D4C093A6913}"/>
              </a:ext>
            </a:extLst>
          </p:cNvPr>
          <p:cNvSpPr/>
          <p:nvPr/>
        </p:nvSpPr>
        <p:spPr>
          <a:xfrm>
            <a:off x="3832390" y="2360991"/>
            <a:ext cx="1270968" cy="3730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/>
            <a:r>
              <a:rPr lang="en-US" sz="1836" kern="0" dirty="0">
                <a:solidFill>
                  <a:sysClr val="windowText" lastClr="000000"/>
                </a:solidFill>
              </a:rPr>
              <a:t>/</a:t>
            </a:r>
            <a:r>
              <a:rPr lang="en-US" sz="1400" kern="0" dirty="0">
                <a:solidFill>
                  <a:sysClr val="windowText" lastClr="000000"/>
                </a:solidFill>
              </a:rPr>
              <a:t>customers</a:t>
            </a: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2C1322DD-D9CC-48F9-B24C-571F3E90FB4E}"/>
              </a:ext>
            </a:extLst>
          </p:cNvPr>
          <p:cNvSpPr/>
          <p:nvPr/>
        </p:nvSpPr>
        <p:spPr>
          <a:xfrm>
            <a:off x="8102322" y="515696"/>
            <a:ext cx="2807016" cy="23361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/>
            <a:r>
              <a:rPr lang="en-US" sz="1020" kern="0" dirty="0">
                <a:solidFill>
                  <a:schemeClr val="bg1"/>
                </a:solidFill>
              </a:rPr>
              <a:t>Function app B</a:t>
            </a:r>
          </a:p>
        </p:txBody>
      </p:sp>
      <p:sp>
        <p:nvSpPr>
          <p:cNvPr id="12" name="Rectangle 43">
            <a:extLst>
              <a:ext uri="{FF2B5EF4-FFF2-40B4-BE49-F238E27FC236}">
                <a16:creationId xmlns:a16="http://schemas.microsoft.com/office/drawing/2014/main" id="{6983A2C1-CB6F-46C2-BAA3-54A62CB723A9}"/>
              </a:ext>
            </a:extLst>
          </p:cNvPr>
          <p:cNvSpPr/>
          <p:nvPr/>
        </p:nvSpPr>
        <p:spPr>
          <a:xfrm>
            <a:off x="7873468" y="1596237"/>
            <a:ext cx="1268341" cy="3730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/>
            <a:r>
              <a:rPr lang="en-US" sz="1600" kern="0" dirty="0">
                <a:solidFill>
                  <a:sysClr val="windowText" lastClr="000000"/>
                </a:solidFill>
              </a:rPr>
              <a:t>/</a:t>
            </a:r>
            <a:r>
              <a:rPr lang="en-US" sz="1400" kern="0" dirty="0">
                <a:solidFill>
                  <a:sysClr val="windowText" lastClr="000000"/>
                </a:solidFill>
              </a:rPr>
              <a:t>products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D4506077-6095-4E18-A121-90A4CE697918}"/>
              </a:ext>
            </a:extLst>
          </p:cNvPr>
          <p:cNvSpPr/>
          <p:nvPr/>
        </p:nvSpPr>
        <p:spPr>
          <a:xfrm>
            <a:off x="8102322" y="3013571"/>
            <a:ext cx="2807016" cy="23361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/>
            <a:r>
              <a:rPr lang="en-US" sz="1020" kern="0" dirty="0">
                <a:solidFill>
                  <a:schemeClr val="bg1"/>
                </a:solidFill>
              </a:rPr>
              <a:t>Function app C</a:t>
            </a: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B14A13E5-8E27-4BD8-A4AE-130632D94198}"/>
              </a:ext>
            </a:extLst>
          </p:cNvPr>
          <p:cNvSpPr/>
          <p:nvPr/>
        </p:nvSpPr>
        <p:spPr>
          <a:xfrm>
            <a:off x="9500853" y="4092487"/>
            <a:ext cx="1169872" cy="3730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/>
            <a:r>
              <a:rPr lang="en-US" sz="1400" kern="0" dirty="0">
                <a:solidFill>
                  <a:sysClr val="windowText" lastClr="000000"/>
                </a:solidFill>
              </a:rPr>
              <a:t>Function3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3C1EC3B3-7550-4C7A-9254-B61E7B498ED8}"/>
              </a:ext>
            </a:extLst>
          </p:cNvPr>
          <p:cNvSpPr/>
          <p:nvPr/>
        </p:nvSpPr>
        <p:spPr>
          <a:xfrm>
            <a:off x="7873471" y="4094112"/>
            <a:ext cx="1268338" cy="3730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/>
            <a:r>
              <a:rPr lang="en-US" sz="1836" kern="0" dirty="0">
                <a:solidFill>
                  <a:sysClr val="windowText" lastClr="000000"/>
                </a:solidFill>
              </a:rPr>
              <a:t>/</a:t>
            </a:r>
            <a:r>
              <a:rPr lang="en-US" sz="1400" kern="0" dirty="0">
                <a:solidFill>
                  <a:sysClr val="windowText" lastClr="000000"/>
                </a:solidFill>
              </a:rPr>
              <a:t>orders</a:t>
            </a:r>
          </a:p>
        </p:txBody>
      </p:sp>
      <p:sp>
        <p:nvSpPr>
          <p:cNvPr id="16" name="Rectangle 28">
            <a:extLst>
              <a:ext uri="{FF2B5EF4-FFF2-40B4-BE49-F238E27FC236}">
                <a16:creationId xmlns:a16="http://schemas.microsoft.com/office/drawing/2014/main" id="{0ABCC5B0-7EEA-46D1-816E-1551AA54C2F6}"/>
              </a:ext>
            </a:extLst>
          </p:cNvPr>
          <p:cNvSpPr/>
          <p:nvPr/>
        </p:nvSpPr>
        <p:spPr>
          <a:xfrm>
            <a:off x="5462402" y="2355911"/>
            <a:ext cx="1169872" cy="3730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/>
            <a:r>
              <a:rPr lang="en-US" sz="1400" kern="0" dirty="0">
                <a:solidFill>
                  <a:sysClr val="windowText" lastClr="000000"/>
                </a:solidFill>
              </a:rPr>
              <a:t>Function1</a:t>
            </a:r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id="{9BB17EBD-3783-46AB-8489-F3509B08198B}"/>
              </a:ext>
            </a:extLst>
          </p:cNvPr>
          <p:cNvSpPr txBox="1"/>
          <p:nvPr/>
        </p:nvSpPr>
        <p:spPr>
          <a:xfrm>
            <a:off x="1282661" y="5121096"/>
            <a:ext cx="3209664" cy="3823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/>
            <a:r>
              <a:rPr lang="en-US" sz="1836" kern="0">
                <a:solidFill>
                  <a:sysClr val="windowText" lastClr="000000"/>
                </a:solidFill>
              </a:rPr>
              <a:t>API proxy endpoints</a:t>
            </a:r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BBDA23ED-EBF9-4A15-A443-64622F3680C0}"/>
              </a:ext>
            </a:extLst>
          </p:cNvPr>
          <p:cNvSpPr txBox="1"/>
          <p:nvPr/>
        </p:nvSpPr>
        <p:spPr>
          <a:xfrm>
            <a:off x="1295551" y="4764840"/>
            <a:ext cx="318388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/>
            <a:r>
              <a:rPr lang="en-US" sz="1600" kern="0" dirty="0" err="1">
                <a:solidFill>
                  <a:sysClr val="windowText" lastClr="000000"/>
                </a:solidFill>
              </a:rPr>
              <a:t>HttpTrigger</a:t>
            </a:r>
            <a:r>
              <a:rPr lang="en-US" sz="1600" kern="0" dirty="0">
                <a:solidFill>
                  <a:sysClr val="windowText" lastClr="000000"/>
                </a:solidFill>
              </a:rPr>
              <a:t> function endpoints</a:t>
            </a:r>
          </a:p>
        </p:txBody>
      </p:sp>
      <p:pic>
        <p:nvPicPr>
          <p:cNvPr id="20" name="Picture 23">
            <a:extLst>
              <a:ext uri="{FF2B5EF4-FFF2-40B4-BE49-F238E27FC236}">
                <a16:creationId xmlns:a16="http://schemas.microsoft.com/office/drawing/2014/main" id="{A58A8A05-3116-4317-AFC5-38DDE23E0D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23" y="2714762"/>
            <a:ext cx="795824" cy="795824"/>
          </a:xfrm>
          <a:prstGeom prst="rect">
            <a:avLst/>
          </a:prstGeom>
        </p:spPr>
      </p:pic>
      <p:grpSp>
        <p:nvGrpSpPr>
          <p:cNvPr id="21" name="Group 7">
            <a:extLst>
              <a:ext uri="{FF2B5EF4-FFF2-40B4-BE49-F238E27FC236}">
                <a16:creationId xmlns:a16="http://schemas.microsoft.com/office/drawing/2014/main" id="{632F2B41-A4A7-4F94-9035-26380FF987EF}"/>
              </a:ext>
            </a:extLst>
          </p:cNvPr>
          <p:cNvGrpSpPr/>
          <p:nvPr/>
        </p:nvGrpSpPr>
        <p:grpSpPr>
          <a:xfrm>
            <a:off x="2112947" y="1782758"/>
            <a:ext cx="5777299" cy="2497872"/>
            <a:chOff x="940711" y="2257216"/>
            <a:chExt cx="5664531" cy="2449117"/>
          </a:xfrm>
        </p:grpSpPr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82B032EF-D0F8-49DD-96D9-2DEC9DB1D84C}"/>
                </a:ext>
              </a:extLst>
            </p:cNvPr>
            <p:cNvCxnSpPr>
              <a:cxnSpLocks/>
              <a:stCxn id="29" idx="3"/>
              <a:endCxn id="15" idx="1"/>
            </p:cNvCxnSpPr>
            <p:nvPr/>
          </p:nvCxnSpPr>
          <p:spPr>
            <a:xfrm>
              <a:off x="3872753" y="4114781"/>
              <a:ext cx="2716042" cy="591552"/>
            </a:xfrm>
            <a:prstGeom prst="bentConnector3">
              <a:avLst>
                <a:gd name="adj1" fmla="val 73924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1FD59A-1232-42F7-A69E-E92F8971AB6E}"/>
                </a:ext>
              </a:extLst>
            </p:cNvPr>
            <p:cNvSpPr/>
            <p:nvPr/>
          </p:nvSpPr>
          <p:spPr>
            <a:xfrm>
              <a:off x="2626593" y="3386479"/>
              <a:ext cx="1246160" cy="3657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97"/>
              <a:r>
                <a:rPr lang="en-US" sz="1836" kern="0" dirty="0">
                  <a:solidFill>
                    <a:sysClr val="windowText" lastClr="000000"/>
                  </a:solidFill>
                </a:rPr>
                <a:t>/</a:t>
              </a:r>
              <a:r>
                <a:rPr lang="en-US" sz="1400" kern="0" dirty="0">
                  <a:solidFill>
                    <a:sysClr val="windowText" lastClr="000000"/>
                  </a:solidFill>
                </a:rPr>
                <a:t>products</a:t>
              </a:r>
            </a:p>
          </p:txBody>
        </p:sp>
        <p:cxnSp>
          <p:nvCxnSpPr>
            <p:cNvPr id="28" name="Connector: Elbow 33">
              <a:extLst>
                <a:ext uri="{FF2B5EF4-FFF2-40B4-BE49-F238E27FC236}">
                  <a16:creationId xmlns:a16="http://schemas.microsoft.com/office/drawing/2014/main" id="{543DE860-354B-4E72-8674-E15EDF6797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9202" y="2257216"/>
              <a:ext cx="2716040" cy="1312143"/>
            </a:xfrm>
            <a:prstGeom prst="bentConnector3">
              <a:avLst>
                <a:gd name="adj1" fmla="val 73924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C46AC72F-7D4E-4DFE-ACCD-DC35645AD1C3}"/>
                </a:ext>
              </a:extLst>
            </p:cNvPr>
            <p:cNvSpPr/>
            <p:nvPr/>
          </p:nvSpPr>
          <p:spPr>
            <a:xfrm>
              <a:off x="2626593" y="3931901"/>
              <a:ext cx="1246160" cy="3657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97"/>
              <a:r>
                <a:rPr lang="en-US" sz="1836" kern="0" dirty="0">
                  <a:solidFill>
                    <a:sysClr val="windowText" lastClr="000000"/>
                  </a:solidFill>
                </a:rPr>
                <a:t>/</a:t>
              </a:r>
              <a:r>
                <a:rPr lang="en-US" sz="1400" kern="0" dirty="0">
                  <a:solidFill>
                    <a:sysClr val="windowText" lastClr="000000"/>
                  </a:solidFill>
                </a:rPr>
                <a:t>orders</a:t>
              </a:r>
            </a:p>
          </p:txBody>
        </p:sp>
        <p:cxnSp>
          <p:nvCxnSpPr>
            <p:cNvPr id="30" name="Connector: Elbow 30">
              <a:extLst>
                <a:ext uri="{FF2B5EF4-FFF2-40B4-BE49-F238E27FC236}">
                  <a16:creationId xmlns:a16="http://schemas.microsoft.com/office/drawing/2014/main" id="{350ABA54-9455-4365-98A5-589C3776240F}"/>
                </a:ext>
              </a:extLst>
            </p:cNvPr>
            <p:cNvCxnSpPr>
              <a:cxnSpLocks/>
              <a:stCxn id="20" idx="3"/>
              <a:endCxn id="29" idx="1"/>
            </p:cNvCxnSpPr>
            <p:nvPr/>
          </p:nvCxnSpPr>
          <p:spPr>
            <a:xfrm>
              <a:off x="940711" y="3561171"/>
              <a:ext cx="1685882" cy="55361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2">
                  <a:lumMod val="75000"/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1">
              <a:extLst>
                <a:ext uri="{FF2B5EF4-FFF2-40B4-BE49-F238E27FC236}">
                  <a16:creationId xmlns:a16="http://schemas.microsoft.com/office/drawing/2014/main" id="{047D611D-5ADB-4FDA-BB99-968ADFEEC22D}"/>
                </a:ext>
              </a:extLst>
            </p:cNvPr>
            <p:cNvCxnSpPr>
              <a:cxnSpLocks/>
              <a:stCxn id="20" idx="3"/>
              <a:endCxn id="10" idx="1"/>
            </p:cNvCxnSpPr>
            <p:nvPr/>
          </p:nvCxnSpPr>
          <p:spPr>
            <a:xfrm flipV="1">
              <a:off x="940711" y="3007040"/>
              <a:ext cx="1685881" cy="55413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2">
                  <a:lumMod val="75000"/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6">
              <a:extLst>
                <a:ext uri="{FF2B5EF4-FFF2-40B4-BE49-F238E27FC236}">
                  <a16:creationId xmlns:a16="http://schemas.microsoft.com/office/drawing/2014/main" id="{3A332EB9-F930-4C81-A853-D5CA792898B2}"/>
                </a:ext>
              </a:extLst>
            </p:cNvPr>
            <p:cNvCxnSpPr>
              <a:cxnSpLocks/>
              <a:stCxn id="20" idx="3"/>
              <a:endCxn id="27" idx="1"/>
            </p:cNvCxnSpPr>
            <p:nvPr/>
          </p:nvCxnSpPr>
          <p:spPr>
            <a:xfrm>
              <a:off x="940711" y="3561171"/>
              <a:ext cx="1685882" cy="8188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44">
            <a:extLst>
              <a:ext uri="{FF2B5EF4-FFF2-40B4-BE49-F238E27FC236}">
                <a16:creationId xmlns:a16="http://schemas.microsoft.com/office/drawing/2014/main" id="{813A671D-3395-4F05-892A-63248A155116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5103358" y="2542432"/>
            <a:ext cx="359044" cy="508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6">
            <a:extLst>
              <a:ext uri="{FF2B5EF4-FFF2-40B4-BE49-F238E27FC236}">
                <a16:creationId xmlns:a16="http://schemas.microsoft.com/office/drawing/2014/main" id="{A616A8A8-FA1F-41D2-B20D-CD9A1309C151}"/>
              </a:ext>
            </a:extLst>
          </p:cNvPr>
          <p:cNvSpPr/>
          <p:nvPr/>
        </p:nvSpPr>
        <p:spPr>
          <a:xfrm>
            <a:off x="9500853" y="1596237"/>
            <a:ext cx="1169872" cy="3730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97"/>
            <a:r>
              <a:rPr lang="en-US" sz="1400" kern="0" dirty="0">
                <a:solidFill>
                  <a:sysClr val="windowText" lastClr="000000"/>
                </a:solidFill>
              </a:rPr>
              <a:t>Function2</a:t>
            </a:r>
          </a:p>
        </p:txBody>
      </p:sp>
      <p:cxnSp>
        <p:nvCxnSpPr>
          <p:cNvPr id="24" name="Straight Arrow Connector 47">
            <a:extLst>
              <a:ext uri="{FF2B5EF4-FFF2-40B4-BE49-F238E27FC236}">
                <a16:creationId xmlns:a16="http://schemas.microsoft.com/office/drawing/2014/main" id="{9BE03991-C00A-4E3A-A757-1FFEA14F6786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>
            <a:off x="9141809" y="1782758"/>
            <a:ext cx="35904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3">
            <a:extLst>
              <a:ext uri="{FF2B5EF4-FFF2-40B4-BE49-F238E27FC236}">
                <a16:creationId xmlns:a16="http://schemas.microsoft.com/office/drawing/2014/main" id="{ABBA3966-34FF-4D8B-AB58-55C5C9D18366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9141809" y="4279008"/>
            <a:ext cx="359044" cy="162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27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BD4BD6-7B46-4250-A026-079B377D38E3}"/>
              </a:ext>
            </a:extLst>
          </p:cNvPr>
          <p:cNvSpPr txBox="1">
            <a:spLocks/>
          </p:cNvSpPr>
          <p:nvPr/>
        </p:nvSpPr>
        <p:spPr>
          <a:xfrm>
            <a:off x="655739" y="1557000"/>
            <a:ext cx="10515600" cy="43513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Portal Azure (Kudu)</a:t>
            </a:r>
          </a:p>
          <a:p>
            <a:endParaRPr lang="en-US" sz="2800" dirty="0"/>
          </a:p>
          <a:p>
            <a:r>
              <a:rPr lang="en-US" sz="2800" dirty="0"/>
              <a:t>Visual Studio</a:t>
            </a:r>
          </a:p>
          <a:p>
            <a:endParaRPr lang="en-US" sz="2800" dirty="0"/>
          </a:p>
          <a:p>
            <a:r>
              <a:rPr lang="en-US" sz="2800" dirty="0"/>
              <a:t>VS Code</a:t>
            </a:r>
          </a:p>
          <a:p>
            <a:endParaRPr lang="en-US" sz="2800" dirty="0"/>
          </a:p>
          <a:p>
            <a:r>
              <a:rPr lang="en-US" sz="2800" dirty="0"/>
              <a:t>CLI</a:t>
            </a:r>
          </a:p>
        </p:txBody>
      </p:sp>
      <p:pic>
        <p:nvPicPr>
          <p:cNvPr id="6" name="Picture 10" descr="Image result for visual studio code logo">
            <a:extLst>
              <a:ext uri="{FF2B5EF4-FFF2-40B4-BE49-F238E27FC236}">
                <a16:creationId xmlns:a16="http://schemas.microsoft.com/office/drawing/2014/main" id="{D2953C2B-9BA0-411B-95E7-6C555EC5A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209" y="3591964"/>
            <a:ext cx="3610588" cy="180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2" descr="Image result for project kudu logo">
            <a:extLst>
              <a:ext uri="{FF2B5EF4-FFF2-40B4-BE49-F238E27FC236}">
                <a16:creationId xmlns:a16="http://schemas.microsoft.com/office/drawing/2014/main" id="{7CC651B2-CD19-4373-9EEF-15FA4453F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753" y="156884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8C07757-4A8A-40D3-BDD9-23FAEA03D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89778" l="4889" r="94667">
                        <a14:foregroundMark x1="24000" y1="26667" x2="24000" y2="26667"/>
                        <a14:foregroundMark x1="28000" y1="29778" x2="28000" y2="29778"/>
                        <a14:foregroundMark x1="40889" y1="39556" x2="40889" y2="39556"/>
                        <a14:foregroundMark x1="48889" y1="12889" x2="48889" y2="12889"/>
                        <a14:foregroundMark x1="41333" y1="12889" x2="41333" y2="12889"/>
                        <a14:foregroundMark x1="34667" y1="14667" x2="34667" y2="14667"/>
                        <a14:foregroundMark x1="34667" y1="14667" x2="34667" y2="14667"/>
                        <a14:foregroundMark x1="31556" y1="14667" x2="31556" y2="14667"/>
                        <a14:foregroundMark x1="31556" y1="14667" x2="31556" y2="14667"/>
                        <a14:foregroundMark x1="22667" y1="12889" x2="22667" y2="12889"/>
                        <a14:foregroundMark x1="15111" y1="12889" x2="15111" y2="12889"/>
                        <a14:foregroundMark x1="10222" y1="12889" x2="10222" y2="12889"/>
                        <a14:foregroundMark x1="9333" y1="16889" x2="9333" y2="16889"/>
                        <a14:foregroundMark x1="8889" y1="21333" x2="8889" y2="24000"/>
                        <a14:foregroundMark x1="9333" y1="27556" x2="9333" y2="29333"/>
                        <a14:foregroundMark x1="7111" y1="14222" x2="7556" y2="83556"/>
                        <a14:foregroundMark x1="7556" y1="83556" x2="30667" y2="89333"/>
                        <a14:foregroundMark x1="30667" y1="89333" x2="79111" y2="86222"/>
                        <a14:foregroundMark x1="79111" y1="86222" x2="94667" y2="69778"/>
                        <a14:foregroundMark x1="94667" y1="69778" x2="94667" y2="22222"/>
                        <a14:foregroundMark x1="94667" y1="22222" x2="51111" y2="12000"/>
                        <a14:foregroundMark x1="20889" y1="25333" x2="20889" y2="25333"/>
                        <a14:foregroundMark x1="22667" y1="32000" x2="22667" y2="32000"/>
                        <a14:foregroundMark x1="37333" y1="39111" x2="37333" y2="39111"/>
                        <a14:foregroundMark x1="77333" y1="84000" x2="77333" y2="84000"/>
                        <a14:foregroundMark x1="82667" y1="84000" x2="12444" y2="83111"/>
                        <a14:foregroundMark x1="12444" y1="83111" x2="12889" y2="82667"/>
                        <a14:foregroundMark x1="4889" y1="13333" x2="5333" y2="85333"/>
                        <a14:backgroundMark x1="45778" y1="6667" x2="45778" y2="6667"/>
                        <a14:backgroundMark x1="45778" y1="5778" x2="45778" y2="5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86954" y="3591964"/>
            <a:ext cx="2143125" cy="21431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E3E53E7-FE01-48BD-A14F-28EAB998BB2B}"/>
              </a:ext>
            </a:extLst>
          </p:cNvPr>
          <p:cNvSpPr txBox="1">
            <a:spLocks/>
          </p:cNvSpPr>
          <p:nvPr/>
        </p:nvSpPr>
        <p:spPr>
          <a:xfrm>
            <a:off x="744474" y="414387"/>
            <a:ext cx="10515600" cy="701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Tooling</a:t>
            </a:r>
          </a:p>
        </p:txBody>
      </p:sp>
      <p:pic>
        <p:nvPicPr>
          <p:cNvPr id="10" name="Picture 8" descr="Image result for visual studio logo">
            <a:extLst>
              <a:ext uri="{FF2B5EF4-FFF2-40B4-BE49-F238E27FC236}">
                <a16:creationId xmlns:a16="http://schemas.microsoft.com/office/drawing/2014/main" id="{63316526-036F-4EF5-96AC-D01B6D862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29" b="-3993"/>
          <a:stretch/>
        </p:blipFill>
        <p:spPr bwMode="auto">
          <a:xfrm>
            <a:off x="8686954" y="1256512"/>
            <a:ext cx="2381250" cy="233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4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97E363F8-36FD-4E48-A386-B9B4FA0CBF96}"/>
              </a:ext>
            </a:extLst>
          </p:cNvPr>
          <p:cNvSpPr>
            <a:spLocks noGrp="1"/>
          </p:cNvSpPr>
          <p:nvPr/>
        </p:nvSpPr>
        <p:spPr>
          <a:xfrm>
            <a:off x="1168262" y="2052159"/>
            <a:ext cx="10056812" cy="2179058"/>
          </a:xfrm>
          <a:prstGeom prst="rect">
            <a:avLst/>
          </a:prstGeom>
          <a:solidFill>
            <a:srgbClr val="0072C6"/>
          </a:solidFill>
        </p:spPr>
        <p:txBody>
          <a:bodyPr vert="horz" wrap="square" lIns="146304" tIns="91440" rIns="146304" bIns="9144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100" baseline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Demo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1330B09-447E-4107-9955-FB072D8BDD75}"/>
              </a:ext>
            </a:extLst>
          </p:cNvPr>
          <p:cNvSpPr>
            <a:spLocks noGrp="1"/>
          </p:cNvSpPr>
          <p:nvPr/>
        </p:nvSpPr>
        <p:spPr>
          <a:xfrm>
            <a:off x="1226985" y="3345723"/>
            <a:ext cx="8229599" cy="738664"/>
          </a:xfrm>
          <a:prstGeom prst="rect">
            <a:avLst/>
          </a:prstGeom>
          <a:solidFill>
            <a:srgbClr val="0072C6"/>
          </a:solidFill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5075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AC5E90C-B0C9-4062-ADCD-DFBE4941E0FA}"/>
              </a:ext>
            </a:extLst>
          </p:cNvPr>
          <p:cNvSpPr>
            <a:spLocks noGrp="1"/>
          </p:cNvSpPr>
          <p:nvPr/>
        </p:nvSpPr>
        <p:spPr>
          <a:xfrm>
            <a:off x="98394" y="1534152"/>
            <a:ext cx="5486400" cy="3436938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Transformamos</a:t>
            </a:r>
            <a:r>
              <a:rPr lang="en-US" sz="2000" dirty="0"/>
              <a:t> </a:t>
            </a:r>
            <a:r>
              <a:rPr lang="en-US" sz="2000" dirty="0" err="1"/>
              <a:t>servicio</a:t>
            </a:r>
            <a:r>
              <a:rPr lang="en-US" sz="2000" dirty="0"/>
              <a:t> IMAGE WORK </a:t>
            </a:r>
            <a:r>
              <a:rPr lang="en-US" sz="2000" dirty="0" err="1"/>
              <a:t>através</a:t>
            </a:r>
            <a:r>
              <a:rPr lang="en-US" sz="2000" dirty="0"/>
              <a:t> de </a:t>
            </a:r>
            <a:r>
              <a:rPr lang="en-US" sz="2000" dirty="0" err="1"/>
              <a:t>tecnología</a:t>
            </a:r>
            <a:r>
              <a:rPr lang="en-US" sz="2000" dirty="0"/>
              <a:t> Azure serverless.</a:t>
            </a:r>
          </a:p>
          <a:p>
            <a:endParaRPr lang="en-US" sz="2000" dirty="0"/>
          </a:p>
          <a:p>
            <a:r>
              <a:rPr lang="en-US" sz="2000" dirty="0"/>
              <a:t>Nota: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Latencia</a:t>
            </a:r>
            <a:r>
              <a:rPr lang="en-US" sz="2000" dirty="0"/>
              <a:t> </a:t>
            </a:r>
            <a:r>
              <a:rPr lang="en-US" sz="2000" dirty="0" err="1"/>
              <a:t>reducida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95%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Tiempo</a:t>
            </a:r>
            <a:r>
              <a:rPr lang="en-US" sz="2000" dirty="0"/>
              <a:t> de </a:t>
            </a:r>
            <a:r>
              <a:rPr lang="en-US" sz="2000" dirty="0" err="1"/>
              <a:t>desarrollo</a:t>
            </a:r>
            <a:r>
              <a:rPr lang="en-US" sz="2000" dirty="0"/>
              <a:t> </a:t>
            </a:r>
            <a:r>
              <a:rPr lang="en-US" sz="2000" dirty="0" err="1"/>
              <a:t>reducido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75%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Alta </a:t>
            </a:r>
            <a:r>
              <a:rPr lang="en-US" sz="2000" dirty="0" err="1"/>
              <a:t>disponibilidad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s-ES" sz="2000" dirty="0"/>
              <a:t>Capacidad de crear nuevas características y versiones más rápidas y más frecuentes</a:t>
            </a:r>
            <a:r>
              <a:rPr lang="en-US" sz="2000" dirty="0"/>
              <a:t>.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E7DB9286-AD9B-4221-8150-6114D89ACF0C}"/>
              </a:ext>
            </a:extLst>
          </p:cNvPr>
          <p:cNvSpPr>
            <a:spLocks noGrp="1"/>
          </p:cNvSpPr>
          <p:nvPr/>
        </p:nvSpPr>
        <p:spPr>
          <a:xfrm>
            <a:off x="6096000" y="696036"/>
            <a:ext cx="5943600" cy="5369204"/>
          </a:xfrm>
          <a:prstGeom prst="rect">
            <a:avLst/>
          </a:prstGeom>
          <a:solidFill>
            <a:srgbClr val="D83B01"/>
          </a:solidFill>
        </p:spPr>
        <p:txBody>
          <a:bodyPr vert="horz" wrap="square" lIns="182880" tIns="146304" rIns="182880" bIns="146304" rtlCol="0" anchor="ctr">
            <a:noAutofit/>
          </a:bodyPr>
          <a:lstStyle>
            <a:lvl1pPr marL="0" marR="0" indent="0" algn="ct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spc="0" baseline="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s-ES" dirty="0">
                <a:solidFill>
                  <a:schemeClr val="bg1"/>
                </a:solidFill>
              </a:rPr>
              <a:t>Hemos sido capaces de mover el desarrollo de manera tranquila y económica, surgieron problemas incluso cuando inesperado, al aprovechar las capacidades de azul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sz="1600" dirty="0" err="1">
                <a:solidFill>
                  <a:schemeClr val="bg1"/>
                </a:solidFill>
              </a:rPr>
              <a:t>JYuki</a:t>
            </a:r>
            <a:r>
              <a:rPr lang="en-US" sz="1600" dirty="0">
                <a:solidFill>
                  <a:schemeClr val="bg1"/>
                </a:solidFill>
              </a:rPr>
              <a:t> Chiba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Design Leader, 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Advanced Solutions Group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</a:rPr>
              <a:t>	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36C0C470-B6FB-4BAC-9262-54D8AD907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800099"/>
            <a:ext cx="3193513" cy="71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8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E7DB9286-AD9B-4221-8150-6114D89ACF0C}"/>
              </a:ext>
            </a:extLst>
          </p:cNvPr>
          <p:cNvSpPr>
            <a:spLocks noGrp="1"/>
          </p:cNvSpPr>
          <p:nvPr/>
        </p:nvSpPr>
        <p:spPr>
          <a:xfrm>
            <a:off x="6096000" y="696036"/>
            <a:ext cx="5943600" cy="5369204"/>
          </a:xfrm>
          <a:prstGeom prst="rect">
            <a:avLst/>
          </a:prstGeom>
          <a:solidFill>
            <a:srgbClr val="D83B01"/>
          </a:solidFill>
        </p:spPr>
        <p:txBody>
          <a:bodyPr vert="horz" wrap="square" lIns="182880" tIns="146304" rIns="182880" bIns="146304" rtlCol="0" anchor="ctr">
            <a:noAutofit/>
          </a:bodyPr>
          <a:lstStyle>
            <a:lvl1pPr marL="0" marR="0" indent="0" algn="ct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spc="0" baseline="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sz="3000" dirty="0">
                <a:solidFill>
                  <a:schemeClr val="bg1"/>
                </a:solidFill>
              </a:rPr>
              <a:t>“</a:t>
            </a:r>
            <a:r>
              <a:rPr lang="pt-BR" sz="3000" dirty="0">
                <a:solidFill>
                  <a:schemeClr val="bg1"/>
                </a:solidFill>
              </a:rPr>
              <a:t>Azure </a:t>
            </a:r>
            <a:r>
              <a:rPr lang="es-ES" sz="3000" dirty="0">
                <a:solidFill>
                  <a:schemeClr val="bg1"/>
                </a:solidFill>
              </a:rPr>
              <a:t>Funciones permite una computación modelo pago para qué-te-uso con micro-facturación tarifas. Esto ahorra importantes inversiones en infraestructura de inversión así como los gastos </a:t>
            </a:r>
            <a:r>
              <a:rPr lang="es-ES" sz="3000" dirty="0" err="1">
                <a:solidFill>
                  <a:schemeClr val="bg1"/>
                </a:solidFill>
              </a:rPr>
              <a:t>Opex</a:t>
            </a:r>
            <a:r>
              <a:rPr lang="en-US" sz="3000" dirty="0">
                <a:solidFill>
                  <a:schemeClr val="bg1"/>
                </a:solidFill>
              </a:rPr>
              <a:t>”</a:t>
            </a:r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Curtis Johnstone</a:t>
            </a:r>
          </a:p>
          <a:p>
            <a:pPr algn="l"/>
            <a:r>
              <a:rPr lang="en-US" sz="1600" dirty="0"/>
              <a:t>Distinguished Engineer,</a:t>
            </a:r>
          </a:p>
          <a:p>
            <a:pPr algn="l"/>
            <a:r>
              <a:rPr lang="en-US" sz="1600" dirty="0"/>
              <a:t>Platform Management Business Unit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</a:rPr>
              <a:t>	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9A1BF5D-E1CE-44EE-B53C-A71D4B41AED3}"/>
              </a:ext>
            </a:extLst>
          </p:cNvPr>
          <p:cNvSpPr>
            <a:spLocks noGrp="1"/>
          </p:cNvSpPr>
          <p:nvPr/>
        </p:nvSpPr>
        <p:spPr>
          <a:xfrm>
            <a:off x="152400" y="1737474"/>
            <a:ext cx="5486400" cy="3436938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Adoptar un enfoque de arquitectura sin servidor para nuestro SaaS, implementación de las principales características de azul para crear una plataforma escalable</a:t>
            </a:r>
            <a:r>
              <a:rPr lang="pt-BR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Nota:</a:t>
            </a:r>
          </a:p>
          <a:p>
            <a:pPr marL="342900" indent="-342900">
              <a:buFontTx/>
              <a:buChar char="-"/>
            </a:pPr>
            <a:r>
              <a:rPr lang="es-ES" sz="2000" dirty="0"/>
              <a:t>Plataforma capaz de gestionar millones de objetos</a:t>
            </a:r>
          </a:p>
          <a:p>
            <a:pPr marL="342900" indent="-342900">
              <a:buFontTx/>
              <a:buChar char="-"/>
            </a:pPr>
            <a:r>
              <a:rPr lang="es-ES" sz="2000" dirty="0"/>
              <a:t>Redujo el tiempo al mercado en dos tercios</a:t>
            </a:r>
            <a:r>
              <a:rPr lang="pt-BR" sz="2000" dirty="0"/>
              <a:t>.</a:t>
            </a:r>
          </a:p>
          <a:p>
            <a:pPr marL="342900" indent="-342900">
              <a:buFontTx/>
              <a:buChar char="-"/>
            </a:pPr>
            <a:r>
              <a:rPr lang="es-ES" sz="2000" dirty="0"/>
              <a:t>No hay hardware costoso o generación local de máquinas virtuales en la nube.</a:t>
            </a:r>
            <a:endParaRPr lang="en-US" sz="2000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D31CDDB0-8DB9-4F76-9489-B9F99D97C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96036"/>
            <a:ext cx="3276600" cy="104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0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9D67BDF-AAE4-441D-9731-6202A73322F1}"/>
              </a:ext>
            </a:extLst>
          </p:cNvPr>
          <p:cNvSpPr/>
          <p:nvPr/>
        </p:nvSpPr>
        <p:spPr>
          <a:xfrm>
            <a:off x="408264" y="1561287"/>
            <a:ext cx="112244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hlinkClick r:id="rId2"/>
            </a:endParaRPr>
          </a:p>
          <a:p>
            <a:r>
              <a:rPr lang="en-US" sz="2000" dirty="0">
                <a:hlinkClick r:id="rId2"/>
              </a:rPr>
              <a:t>https://github.com/Azure/Azure-Functions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Azure </a:t>
            </a:r>
            <a:r>
              <a:rPr lang="en-US" sz="2000" dirty="0" err="1">
                <a:hlinkClick r:id="rId3"/>
              </a:rPr>
              <a:t>WebJobs</a:t>
            </a:r>
            <a:r>
              <a:rPr lang="en-US" sz="2000" dirty="0">
                <a:hlinkClick r:id="rId3"/>
              </a:rPr>
              <a:t> SDK script</a:t>
            </a:r>
            <a:r>
              <a:rPr lang="en-US" sz="2000" dirty="0"/>
              <a:t> - the Azure Functions runtime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Azure </a:t>
            </a:r>
            <a:r>
              <a:rPr lang="en-US" sz="2000" dirty="0" err="1">
                <a:hlinkClick r:id="rId4"/>
              </a:rPr>
              <a:t>WebJobs</a:t>
            </a:r>
            <a:r>
              <a:rPr lang="en-US" sz="2000" dirty="0">
                <a:hlinkClick r:id="rId4"/>
              </a:rPr>
              <a:t> SDK</a:t>
            </a:r>
            <a:r>
              <a:rPr lang="en-US" sz="2000" dirty="0"/>
              <a:t> - the "core" of the Azure Functions runtime and many bindings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Azure </a:t>
            </a:r>
            <a:r>
              <a:rPr lang="en-US" sz="2000" dirty="0" err="1">
                <a:hlinkClick r:id="rId5"/>
              </a:rPr>
              <a:t>WebJobs</a:t>
            </a:r>
            <a:r>
              <a:rPr lang="en-US" sz="2000" dirty="0">
                <a:hlinkClick r:id="rId5"/>
              </a:rPr>
              <a:t> SDK extensions</a:t>
            </a:r>
            <a:r>
              <a:rPr lang="en-US" sz="2000" dirty="0"/>
              <a:t> - the repositories of many bindings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Azure Functions CLI</a:t>
            </a:r>
            <a:r>
              <a:rPr lang="en-US" sz="2000" dirty="0"/>
              <a:t> - the command line tool for Azure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Azure Functions Portal</a:t>
            </a:r>
            <a:r>
              <a:rPr lang="en-US" sz="2000" dirty="0"/>
              <a:t> - the UX for the Functions development portal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8"/>
              </a:rPr>
              <a:t>Azure Functions templates</a:t>
            </a:r>
            <a:r>
              <a:rPr lang="en-US" sz="2000" dirty="0"/>
              <a:t> - the templates which show up the Azure Functions portal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9"/>
              </a:rPr>
              <a:t>Azure Functions samples</a:t>
            </a:r>
            <a:r>
              <a:rPr lang="en-US" sz="2000" dirty="0"/>
              <a:t> - repository for some samples on how the runtime works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9C7EF6-8CED-46AC-9013-B8A63B897049}"/>
              </a:ext>
            </a:extLst>
          </p:cNvPr>
          <p:cNvSpPr>
            <a:spLocks noGrp="1"/>
          </p:cNvSpPr>
          <p:nvPr/>
        </p:nvSpPr>
        <p:spPr>
          <a:xfrm>
            <a:off x="75717" y="52901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dirty="0"/>
              <a:t>Azure Functions es Open Source</a:t>
            </a:r>
          </a:p>
        </p:txBody>
      </p:sp>
    </p:spTree>
    <p:extLst>
      <p:ext uri="{BB962C8B-B14F-4D97-AF65-F5344CB8AC3E}">
        <p14:creationId xmlns:p14="http://schemas.microsoft.com/office/powerpoint/2010/main" val="17140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5FE89F0-71B9-4C5A-89B8-59E8A2DF392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dirty="0"/>
              <a:t>Para </a:t>
            </a:r>
            <a:r>
              <a:rPr lang="en-US" dirty="0" err="1"/>
              <a:t>terminar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9B726E-C482-46A0-BA9E-4BD6817A970C}"/>
              </a:ext>
            </a:extLst>
          </p:cNvPr>
          <p:cNvSpPr txBox="1">
            <a:spLocks/>
          </p:cNvSpPr>
          <p:nvPr/>
        </p:nvSpPr>
        <p:spPr>
          <a:xfrm>
            <a:off x="838200" y="148935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Probe lo Azure Functions!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Functions </a:t>
            </a:r>
            <a:r>
              <a:rPr lang="es-E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robusto, maduro y cumple con sus cargas de trabajo críticas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Siga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el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equipo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Twitter @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AzureFunctions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Tug of war demo: </a:t>
            </a:r>
          </a:p>
          <a:p>
            <a:pPr lvl="1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https://github.com/joescars/TugOfWar-FunctionsDemo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Photo Mosaic</a:t>
            </a:r>
          </a:p>
          <a:p>
            <a:pPr lvl="1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https://github.com/Azure-Samples/functions-dotnet-photo-mosaic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C629187-08A7-4EB5-BBB3-E8588F217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304" y="2668640"/>
            <a:ext cx="2258165" cy="199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7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 descr="Call center">
            <a:extLst>
              <a:ext uri="{FF2B5EF4-FFF2-40B4-BE49-F238E27FC236}">
                <a16:creationId xmlns:a16="http://schemas.microsoft.com/office/drawing/2014/main" id="{EC03CEFD-AB8F-4B2C-8AD8-7535CBBC9FA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5494" y="-358322"/>
            <a:ext cx="7241011" cy="7241011"/>
          </a:xfrm>
          <a:prstGeom prst="rect">
            <a:avLst/>
          </a:prstGeom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6CC4FA9-6229-4359-B25A-877C03240630}"/>
              </a:ext>
            </a:extLst>
          </p:cNvPr>
          <p:cNvSpPr txBox="1">
            <a:spLocks/>
          </p:cNvSpPr>
          <p:nvPr/>
        </p:nvSpPr>
        <p:spPr>
          <a:xfrm>
            <a:off x="1758531" y="832202"/>
            <a:ext cx="8591215" cy="1052951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12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Preguntas</a:t>
            </a:r>
            <a:r>
              <a:rPr lang="en-US" sz="612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C5BE2-E843-4F1A-ACAB-A77763F56E51}"/>
              </a:ext>
            </a:extLst>
          </p:cNvPr>
          <p:cNvSpPr txBox="1">
            <a:spLocks/>
          </p:cNvSpPr>
          <p:nvPr/>
        </p:nvSpPr>
        <p:spPr>
          <a:xfrm>
            <a:off x="608175" y="2268454"/>
            <a:ext cx="5748908" cy="2153090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61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Carlos dos Santos</a:t>
            </a:r>
          </a:p>
          <a:p>
            <a:pPr marL="0" indent="0">
              <a:buNone/>
            </a:pPr>
            <a:r>
              <a:rPr lang="en-US" sz="1836" dirty="0">
                <a:solidFill>
                  <a:schemeClr val="accent1">
                    <a:lumMod val="75000"/>
                  </a:schemeClr>
                </a:solidFill>
              </a:rPr>
              <a:t>CDS Informática Ltda.</a:t>
            </a:r>
          </a:p>
          <a:p>
            <a:pPr marL="0" indent="0">
              <a:buNone/>
            </a:pPr>
            <a:r>
              <a:rPr lang="en-US" sz="1836" dirty="0">
                <a:solidFill>
                  <a:schemeClr val="tx1"/>
                </a:solidFill>
                <a:hlinkClick r:id="rId4"/>
              </a:rPr>
              <a:t>carlos@cds-software.com.br</a:t>
            </a:r>
            <a:r>
              <a:rPr lang="en-US" sz="1836" dirty="0">
                <a:solidFill>
                  <a:schemeClr val="tx1"/>
                </a:solidFill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36" dirty="0">
                <a:solidFill>
                  <a:schemeClr val="tx1"/>
                </a:solidFill>
                <a:cs typeface="Arial" pitchFamily="34" charset="0"/>
                <a:hlinkClick r:id="rId5"/>
              </a:rPr>
              <a:t>www.carloscds.net</a:t>
            </a:r>
            <a:r>
              <a:rPr lang="pt-BR" sz="1836" dirty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36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@</a:t>
            </a:r>
            <a:r>
              <a:rPr lang="pt-BR" sz="1836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cdssoftware</a:t>
            </a:r>
            <a:endParaRPr lang="en-US" sz="1836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C042CF-C103-4B4D-8DA3-CDA6C31F3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5750" y="5111345"/>
            <a:ext cx="2706069" cy="7731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63ECAC4-0CC1-4F14-9F96-07D07544C4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4781" y="2614995"/>
            <a:ext cx="3267887" cy="215309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AE7E3BB-94BE-4748-819C-47C54BCA37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6756" y="4203401"/>
            <a:ext cx="2818485" cy="153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1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6" descr="Lista de verificação">
            <a:extLst>
              <a:ext uri="{FF2B5EF4-FFF2-40B4-BE49-F238E27FC236}">
                <a16:creationId xmlns:a16="http://schemas.microsoft.com/office/drawing/2014/main" id="{DD7CD8A8-683A-4C48-B374-8B6307E05ED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3275" y="103640"/>
            <a:ext cx="6650720" cy="6650720"/>
          </a:xfrm>
          <a:prstGeom prst="rect">
            <a:avLst/>
          </a:prstGeom>
        </p:spPr>
      </p:pic>
      <p:sp>
        <p:nvSpPr>
          <p:cNvPr id="26" name="Title 57">
            <a:extLst>
              <a:ext uri="{FF2B5EF4-FFF2-40B4-BE49-F238E27FC236}">
                <a16:creationId xmlns:a16="http://schemas.microsoft.com/office/drawing/2014/main" id="{42D9ECA8-0140-4365-89B9-0072BBC4CD45}"/>
              </a:ext>
            </a:extLst>
          </p:cNvPr>
          <p:cNvSpPr txBox="1">
            <a:spLocks/>
          </p:cNvSpPr>
          <p:nvPr/>
        </p:nvSpPr>
        <p:spPr>
          <a:xfrm>
            <a:off x="627414" y="569732"/>
            <a:ext cx="8550915" cy="553998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109741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>
                <a:ln w="3175">
                  <a:noFill/>
                </a:ln>
                <a:solidFill>
                  <a:srgbClr val="EE7816">
                    <a:alpha val="99000"/>
                  </a:srgb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defTabSz="914400"/>
            <a:r>
              <a:rPr lang="pt-BR" sz="3600" dirty="0" err="1">
                <a:solidFill>
                  <a:schemeClr val="tx1"/>
                </a:solidFill>
                <a:ea typeface="+mj-ea"/>
                <a:cs typeface="+mj-cs"/>
              </a:rPr>
              <a:t>Orden</a:t>
            </a:r>
            <a:r>
              <a:rPr lang="pt-BR" sz="36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pt-BR" sz="3600" dirty="0" err="1">
                <a:solidFill>
                  <a:schemeClr val="tx1"/>
                </a:solidFill>
                <a:ea typeface="+mj-ea"/>
                <a:cs typeface="+mj-cs"/>
              </a:rPr>
              <a:t>del</a:t>
            </a:r>
            <a:r>
              <a:rPr lang="pt-BR" sz="3600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pt-BR" sz="3600" dirty="0" err="1">
                <a:solidFill>
                  <a:schemeClr val="tx1"/>
                </a:solidFill>
                <a:ea typeface="+mj-ea"/>
                <a:cs typeface="+mj-cs"/>
              </a:rPr>
              <a:t>día</a:t>
            </a:r>
            <a:r>
              <a:rPr lang="pt-BR" sz="3600" dirty="0">
                <a:solidFill>
                  <a:schemeClr val="tx1"/>
                </a:solidFill>
                <a:ea typeface="+mj-ea"/>
                <a:cs typeface="+mj-cs"/>
              </a:rPr>
              <a:t>:</a:t>
            </a: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6F09A66E-CD2F-46BD-B0FC-A38A413639EA}"/>
              </a:ext>
            </a:extLst>
          </p:cNvPr>
          <p:cNvSpPr/>
          <p:nvPr/>
        </p:nvSpPr>
        <p:spPr bwMode="auto">
          <a:xfrm>
            <a:off x="0" y="6323620"/>
            <a:ext cx="4140518" cy="63500"/>
          </a:xfrm>
          <a:prstGeom prst="rect">
            <a:avLst/>
          </a:prstGeom>
          <a:solidFill>
            <a:srgbClr val="549F3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4005" tIns="32003" rIns="64005" bIns="32003" numCol="1" rtlCol="0" anchor="ctr" anchorCtr="0" compatLnSpc="1">
            <a:prstTxWarp prst="textNoShape">
              <a:avLst/>
            </a:prstTxWarp>
          </a:bodyPr>
          <a:lstStyle/>
          <a:p>
            <a:pPr algn="ctr" defTabSz="639869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627414" y="1389075"/>
            <a:ext cx="6983793" cy="3278448"/>
          </a:xfrm>
          <a:prstGeom prst="rect">
            <a:avLst/>
          </a:prstGeom>
        </p:spPr>
        <p:txBody>
          <a:bodyPr wrap="square" lIns="76822" tIns="38411" rIns="76822" bIns="38411">
            <a:spAutoFit/>
          </a:bodyPr>
          <a:lstStyle/>
          <a:p>
            <a:pPr marL="285750" indent="-285750" defTabSz="768096">
              <a:spcBef>
                <a:spcPts val="84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IaaS x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PasS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x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Serverless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768096">
              <a:spcBef>
                <a:spcPts val="84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Que és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Serverless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?</a:t>
            </a:r>
          </a:p>
          <a:p>
            <a:pPr marL="285750" indent="-285750" defTabSz="768096">
              <a:spcBef>
                <a:spcPts val="840"/>
              </a:spcBef>
              <a:buFont typeface="Arial" panose="020B0604020202020204" pitchFamily="34" charset="0"/>
              <a:buChar char="•"/>
            </a:pP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Cuáles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son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beneficios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285750" indent="-285750" defTabSz="768096">
              <a:spcBef>
                <a:spcPts val="84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Por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qué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utilizar?</a:t>
            </a:r>
          </a:p>
          <a:p>
            <a:pPr marL="285750" indent="-285750" defTabSz="768096">
              <a:spcBef>
                <a:spcPts val="840"/>
              </a:spcBef>
              <a:buFont typeface="Arial" panose="020B0604020202020204" pitchFamily="34" charset="0"/>
              <a:buChar char="•"/>
            </a:pP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Serverless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Azure = Azure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defTabSz="768096">
              <a:spcBef>
                <a:spcPts val="84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Demo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2" defTabSz="768096">
              <a:spcBef>
                <a:spcPts val="840"/>
              </a:spcBef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35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CB1EB5D9-01A5-4BA8-9F1C-C2387756C0A2}"/>
              </a:ext>
            </a:extLst>
          </p:cNvPr>
          <p:cNvSpPr txBox="1"/>
          <p:nvPr/>
        </p:nvSpPr>
        <p:spPr>
          <a:xfrm>
            <a:off x="82857" y="5652961"/>
            <a:ext cx="2772499" cy="756451"/>
          </a:xfrm>
          <a:prstGeom prst="rect">
            <a:avLst/>
          </a:prstGeom>
          <a:noFill/>
        </p:spPr>
        <p:txBody>
          <a:bodyPr wrap="none" lIns="182802" tIns="146241" rIns="182802" bIns="146241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264" kern="0" dirty="0">
                <a:solidFill>
                  <a:srgbClr val="0070C0"/>
                </a:solidFill>
                <a:latin typeface="Segoe UI"/>
              </a:rPr>
              <a:t>On-Premises</a:t>
            </a:r>
          </a:p>
        </p:txBody>
      </p:sp>
      <p:cxnSp>
        <p:nvCxnSpPr>
          <p:cNvPr id="3" name="Straight Arrow Connector 10">
            <a:extLst>
              <a:ext uri="{FF2B5EF4-FFF2-40B4-BE49-F238E27FC236}">
                <a16:creationId xmlns:a16="http://schemas.microsoft.com/office/drawing/2014/main" id="{830160CF-5523-4668-9A49-FEF52AC7586A}"/>
              </a:ext>
            </a:extLst>
          </p:cNvPr>
          <p:cNvCxnSpPr>
            <a:cxnSpLocks/>
          </p:cNvCxnSpPr>
          <p:nvPr/>
        </p:nvCxnSpPr>
        <p:spPr>
          <a:xfrm>
            <a:off x="197155" y="5666653"/>
            <a:ext cx="281212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11">
            <a:extLst>
              <a:ext uri="{FF2B5EF4-FFF2-40B4-BE49-F238E27FC236}">
                <a16:creationId xmlns:a16="http://schemas.microsoft.com/office/drawing/2014/main" id="{C231C491-6CA9-49FC-974C-919B659062BC}"/>
              </a:ext>
            </a:extLst>
          </p:cNvPr>
          <p:cNvSpPr/>
          <p:nvPr/>
        </p:nvSpPr>
        <p:spPr bwMode="auto">
          <a:xfrm>
            <a:off x="1510849" y="5573452"/>
            <a:ext cx="175796" cy="1757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71">
            <a:extLst>
              <a:ext uri="{FF2B5EF4-FFF2-40B4-BE49-F238E27FC236}">
                <a16:creationId xmlns:a16="http://schemas.microsoft.com/office/drawing/2014/main" id="{08AC357A-CE29-4061-B66B-61B9106B951F}"/>
              </a:ext>
            </a:extLst>
          </p:cNvPr>
          <p:cNvSpPr txBox="1"/>
          <p:nvPr/>
        </p:nvSpPr>
        <p:spPr>
          <a:xfrm rot="20877579">
            <a:off x="399620" y="4656066"/>
            <a:ext cx="2727029" cy="299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¿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Cuántos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servidores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necesito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6" name="TextBox 472">
            <a:extLst>
              <a:ext uri="{FF2B5EF4-FFF2-40B4-BE49-F238E27FC236}">
                <a16:creationId xmlns:a16="http://schemas.microsoft.com/office/drawing/2014/main" id="{22C7F164-D5DC-4773-A6B6-0FA281150922}"/>
              </a:ext>
            </a:extLst>
          </p:cNvPr>
          <p:cNvSpPr txBox="1"/>
          <p:nvPr/>
        </p:nvSpPr>
        <p:spPr>
          <a:xfrm rot="21066084">
            <a:off x="6898323" y="2984929"/>
            <a:ext cx="2230098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¿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Qué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sistema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operativo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</a:p>
          <a:p>
            <a:pPr defTabSz="913873">
              <a:lnSpc>
                <a:spcPct val="90000"/>
              </a:lnSpc>
              <a:defRPr/>
            </a:pP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debo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usar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7" name="TextBox 473">
            <a:extLst>
              <a:ext uri="{FF2B5EF4-FFF2-40B4-BE49-F238E27FC236}">
                <a16:creationId xmlns:a16="http://schemas.microsoft.com/office/drawing/2014/main" id="{B419743A-E54D-4F29-A536-BE914D6DD763}"/>
              </a:ext>
            </a:extLst>
          </p:cNvPr>
          <p:cNvSpPr txBox="1"/>
          <p:nvPr/>
        </p:nvSpPr>
        <p:spPr>
          <a:xfrm>
            <a:off x="7269820" y="5317207"/>
            <a:ext cx="3063659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s-E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¿Con qué frecuencia debo aplicar </a:t>
            </a:r>
          </a:p>
          <a:p>
            <a:pPr defTabSz="913873">
              <a:lnSpc>
                <a:spcPct val="90000"/>
              </a:lnSpc>
              <a:defRPr/>
            </a:pPr>
            <a:r>
              <a:rPr lang="es-E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patches</a:t>
            </a:r>
            <a:r>
              <a:rPr lang="es-E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en mis servidores?</a:t>
            </a:r>
            <a:endParaRPr lang="en-US" sz="1498" kern="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8" name="TextBox 474">
            <a:extLst>
              <a:ext uri="{FF2B5EF4-FFF2-40B4-BE49-F238E27FC236}">
                <a16:creationId xmlns:a16="http://schemas.microsoft.com/office/drawing/2014/main" id="{4FFEFDA6-DC12-4102-B56A-92DABB0AA1A9}"/>
              </a:ext>
            </a:extLst>
          </p:cNvPr>
          <p:cNvSpPr txBox="1"/>
          <p:nvPr/>
        </p:nvSpPr>
        <p:spPr>
          <a:xfrm rot="20700000">
            <a:off x="978478" y="1030678"/>
            <a:ext cx="2443298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Que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tamaño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del </a:t>
            </a: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servidor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</a:p>
          <a:p>
            <a:pPr defTabSz="913873">
              <a:lnSpc>
                <a:spcPct val="90000"/>
              </a:lnSpc>
              <a:defRPr/>
            </a:pP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tengo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que </a:t>
            </a: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comprar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9" name="TextBox 475">
            <a:extLst>
              <a:ext uri="{FF2B5EF4-FFF2-40B4-BE49-F238E27FC236}">
                <a16:creationId xmlns:a16="http://schemas.microsoft.com/office/drawing/2014/main" id="{0FAC1726-28A7-4960-BA0C-BB764E2E31A2}"/>
              </a:ext>
            </a:extLst>
          </p:cNvPr>
          <p:cNvSpPr txBox="1"/>
          <p:nvPr/>
        </p:nvSpPr>
        <p:spPr>
          <a:xfrm rot="1233718">
            <a:off x="9616850" y="1191395"/>
            <a:ext cx="2541080" cy="714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s-E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Cuál es la frecuencia </a:t>
            </a:r>
          </a:p>
          <a:p>
            <a:pPr defTabSz="913873">
              <a:lnSpc>
                <a:spcPct val="90000"/>
              </a:lnSpc>
              <a:defRPr/>
            </a:pPr>
            <a:r>
              <a:rPr lang="es-E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de las  copias de seguridad </a:t>
            </a:r>
          </a:p>
          <a:p>
            <a:pPr defTabSz="913873">
              <a:lnSpc>
                <a:spcPct val="90000"/>
              </a:lnSpc>
              <a:defRPr/>
            </a:pPr>
            <a:r>
              <a:rPr lang="es-E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del </a:t>
            </a:r>
            <a:r>
              <a:rPr lang="es-ES" sz="149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servidor</a:t>
            </a:r>
            <a:r>
              <a:rPr lang="es-E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  <a:endParaRPr lang="pt-BR" sz="1498" kern="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0" name="TextBox 476">
            <a:extLst>
              <a:ext uri="{FF2B5EF4-FFF2-40B4-BE49-F238E27FC236}">
                <a16:creationId xmlns:a16="http://schemas.microsoft.com/office/drawing/2014/main" id="{3379046E-538C-4A49-B064-DABE32C84478}"/>
              </a:ext>
            </a:extLst>
          </p:cNvPr>
          <p:cNvSpPr txBox="1"/>
          <p:nvPr/>
        </p:nvSpPr>
        <p:spPr>
          <a:xfrm>
            <a:off x="10018049" y="2119502"/>
            <a:ext cx="2154757" cy="714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s-E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Cómo puedo </a:t>
            </a:r>
          </a:p>
          <a:p>
            <a:pPr defTabSz="913873">
              <a:lnSpc>
                <a:spcPct val="90000"/>
              </a:lnSpc>
              <a:defRPr/>
            </a:pPr>
            <a:r>
              <a:rPr lang="es-E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aumentar la utilización </a:t>
            </a:r>
          </a:p>
          <a:p>
            <a:pPr defTabSz="913873">
              <a:lnSpc>
                <a:spcPct val="90000"/>
              </a:lnSpc>
              <a:defRPr/>
            </a:pPr>
            <a:r>
              <a:rPr lang="es-E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del servidor?</a:t>
            </a:r>
            <a:endParaRPr lang="en-US" sz="1498" kern="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1" name="TextBox 477">
            <a:extLst>
              <a:ext uri="{FF2B5EF4-FFF2-40B4-BE49-F238E27FC236}">
                <a16:creationId xmlns:a16="http://schemas.microsoft.com/office/drawing/2014/main" id="{074C5B96-3B22-4E4B-A609-C17613CB2BEA}"/>
              </a:ext>
            </a:extLst>
          </p:cNvPr>
          <p:cNvSpPr txBox="1"/>
          <p:nvPr/>
        </p:nvSpPr>
        <p:spPr>
          <a:xfrm>
            <a:off x="6850045" y="75373"/>
            <a:ext cx="2722220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Cómo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implementar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un nuevo </a:t>
            </a:r>
          </a:p>
          <a:p>
            <a:pPr defTabSz="913873">
              <a:lnSpc>
                <a:spcPct val="90000"/>
              </a:lnSpc>
              <a:defRPr/>
            </a:pPr>
            <a:r>
              <a:rPr lang="en-US" sz="149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deploy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para </a:t>
            </a: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servidor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12" name="TextBox 478">
            <a:extLst>
              <a:ext uri="{FF2B5EF4-FFF2-40B4-BE49-F238E27FC236}">
                <a16:creationId xmlns:a16="http://schemas.microsoft.com/office/drawing/2014/main" id="{A2EB86EB-157E-4144-905B-F13291770571}"/>
              </a:ext>
            </a:extLst>
          </p:cNvPr>
          <p:cNvSpPr txBox="1"/>
          <p:nvPr/>
        </p:nvSpPr>
        <p:spPr>
          <a:xfrm>
            <a:off x="4755578" y="785723"/>
            <a:ext cx="2483372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Que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paquetes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deben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estar</a:t>
            </a:r>
            <a:endParaRPr lang="en-US" sz="1498" kern="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"/>
            </a:endParaRPr>
          </a:p>
          <a:p>
            <a:pPr defTabSz="913873">
              <a:lnSpc>
                <a:spcPct val="90000"/>
              </a:lnSpc>
              <a:defRPr/>
            </a:pP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em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mi </a:t>
            </a: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servidor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13" name="TextBox 479">
            <a:extLst>
              <a:ext uri="{FF2B5EF4-FFF2-40B4-BE49-F238E27FC236}">
                <a16:creationId xmlns:a16="http://schemas.microsoft.com/office/drawing/2014/main" id="{75527077-AE97-47AA-BD97-F755BDFD8D79}"/>
              </a:ext>
            </a:extLst>
          </p:cNvPr>
          <p:cNvSpPr txBox="1"/>
          <p:nvPr/>
        </p:nvSpPr>
        <p:spPr>
          <a:xfrm>
            <a:off x="2631739" y="4812375"/>
            <a:ext cx="2893741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s-E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¿Cuánto tiempo tarda para </a:t>
            </a:r>
          </a:p>
          <a:p>
            <a:pPr defTabSz="913873">
              <a:lnSpc>
                <a:spcPct val="90000"/>
              </a:lnSpc>
              <a:defRPr/>
            </a:pPr>
            <a:r>
              <a:rPr lang="es-E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aprovisionar un nuevo servidor?</a:t>
            </a:r>
            <a:endParaRPr lang="en-US" sz="1498" kern="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4" name="TextBox 480">
            <a:extLst>
              <a:ext uri="{FF2B5EF4-FFF2-40B4-BE49-F238E27FC236}">
                <a16:creationId xmlns:a16="http://schemas.microsoft.com/office/drawing/2014/main" id="{5F48CB9B-1183-4C06-A7C5-90F0F4BC485D}"/>
              </a:ext>
            </a:extLst>
          </p:cNvPr>
          <p:cNvSpPr txBox="1"/>
          <p:nvPr/>
        </p:nvSpPr>
        <p:spPr>
          <a:xfrm rot="2037234">
            <a:off x="9703262" y="3263342"/>
            <a:ext cx="1832553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s-E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Mi </a:t>
            </a:r>
            <a:r>
              <a:rPr lang="es-ES" sz="149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servidor</a:t>
            </a:r>
            <a:r>
              <a:rPr lang="es-E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está </a:t>
            </a:r>
          </a:p>
          <a:p>
            <a:pPr defTabSz="913873">
              <a:lnSpc>
                <a:spcPct val="90000"/>
              </a:lnSpc>
              <a:defRPr/>
            </a:pPr>
            <a:r>
              <a:rPr lang="es-E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en un lugar seguro.</a:t>
            </a:r>
            <a:endParaRPr lang="en-US" sz="1498" kern="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5" name="TextBox 481">
            <a:extLst>
              <a:ext uri="{FF2B5EF4-FFF2-40B4-BE49-F238E27FC236}">
                <a16:creationId xmlns:a16="http://schemas.microsoft.com/office/drawing/2014/main" id="{449688C2-16E4-4EE7-8F0A-4FCEF65B818F}"/>
              </a:ext>
            </a:extLst>
          </p:cNvPr>
          <p:cNvSpPr txBox="1"/>
          <p:nvPr/>
        </p:nvSpPr>
        <p:spPr>
          <a:xfrm rot="20116499">
            <a:off x="7443188" y="3664124"/>
            <a:ext cx="1683474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s-E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¿Qué ocurre si la </a:t>
            </a:r>
          </a:p>
          <a:p>
            <a:pPr defTabSz="913873">
              <a:lnSpc>
                <a:spcPct val="90000"/>
              </a:lnSpc>
              <a:defRPr/>
            </a:pPr>
            <a:r>
              <a:rPr lang="es-E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energía se agota?</a:t>
            </a:r>
            <a:endParaRPr lang="en-US" sz="1498" kern="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6" name="TextBox 482">
            <a:extLst>
              <a:ext uri="{FF2B5EF4-FFF2-40B4-BE49-F238E27FC236}">
                <a16:creationId xmlns:a16="http://schemas.microsoft.com/office/drawing/2014/main" id="{CDD9048F-D154-4AE8-8943-AF540591AEC4}"/>
              </a:ext>
            </a:extLst>
          </p:cNvPr>
          <p:cNvSpPr txBox="1"/>
          <p:nvPr/>
        </p:nvSpPr>
        <p:spPr>
          <a:xfrm rot="19484879">
            <a:off x="591729" y="3484363"/>
            <a:ext cx="1518364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¿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Necesito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una </a:t>
            </a:r>
          </a:p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red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secundaria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17" name="TextBox 483">
            <a:extLst>
              <a:ext uri="{FF2B5EF4-FFF2-40B4-BE49-F238E27FC236}">
                <a16:creationId xmlns:a16="http://schemas.microsoft.com/office/drawing/2014/main" id="{400E6DC3-6FE4-4B92-A837-44D524EE6889}"/>
              </a:ext>
            </a:extLst>
          </p:cNvPr>
          <p:cNvSpPr txBox="1"/>
          <p:nvPr/>
        </p:nvSpPr>
        <p:spPr>
          <a:xfrm rot="21388068">
            <a:off x="2926689" y="49752"/>
            <a:ext cx="2954655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Cual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es </a:t>
            </a: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tamaño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adecuado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del  </a:t>
            </a:r>
          </a:p>
          <a:p>
            <a:pPr defTabSz="913873">
              <a:lnSpc>
                <a:spcPct val="90000"/>
              </a:lnSpc>
              <a:defRPr/>
            </a:pP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servidor</a:t>
            </a:r>
            <a:r>
              <a:rPr lang="en-US" sz="149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para mi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negocio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18" name="TextBox 484">
            <a:extLst>
              <a:ext uri="{FF2B5EF4-FFF2-40B4-BE49-F238E27FC236}">
                <a16:creationId xmlns:a16="http://schemas.microsoft.com/office/drawing/2014/main" id="{18DA3D07-DFDE-4BAE-A823-A35FDB08F22E}"/>
              </a:ext>
            </a:extLst>
          </p:cNvPr>
          <p:cNvSpPr txBox="1"/>
          <p:nvPr/>
        </p:nvSpPr>
        <p:spPr>
          <a:xfrm rot="20700000">
            <a:off x="3503154" y="3029077"/>
            <a:ext cx="2440092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s-E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¿Quién puede físicamente </a:t>
            </a:r>
          </a:p>
          <a:p>
            <a:pPr defTabSz="913873">
              <a:lnSpc>
                <a:spcPct val="90000"/>
              </a:lnSpc>
              <a:defRPr/>
            </a:pPr>
            <a:r>
              <a:rPr lang="es-E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acceder a mis </a:t>
            </a:r>
            <a:r>
              <a:rPr lang="es-ES" sz="149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servidores</a:t>
            </a:r>
            <a:r>
              <a:rPr lang="es-E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  <a:endParaRPr lang="en-US" sz="1498" kern="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9" name="TextBox 485">
            <a:extLst>
              <a:ext uri="{FF2B5EF4-FFF2-40B4-BE49-F238E27FC236}">
                <a16:creationId xmlns:a16="http://schemas.microsoft.com/office/drawing/2014/main" id="{72BB1518-288E-4A04-A584-D069A31E1589}"/>
              </a:ext>
            </a:extLst>
          </p:cNvPr>
          <p:cNvSpPr txBox="1"/>
          <p:nvPr/>
        </p:nvSpPr>
        <p:spPr>
          <a:xfrm rot="19699786">
            <a:off x="4193074" y="3818657"/>
            <a:ext cx="1763624" cy="299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¿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Necesito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un UPS?</a:t>
            </a:r>
          </a:p>
        </p:txBody>
      </p:sp>
      <p:sp>
        <p:nvSpPr>
          <p:cNvPr id="21" name="TextBox 487">
            <a:extLst>
              <a:ext uri="{FF2B5EF4-FFF2-40B4-BE49-F238E27FC236}">
                <a16:creationId xmlns:a16="http://schemas.microsoft.com/office/drawing/2014/main" id="{24AD7F0D-29D6-4E2C-A0F7-4537B2290E71}"/>
              </a:ext>
            </a:extLst>
          </p:cNvPr>
          <p:cNvSpPr txBox="1"/>
          <p:nvPr/>
        </p:nvSpPr>
        <p:spPr>
          <a:xfrm rot="469746">
            <a:off x="9135913" y="3936595"/>
            <a:ext cx="2262459" cy="50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¿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Qué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almacenamiento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necesito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utilizar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22" name="TextBox 488">
            <a:extLst>
              <a:ext uri="{FF2B5EF4-FFF2-40B4-BE49-F238E27FC236}">
                <a16:creationId xmlns:a16="http://schemas.microsoft.com/office/drawing/2014/main" id="{A5E9F7C7-2085-4410-96F4-81B73EC1BA4C}"/>
              </a:ext>
            </a:extLst>
          </p:cNvPr>
          <p:cNvSpPr txBox="1"/>
          <p:nvPr/>
        </p:nvSpPr>
        <p:spPr>
          <a:xfrm rot="736380">
            <a:off x="731844" y="2266341"/>
            <a:ext cx="1348446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pt-BR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Como  </a:t>
            </a:r>
            <a:br>
              <a:rPr lang="pt-BR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</a:br>
            <a:r>
              <a:rPr lang="pt-BR" sz="149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subo</a:t>
            </a:r>
            <a:r>
              <a:rPr lang="pt-BR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mi app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24" name="TextBox 490">
            <a:extLst>
              <a:ext uri="{FF2B5EF4-FFF2-40B4-BE49-F238E27FC236}">
                <a16:creationId xmlns:a16="http://schemas.microsoft.com/office/drawing/2014/main" id="{FB72B630-EEEA-4E45-B90C-AC753A4B7240}"/>
              </a:ext>
            </a:extLst>
          </p:cNvPr>
          <p:cNvSpPr txBox="1"/>
          <p:nvPr/>
        </p:nvSpPr>
        <p:spPr>
          <a:xfrm rot="164117">
            <a:off x="9185493" y="4684055"/>
            <a:ext cx="2868093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Como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eu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posso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dinamicamente</a:t>
            </a:r>
            <a:endParaRPr lang="en-US" sz="1498" kern="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"/>
            </a:endParaRPr>
          </a:p>
          <a:p>
            <a:pPr defTabSz="913873">
              <a:lnSpc>
                <a:spcPct val="90000"/>
              </a:lnSpc>
              <a:defRPr/>
            </a:pP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Configurar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minha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app?</a:t>
            </a:r>
          </a:p>
        </p:txBody>
      </p:sp>
      <p:sp>
        <p:nvSpPr>
          <p:cNvPr id="25" name="TextBox 491">
            <a:extLst>
              <a:ext uri="{FF2B5EF4-FFF2-40B4-BE49-F238E27FC236}">
                <a16:creationId xmlns:a16="http://schemas.microsoft.com/office/drawing/2014/main" id="{D053BDE4-E7ED-4FE9-854E-748588B368DD}"/>
              </a:ext>
            </a:extLst>
          </p:cNvPr>
          <p:cNvSpPr txBox="1"/>
          <p:nvPr/>
        </p:nvSpPr>
        <p:spPr>
          <a:xfrm rot="1660797">
            <a:off x="2262875" y="3838198"/>
            <a:ext cx="1681871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¿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Quién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supervisa</a:t>
            </a:r>
            <a:endParaRPr lang="en-US" sz="1498" b="1" kern="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"/>
            </a:endParaRPr>
          </a:p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mis </a:t>
            </a: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servidores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sp>
        <p:nvSpPr>
          <p:cNvPr id="26" name="TextBox 492">
            <a:extLst>
              <a:ext uri="{FF2B5EF4-FFF2-40B4-BE49-F238E27FC236}">
                <a16:creationId xmlns:a16="http://schemas.microsoft.com/office/drawing/2014/main" id="{4D438378-49C5-4372-A33E-8179C3CE13B9}"/>
              </a:ext>
            </a:extLst>
          </p:cNvPr>
          <p:cNvSpPr txBox="1"/>
          <p:nvPr/>
        </p:nvSpPr>
        <p:spPr>
          <a:xfrm rot="20084240">
            <a:off x="7184460" y="1061400"/>
            <a:ext cx="1657826" cy="50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defRPr/>
            </a:pPr>
            <a:r>
              <a:rPr lang="en-U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Quem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  <a:r>
              <a:rPr lang="en-US" sz="1498" b="1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supervisa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</a:t>
            </a:r>
          </a:p>
          <a:p>
            <a:pPr defTabSz="913873">
              <a:lnSpc>
                <a:spcPct val="90000"/>
              </a:lnSpc>
              <a:defRPr/>
            </a:pP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mi </a:t>
            </a:r>
            <a:r>
              <a:rPr lang="en-US" sz="1498" b="1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App</a:t>
            </a:r>
            <a:r>
              <a:rPr lang="en-U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?</a:t>
            </a:r>
          </a:p>
        </p:txBody>
      </p:sp>
      <p:grpSp>
        <p:nvGrpSpPr>
          <p:cNvPr id="27" name="Group 493">
            <a:extLst>
              <a:ext uri="{FF2B5EF4-FFF2-40B4-BE49-F238E27FC236}">
                <a16:creationId xmlns:a16="http://schemas.microsoft.com/office/drawing/2014/main" id="{C7248088-4FC8-469C-A0A6-5A4EB7560C4F}"/>
              </a:ext>
            </a:extLst>
          </p:cNvPr>
          <p:cNvGrpSpPr/>
          <p:nvPr/>
        </p:nvGrpSpPr>
        <p:grpSpPr>
          <a:xfrm>
            <a:off x="5555590" y="4093614"/>
            <a:ext cx="1340292" cy="1340292"/>
            <a:chOff x="5547902" y="4202399"/>
            <a:chExt cx="1340672" cy="1340672"/>
          </a:xfrm>
        </p:grpSpPr>
        <p:sp>
          <p:nvSpPr>
            <p:cNvPr id="80" name="Oval 494">
              <a:extLst>
                <a:ext uri="{FF2B5EF4-FFF2-40B4-BE49-F238E27FC236}">
                  <a16:creationId xmlns:a16="http://schemas.microsoft.com/office/drawing/2014/main" id="{6755518F-1332-4581-9621-61C43CC711ED}"/>
                </a:ext>
              </a:extLst>
            </p:cNvPr>
            <p:cNvSpPr/>
            <p:nvPr/>
          </p:nvSpPr>
          <p:spPr bwMode="auto">
            <a:xfrm>
              <a:off x="5547902" y="4202399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1" name="Group 495">
              <a:extLst>
                <a:ext uri="{FF2B5EF4-FFF2-40B4-BE49-F238E27FC236}">
                  <a16:creationId xmlns:a16="http://schemas.microsoft.com/office/drawing/2014/main" id="{A2D496DD-C6EA-4BFF-BA41-68E7019CF029}"/>
                </a:ext>
              </a:extLst>
            </p:cNvPr>
            <p:cNvGrpSpPr/>
            <p:nvPr/>
          </p:nvGrpSpPr>
          <p:grpSpPr>
            <a:xfrm>
              <a:off x="5882045" y="4461171"/>
              <a:ext cx="744668" cy="794664"/>
              <a:chOff x="2084593" y="2157479"/>
              <a:chExt cx="958326" cy="1022668"/>
            </a:xfrm>
          </p:grpSpPr>
          <p:grpSp>
            <p:nvGrpSpPr>
              <p:cNvPr id="82" name="Group 4">
                <a:extLst>
                  <a:ext uri="{FF2B5EF4-FFF2-40B4-BE49-F238E27FC236}">
                    <a16:creationId xmlns:a16="http://schemas.microsoft.com/office/drawing/2014/main" id="{DB37634A-166C-4754-9F49-03E7D8207C5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084593" y="2157479"/>
                <a:ext cx="475727" cy="1022668"/>
                <a:chOff x="7" y="12"/>
                <a:chExt cx="167" cy="359"/>
              </a:xfrm>
            </p:grpSpPr>
            <p:sp>
              <p:nvSpPr>
                <p:cNvPr id="90" name="Rectangle 5">
                  <a:extLst>
                    <a:ext uri="{FF2B5EF4-FFF2-40B4-BE49-F238E27FC236}">
                      <a16:creationId xmlns:a16="http://schemas.microsoft.com/office/drawing/2014/main" id="{0705E0AF-7F2B-4C8C-AAD9-19630E7797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" y="45"/>
                  <a:ext cx="167" cy="326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91" name="Freeform 6">
                  <a:extLst>
                    <a:ext uri="{FF2B5EF4-FFF2-40B4-BE49-F238E27FC236}">
                      <a16:creationId xmlns:a16="http://schemas.microsoft.com/office/drawing/2014/main" id="{37BC0BC6-0C65-4CFB-B333-43BB4C140F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" y="312"/>
                  <a:ext cx="43" cy="59"/>
                </a:xfrm>
                <a:custGeom>
                  <a:avLst/>
                  <a:gdLst>
                    <a:gd name="T0" fmla="*/ 20 w 20"/>
                    <a:gd name="T1" fmla="*/ 28 h 28"/>
                    <a:gd name="T2" fmla="*/ 20 w 20"/>
                    <a:gd name="T3" fmla="*/ 10 h 28"/>
                    <a:gd name="T4" fmla="*/ 10 w 20"/>
                    <a:gd name="T5" fmla="*/ 0 h 28"/>
                    <a:gd name="T6" fmla="*/ 0 w 20"/>
                    <a:gd name="T7" fmla="*/ 10 h 28"/>
                    <a:gd name="T8" fmla="*/ 0 w 20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8">
                      <a:moveTo>
                        <a:pt x="20" y="28"/>
                      </a:move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5"/>
                        <a:pt x="15" y="0"/>
                        <a:pt x="10" y="0"/>
                      </a:cubicBezTo>
                      <a:cubicBezTo>
                        <a:pt x="5" y="0"/>
                        <a:pt x="0" y="5"/>
                        <a:pt x="0" y="10"/>
                      </a:cubicBezTo>
                      <a:cubicBezTo>
                        <a:pt x="0" y="28"/>
                        <a:pt x="0" y="28"/>
                        <a:pt x="0" y="28"/>
                      </a:cubicBezTo>
                    </a:path>
                  </a:pathLst>
                </a:cu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92" name="Rectangle 7">
                  <a:extLst>
                    <a:ext uri="{FF2B5EF4-FFF2-40B4-BE49-F238E27FC236}">
                      <a16:creationId xmlns:a16="http://schemas.microsoft.com/office/drawing/2014/main" id="{07710CB3-5D29-45C8-A1E8-0E4C5C6CB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" y="232"/>
                  <a:ext cx="25" cy="2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93" name="Rectangle 8">
                  <a:extLst>
                    <a:ext uri="{FF2B5EF4-FFF2-40B4-BE49-F238E27FC236}">
                      <a16:creationId xmlns:a16="http://schemas.microsoft.com/office/drawing/2014/main" id="{CE7F3212-77CE-4133-8C7C-33E0487829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232"/>
                  <a:ext cx="26" cy="2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94" name="Rectangle 9">
                  <a:extLst>
                    <a:ext uri="{FF2B5EF4-FFF2-40B4-BE49-F238E27FC236}">
                      <a16:creationId xmlns:a16="http://schemas.microsoft.com/office/drawing/2014/main" id="{938177DE-9762-4054-A951-1138B211F8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" y="164"/>
                  <a:ext cx="25" cy="2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95" name="Rectangle 10">
                  <a:extLst>
                    <a:ext uri="{FF2B5EF4-FFF2-40B4-BE49-F238E27FC236}">
                      <a16:creationId xmlns:a16="http://schemas.microsoft.com/office/drawing/2014/main" id="{89A86235-957F-403E-9D9E-9B5CB64871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164"/>
                  <a:ext cx="26" cy="2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96" name="Rectangle 11">
                  <a:extLst>
                    <a:ext uri="{FF2B5EF4-FFF2-40B4-BE49-F238E27FC236}">
                      <a16:creationId xmlns:a16="http://schemas.microsoft.com/office/drawing/2014/main" id="{A68CA5FC-1D23-464E-9A7B-B0E75C1A11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" y="98"/>
                  <a:ext cx="25" cy="24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97" name="Rectangle 12">
                  <a:extLst>
                    <a:ext uri="{FF2B5EF4-FFF2-40B4-BE49-F238E27FC236}">
                      <a16:creationId xmlns:a16="http://schemas.microsoft.com/office/drawing/2014/main" id="{D67ADD76-14AE-4C4E-B77C-EEEF51B78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98"/>
                  <a:ext cx="26" cy="24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98" name="Rectangle 13">
                  <a:extLst>
                    <a:ext uri="{FF2B5EF4-FFF2-40B4-BE49-F238E27FC236}">
                      <a16:creationId xmlns:a16="http://schemas.microsoft.com/office/drawing/2014/main" id="{68BDCE7E-9662-4DBC-81CF-EF2D9224EB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" y="12"/>
                  <a:ext cx="47" cy="33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grpSp>
            <p:nvGrpSpPr>
              <p:cNvPr id="83" name="Group 497">
                <a:extLst>
                  <a:ext uri="{FF2B5EF4-FFF2-40B4-BE49-F238E27FC236}">
                    <a16:creationId xmlns:a16="http://schemas.microsoft.com/office/drawing/2014/main" id="{08E9E1A6-24A5-4201-85F8-42C05D0D866D}"/>
                  </a:ext>
                </a:extLst>
              </p:cNvPr>
              <p:cNvGrpSpPr/>
              <p:nvPr/>
            </p:nvGrpSpPr>
            <p:grpSpPr>
              <a:xfrm>
                <a:off x="2561534" y="2758439"/>
                <a:ext cx="475727" cy="421466"/>
                <a:chOff x="2779974" y="2727959"/>
                <a:chExt cx="475727" cy="421466"/>
              </a:xfrm>
            </p:grpSpPr>
            <p:sp>
              <p:nvSpPr>
                <p:cNvPr id="85" name="Rectangle 5">
                  <a:extLst>
                    <a:ext uri="{FF2B5EF4-FFF2-40B4-BE49-F238E27FC236}">
                      <a16:creationId xmlns:a16="http://schemas.microsoft.com/office/drawing/2014/main" id="{BB58F740-7CDB-4F56-92D6-14E27F4BB0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9974" y="2727959"/>
                  <a:ext cx="475727" cy="42146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86" name="Freeform 6">
                  <a:extLst>
                    <a:ext uri="{FF2B5EF4-FFF2-40B4-BE49-F238E27FC236}">
                      <a16:creationId xmlns:a16="http://schemas.microsoft.com/office/drawing/2014/main" id="{0F11372C-6001-4F01-8407-E6520D0F93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8191" y="2981354"/>
                  <a:ext cx="122493" cy="168071"/>
                </a:xfrm>
                <a:custGeom>
                  <a:avLst/>
                  <a:gdLst>
                    <a:gd name="T0" fmla="*/ 20 w 20"/>
                    <a:gd name="T1" fmla="*/ 28 h 28"/>
                    <a:gd name="T2" fmla="*/ 20 w 20"/>
                    <a:gd name="T3" fmla="*/ 10 h 28"/>
                    <a:gd name="T4" fmla="*/ 10 w 20"/>
                    <a:gd name="T5" fmla="*/ 0 h 28"/>
                    <a:gd name="T6" fmla="*/ 0 w 20"/>
                    <a:gd name="T7" fmla="*/ 10 h 28"/>
                    <a:gd name="T8" fmla="*/ 0 w 20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8">
                      <a:moveTo>
                        <a:pt x="20" y="28"/>
                      </a:move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5"/>
                        <a:pt x="15" y="0"/>
                        <a:pt x="10" y="0"/>
                      </a:cubicBezTo>
                      <a:cubicBezTo>
                        <a:pt x="5" y="0"/>
                        <a:pt x="0" y="5"/>
                        <a:pt x="0" y="10"/>
                      </a:cubicBezTo>
                      <a:cubicBezTo>
                        <a:pt x="0" y="28"/>
                        <a:pt x="0" y="28"/>
                        <a:pt x="0" y="28"/>
                      </a:cubicBezTo>
                    </a:path>
                  </a:pathLst>
                </a:cu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87" name="Rectangle 7">
                  <a:extLst>
                    <a:ext uri="{FF2B5EF4-FFF2-40B4-BE49-F238E27FC236}">
                      <a16:creationId xmlns:a16="http://schemas.microsoft.com/office/drawing/2014/main" id="{E2BE5618-CBDD-4FB6-9226-32DEBF6A24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9677" y="2829662"/>
                  <a:ext cx="71217" cy="71216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88" name="Rectangle 8">
                  <a:extLst>
                    <a:ext uri="{FF2B5EF4-FFF2-40B4-BE49-F238E27FC236}">
                      <a16:creationId xmlns:a16="http://schemas.microsoft.com/office/drawing/2014/main" id="{2BF4E629-CDC1-44BB-AF62-6D4B700DB1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84781" y="2829662"/>
                  <a:ext cx="74065" cy="71216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89" name="Rectangle 9">
                  <a:extLst>
                    <a:ext uri="{FF2B5EF4-FFF2-40B4-BE49-F238E27FC236}">
                      <a16:creationId xmlns:a16="http://schemas.microsoft.com/office/drawing/2014/main" id="{C29C09C2-C8D6-414C-861A-969125645B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9677" y="3004253"/>
                  <a:ext cx="71217" cy="71216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84" name="Isosceles Triangle 498">
                <a:extLst>
                  <a:ext uri="{FF2B5EF4-FFF2-40B4-BE49-F238E27FC236}">
                    <a16:creationId xmlns:a16="http://schemas.microsoft.com/office/drawing/2014/main" id="{724AC76B-2EF3-4F15-83E3-0DBC08AE5C8B}"/>
                  </a:ext>
                </a:extLst>
              </p:cNvPr>
              <p:cNvSpPr/>
              <p:nvPr/>
            </p:nvSpPr>
            <p:spPr bwMode="auto">
              <a:xfrm>
                <a:off x="2560320" y="2537142"/>
                <a:ext cx="482599" cy="221297"/>
              </a:xfrm>
              <a:prstGeom prst="triangle">
                <a:avLst>
                  <a:gd name="adj" fmla="val 0"/>
                </a:avLst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 err="1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grpSp>
        <p:nvGrpSpPr>
          <p:cNvPr id="28" name="Group 513">
            <a:extLst>
              <a:ext uri="{FF2B5EF4-FFF2-40B4-BE49-F238E27FC236}">
                <a16:creationId xmlns:a16="http://schemas.microsoft.com/office/drawing/2014/main" id="{04703DEA-9C90-443E-893E-DF200A2BD659}"/>
              </a:ext>
            </a:extLst>
          </p:cNvPr>
          <p:cNvGrpSpPr/>
          <p:nvPr/>
        </p:nvGrpSpPr>
        <p:grpSpPr>
          <a:xfrm>
            <a:off x="5555590" y="1613366"/>
            <a:ext cx="1340292" cy="1340292"/>
            <a:chOff x="5547902" y="2127586"/>
            <a:chExt cx="1340672" cy="1340672"/>
          </a:xfrm>
        </p:grpSpPr>
        <p:sp>
          <p:nvSpPr>
            <p:cNvPr id="66" name="Oval 514">
              <a:extLst>
                <a:ext uri="{FF2B5EF4-FFF2-40B4-BE49-F238E27FC236}">
                  <a16:creationId xmlns:a16="http://schemas.microsoft.com/office/drawing/2014/main" id="{05A0A71C-A96A-40E3-A038-D5CD153D0CAD}"/>
                </a:ext>
              </a:extLst>
            </p:cNvPr>
            <p:cNvSpPr/>
            <p:nvPr/>
          </p:nvSpPr>
          <p:spPr bwMode="auto">
            <a:xfrm>
              <a:off x="5547902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7" name="Group 16">
              <a:extLst>
                <a:ext uri="{FF2B5EF4-FFF2-40B4-BE49-F238E27FC236}">
                  <a16:creationId xmlns:a16="http://schemas.microsoft.com/office/drawing/2014/main" id="{9451A24D-1EDA-430A-934A-8014299FA21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4049" y="2333626"/>
              <a:ext cx="770390" cy="891105"/>
              <a:chOff x="13" y="7"/>
              <a:chExt cx="351" cy="406"/>
            </a:xfrm>
          </p:grpSpPr>
          <p:sp>
            <p:nvSpPr>
              <p:cNvPr id="68" name="Freeform 17">
                <a:extLst>
                  <a:ext uri="{FF2B5EF4-FFF2-40B4-BE49-F238E27FC236}">
                    <a16:creationId xmlns:a16="http://schemas.microsoft.com/office/drawing/2014/main" id="{9800920D-A144-4F0C-9501-4F02788AA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" y="199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1 h 176"/>
                  <a:gd name="T8" fmla="*/ 76 w 152"/>
                  <a:gd name="T9" fmla="*/ 176 h 176"/>
                  <a:gd name="T10" fmla="*/ 0 w 152"/>
                  <a:gd name="T11" fmla="*/ 131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1"/>
                    </a:lnTo>
                    <a:lnTo>
                      <a:pt x="76" y="176"/>
                    </a:lnTo>
                    <a:lnTo>
                      <a:pt x="0" y="131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9" name="Freeform 18">
                <a:extLst>
                  <a:ext uri="{FF2B5EF4-FFF2-40B4-BE49-F238E27FC236}">
                    <a16:creationId xmlns:a16="http://schemas.microsoft.com/office/drawing/2014/main" id="{7D620620-4656-4353-A03C-C8E1E8DE2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" y="244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70" name="Line 19">
                <a:extLst>
                  <a:ext uri="{FF2B5EF4-FFF2-40B4-BE49-F238E27FC236}">
                    <a16:creationId xmlns:a16="http://schemas.microsoft.com/office/drawing/2014/main" id="{D5426AE5-E555-4EAB-B53D-1AE41F0A6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82"/>
                <a:ext cx="0" cy="93"/>
              </a:xfrm>
              <a:prstGeom prst="line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71" name="Freeform 20">
                <a:extLst>
                  <a:ext uri="{FF2B5EF4-FFF2-40B4-BE49-F238E27FC236}">
                    <a16:creationId xmlns:a16="http://schemas.microsoft.com/office/drawing/2014/main" id="{E2364337-AA43-4732-9972-8440843AB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" y="199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1 h 176"/>
                  <a:gd name="T8" fmla="*/ 76 w 152"/>
                  <a:gd name="T9" fmla="*/ 176 h 176"/>
                  <a:gd name="T10" fmla="*/ 0 w 152"/>
                  <a:gd name="T11" fmla="*/ 131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1"/>
                    </a:lnTo>
                    <a:lnTo>
                      <a:pt x="76" y="176"/>
                    </a:lnTo>
                    <a:lnTo>
                      <a:pt x="0" y="131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72" name="Freeform 21">
                <a:extLst>
                  <a:ext uri="{FF2B5EF4-FFF2-40B4-BE49-F238E27FC236}">
                    <a16:creationId xmlns:a16="http://schemas.microsoft.com/office/drawing/2014/main" id="{5164D626-7A59-4491-852D-1ED981C68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" y="244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73" name="Line 22">
                <a:extLst>
                  <a:ext uri="{FF2B5EF4-FFF2-40B4-BE49-F238E27FC236}">
                    <a16:creationId xmlns:a16="http://schemas.microsoft.com/office/drawing/2014/main" id="{880977D3-945C-41F8-91F0-AA3182F68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" y="282"/>
                <a:ext cx="0" cy="93"/>
              </a:xfrm>
              <a:prstGeom prst="line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74" name="Freeform 23">
                <a:extLst>
                  <a:ext uri="{FF2B5EF4-FFF2-40B4-BE49-F238E27FC236}">
                    <a16:creationId xmlns:a16="http://schemas.microsoft.com/office/drawing/2014/main" id="{82B04A9D-661C-4C4C-8191-B48424B30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" y="364"/>
                <a:ext cx="163" cy="49"/>
              </a:xfrm>
              <a:custGeom>
                <a:avLst/>
                <a:gdLst>
                  <a:gd name="T0" fmla="*/ 163 w 163"/>
                  <a:gd name="T1" fmla="*/ 2 h 49"/>
                  <a:gd name="T2" fmla="*/ 83 w 163"/>
                  <a:gd name="T3" fmla="*/ 49 h 49"/>
                  <a:gd name="T4" fmla="*/ 0 w 163"/>
                  <a:gd name="T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49">
                    <a:moveTo>
                      <a:pt x="163" y="2"/>
                    </a:moveTo>
                    <a:lnTo>
                      <a:pt x="83" y="49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75" name="Freeform 24">
                <a:extLst>
                  <a:ext uri="{FF2B5EF4-FFF2-40B4-BE49-F238E27FC236}">
                    <a16:creationId xmlns:a16="http://schemas.microsoft.com/office/drawing/2014/main" id="{2316E637-8CE9-4371-A78E-96C693520D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7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3 h 176"/>
                  <a:gd name="T8" fmla="*/ 76 w 152"/>
                  <a:gd name="T9" fmla="*/ 176 h 176"/>
                  <a:gd name="T10" fmla="*/ 0 w 152"/>
                  <a:gd name="T11" fmla="*/ 133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3"/>
                    </a:lnTo>
                    <a:lnTo>
                      <a:pt x="76" y="176"/>
                    </a:lnTo>
                    <a:lnTo>
                      <a:pt x="0" y="133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76" name="Freeform 25">
                <a:extLst>
                  <a:ext uri="{FF2B5EF4-FFF2-40B4-BE49-F238E27FC236}">
                    <a16:creationId xmlns:a16="http://schemas.microsoft.com/office/drawing/2014/main" id="{6D242E18-3D57-4367-A2C5-99CC9D641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52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77" name="Line 26">
                <a:extLst>
                  <a:ext uri="{FF2B5EF4-FFF2-40B4-BE49-F238E27FC236}">
                    <a16:creationId xmlns:a16="http://schemas.microsoft.com/office/drawing/2014/main" id="{AD4DDCC5-23E1-4BF0-B86C-5477FA27B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" y="96"/>
                <a:ext cx="0" cy="87"/>
              </a:xfrm>
              <a:prstGeom prst="line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78" name="Freeform 27">
                <a:extLst>
                  <a:ext uri="{FF2B5EF4-FFF2-40B4-BE49-F238E27FC236}">
                    <a16:creationId xmlns:a16="http://schemas.microsoft.com/office/drawing/2014/main" id="{DD15874A-F6A7-47D3-81D8-CC6503675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" y="92"/>
                <a:ext cx="82" cy="141"/>
              </a:xfrm>
              <a:custGeom>
                <a:avLst/>
                <a:gdLst>
                  <a:gd name="T0" fmla="*/ 0 w 82"/>
                  <a:gd name="T1" fmla="*/ 0 h 141"/>
                  <a:gd name="T2" fmla="*/ 82 w 82"/>
                  <a:gd name="T3" fmla="*/ 46 h 141"/>
                  <a:gd name="T4" fmla="*/ 82 w 82"/>
                  <a:gd name="T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141">
                    <a:moveTo>
                      <a:pt x="0" y="0"/>
                    </a:moveTo>
                    <a:lnTo>
                      <a:pt x="82" y="46"/>
                    </a:lnTo>
                    <a:lnTo>
                      <a:pt x="82" y="141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79" name="Freeform 28">
                <a:extLst>
                  <a:ext uri="{FF2B5EF4-FFF2-40B4-BE49-F238E27FC236}">
                    <a16:creationId xmlns:a16="http://schemas.microsoft.com/office/drawing/2014/main" id="{CE678D07-7CB7-4F05-83F0-EA35E820D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" y="92"/>
                <a:ext cx="83" cy="141"/>
              </a:xfrm>
              <a:custGeom>
                <a:avLst/>
                <a:gdLst>
                  <a:gd name="T0" fmla="*/ 0 w 83"/>
                  <a:gd name="T1" fmla="*/ 141 h 141"/>
                  <a:gd name="T2" fmla="*/ 0 w 83"/>
                  <a:gd name="T3" fmla="*/ 46 h 141"/>
                  <a:gd name="T4" fmla="*/ 83 w 83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141">
                    <a:moveTo>
                      <a:pt x="0" y="141"/>
                    </a:moveTo>
                    <a:lnTo>
                      <a:pt x="0" y="46"/>
                    </a:lnTo>
                    <a:lnTo>
                      <a:pt x="83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grpSp>
        <p:nvGrpSpPr>
          <p:cNvPr id="29" name="Group 528">
            <a:extLst>
              <a:ext uri="{FF2B5EF4-FFF2-40B4-BE49-F238E27FC236}">
                <a16:creationId xmlns:a16="http://schemas.microsoft.com/office/drawing/2014/main" id="{1D988519-8146-451D-8F25-3B533B4ECA97}"/>
              </a:ext>
            </a:extLst>
          </p:cNvPr>
          <p:cNvGrpSpPr/>
          <p:nvPr/>
        </p:nvGrpSpPr>
        <p:grpSpPr>
          <a:xfrm>
            <a:off x="2783625" y="1613366"/>
            <a:ext cx="1340292" cy="1340292"/>
            <a:chOff x="2775150" y="2127586"/>
            <a:chExt cx="1340672" cy="1340672"/>
          </a:xfrm>
        </p:grpSpPr>
        <p:sp>
          <p:nvSpPr>
            <p:cNvPr id="64" name="Oval 529">
              <a:extLst>
                <a:ext uri="{FF2B5EF4-FFF2-40B4-BE49-F238E27FC236}">
                  <a16:creationId xmlns:a16="http://schemas.microsoft.com/office/drawing/2014/main" id="{E35854F8-56A6-4C22-9AFB-B702C1B85B3D}"/>
                </a:ext>
              </a:extLst>
            </p:cNvPr>
            <p:cNvSpPr/>
            <p:nvPr/>
          </p:nvSpPr>
          <p:spPr bwMode="auto">
            <a:xfrm>
              <a:off x="2775150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E2D2AE4D-36E1-4C34-8A33-B6FADBDBC8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228" y="2365339"/>
              <a:ext cx="794968" cy="855843"/>
            </a:xfrm>
            <a:custGeom>
              <a:avLst/>
              <a:gdLst>
                <a:gd name="T0" fmla="*/ 8 w 104"/>
                <a:gd name="T1" fmla="*/ 112 h 112"/>
                <a:gd name="T2" fmla="*/ 92 w 104"/>
                <a:gd name="T3" fmla="*/ 112 h 112"/>
                <a:gd name="T4" fmla="*/ 100 w 104"/>
                <a:gd name="T5" fmla="*/ 112 h 112"/>
                <a:gd name="T6" fmla="*/ 104 w 104"/>
                <a:gd name="T7" fmla="*/ 40 h 112"/>
                <a:gd name="T8" fmla="*/ 72 w 104"/>
                <a:gd name="T9" fmla="*/ 24 h 112"/>
                <a:gd name="T10" fmla="*/ 68 w 104"/>
                <a:gd name="T11" fmla="*/ 0 h 112"/>
                <a:gd name="T12" fmla="*/ 40 w 104"/>
                <a:gd name="T13" fmla="*/ 0 h 112"/>
                <a:gd name="T14" fmla="*/ 32 w 104"/>
                <a:gd name="T15" fmla="*/ 0 h 112"/>
                <a:gd name="T16" fmla="*/ 0 w 104"/>
                <a:gd name="T17" fmla="*/ 24 h 112"/>
                <a:gd name="T18" fmla="*/ 4 w 104"/>
                <a:gd name="T19" fmla="*/ 50 h 112"/>
                <a:gd name="T20" fmla="*/ 28 w 104"/>
                <a:gd name="T21" fmla="*/ 72 h 112"/>
                <a:gd name="T22" fmla="*/ 48 w 104"/>
                <a:gd name="T23" fmla="*/ 104 h 112"/>
                <a:gd name="T24" fmla="*/ 28 w 104"/>
                <a:gd name="T25" fmla="*/ 72 h 112"/>
                <a:gd name="T26" fmla="*/ 76 w 104"/>
                <a:gd name="T27" fmla="*/ 104 h 112"/>
                <a:gd name="T28" fmla="*/ 56 w 104"/>
                <a:gd name="T29" fmla="*/ 72 h 112"/>
                <a:gd name="T30" fmla="*/ 84 w 104"/>
                <a:gd name="T31" fmla="*/ 104 h 112"/>
                <a:gd name="T32" fmla="*/ 84 w 104"/>
                <a:gd name="T33" fmla="*/ 68 h 112"/>
                <a:gd name="T34" fmla="*/ 28 w 104"/>
                <a:gd name="T35" fmla="*/ 64 h 112"/>
                <a:gd name="T36" fmla="*/ 20 w 104"/>
                <a:gd name="T37" fmla="*/ 64 h 112"/>
                <a:gd name="T38" fmla="*/ 12 w 104"/>
                <a:gd name="T39" fmla="*/ 104 h 112"/>
                <a:gd name="T40" fmla="*/ 16 w 104"/>
                <a:gd name="T41" fmla="*/ 56 h 112"/>
                <a:gd name="T42" fmla="*/ 40 w 104"/>
                <a:gd name="T43" fmla="*/ 56 h 112"/>
                <a:gd name="T44" fmla="*/ 64 w 104"/>
                <a:gd name="T45" fmla="*/ 56 h 112"/>
                <a:gd name="T46" fmla="*/ 88 w 104"/>
                <a:gd name="T47" fmla="*/ 56 h 112"/>
                <a:gd name="T48" fmla="*/ 92 w 104"/>
                <a:gd name="T49" fmla="*/ 104 h 112"/>
                <a:gd name="T50" fmla="*/ 32 w 104"/>
                <a:gd name="T51" fmla="*/ 32 h 112"/>
                <a:gd name="T52" fmla="*/ 48 w 104"/>
                <a:gd name="T53" fmla="*/ 40 h 112"/>
                <a:gd name="T54" fmla="*/ 32 w 104"/>
                <a:gd name="T55" fmla="*/ 40 h 112"/>
                <a:gd name="T56" fmla="*/ 56 w 104"/>
                <a:gd name="T57" fmla="*/ 32 h 112"/>
                <a:gd name="T58" fmla="*/ 72 w 104"/>
                <a:gd name="T59" fmla="*/ 40 h 112"/>
                <a:gd name="T60" fmla="*/ 56 w 104"/>
                <a:gd name="T61" fmla="*/ 40 h 112"/>
                <a:gd name="T62" fmla="*/ 96 w 104"/>
                <a:gd name="T63" fmla="*/ 40 h 112"/>
                <a:gd name="T64" fmla="*/ 80 w 104"/>
                <a:gd name="T65" fmla="*/ 40 h 112"/>
                <a:gd name="T66" fmla="*/ 96 w 104"/>
                <a:gd name="T67" fmla="*/ 32 h 112"/>
                <a:gd name="T68" fmla="*/ 40 w 104"/>
                <a:gd name="T69" fmla="*/ 8 h 112"/>
                <a:gd name="T70" fmla="*/ 64 w 104"/>
                <a:gd name="T71" fmla="*/ 24 h 112"/>
                <a:gd name="T72" fmla="*/ 40 w 104"/>
                <a:gd name="T73" fmla="*/ 8 h 112"/>
                <a:gd name="T74" fmla="*/ 24 w 104"/>
                <a:gd name="T75" fmla="*/ 32 h 112"/>
                <a:gd name="T76" fmla="*/ 16 w 104"/>
                <a:gd name="T77" fmla="*/ 48 h 112"/>
                <a:gd name="T78" fmla="*/ 8 w 104"/>
                <a:gd name="T79" fmla="*/ 3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2">
                  <a:moveTo>
                    <a:pt x="4" y="112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2" y="48"/>
                    <a:pt x="104" y="44"/>
                    <a:pt x="104" y="40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2" y="48"/>
                    <a:pt x="4" y="50"/>
                  </a:cubicBezTo>
                  <a:lnTo>
                    <a:pt x="4" y="112"/>
                  </a:lnTo>
                  <a:close/>
                  <a:moveTo>
                    <a:pt x="28" y="72"/>
                  </a:moveTo>
                  <a:cubicBezTo>
                    <a:pt x="48" y="72"/>
                    <a:pt x="48" y="72"/>
                    <a:pt x="48" y="7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28" y="104"/>
                    <a:pt x="28" y="104"/>
                  </a:cubicBezTo>
                  <a:lnTo>
                    <a:pt x="28" y="72"/>
                  </a:lnTo>
                  <a:close/>
                  <a:moveTo>
                    <a:pt x="76" y="72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72"/>
                    <a:pt x="56" y="72"/>
                    <a:pt x="56" y="72"/>
                  </a:cubicBezTo>
                  <a:lnTo>
                    <a:pt x="76" y="72"/>
                  </a:lnTo>
                  <a:close/>
                  <a:moveTo>
                    <a:pt x="84" y="104"/>
                  </a:moveTo>
                  <a:cubicBezTo>
                    <a:pt x="84" y="72"/>
                    <a:pt x="84" y="72"/>
                    <a:pt x="84" y="7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5" y="56"/>
                    <a:pt x="16" y="56"/>
                  </a:cubicBezTo>
                  <a:cubicBezTo>
                    <a:pt x="21" y="56"/>
                    <a:pt x="25" y="54"/>
                    <a:pt x="28" y="50"/>
                  </a:cubicBezTo>
                  <a:cubicBezTo>
                    <a:pt x="31" y="54"/>
                    <a:pt x="35" y="56"/>
                    <a:pt x="40" y="56"/>
                  </a:cubicBezTo>
                  <a:cubicBezTo>
                    <a:pt x="45" y="56"/>
                    <a:pt x="49" y="54"/>
                    <a:pt x="52" y="50"/>
                  </a:cubicBezTo>
                  <a:cubicBezTo>
                    <a:pt x="55" y="54"/>
                    <a:pt x="59" y="56"/>
                    <a:pt x="64" y="56"/>
                  </a:cubicBezTo>
                  <a:cubicBezTo>
                    <a:pt x="69" y="56"/>
                    <a:pt x="73" y="54"/>
                    <a:pt x="76" y="50"/>
                  </a:cubicBezTo>
                  <a:cubicBezTo>
                    <a:pt x="79" y="54"/>
                    <a:pt x="83" y="56"/>
                    <a:pt x="88" y="56"/>
                  </a:cubicBezTo>
                  <a:cubicBezTo>
                    <a:pt x="89" y="56"/>
                    <a:pt x="91" y="56"/>
                    <a:pt x="92" y="55"/>
                  </a:cubicBezTo>
                  <a:cubicBezTo>
                    <a:pt x="92" y="104"/>
                    <a:pt x="92" y="104"/>
                    <a:pt x="92" y="104"/>
                  </a:cubicBezTo>
                  <a:lnTo>
                    <a:pt x="84" y="104"/>
                  </a:lnTo>
                  <a:close/>
                  <a:moveTo>
                    <a:pt x="32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4"/>
                    <a:pt x="44" y="48"/>
                    <a:pt x="40" y="48"/>
                  </a:cubicBezTo>
                  <a:cubicBezTo>
                    <a:pt x="36" y="48"/>
                    <a:pt x="32" y="44"/>
                    <a:pt x="32" y="40"/>
                  </a:cubicBezTo>
                  <a:lnTo>
                    <a:pt x="32" y="32"/>
                  </a:lnTo>
                  <a:close/>
                  <a:moveTo>
                    <a:pt x="56" y="32"/>
                  </a:moveTo>
                  <a:cubicBezTo>
                    <a:pt x="72" y="32"/>
                    <a:pt x="72" y="32"/>
                    <a:pt x="72" y="32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60" y="48"/>
                    <a:pt x="56" y="44"/>
                    <a:pt x="56" y="40"/>
                  </a:cubicBezTo>
                  <a:lnTo>
                    <a:pt x="56" y="32"/>
                  </a:lnTo>
                  <a:close/>
                  <a:moveTo>
                    <a:pt x="96" y="40"/>
                  </a:moveTo>
                  <a:cubicBezTo>
                    <a:pt x="96" y="44"/>
                    <a:pt x="92" y="48"/>
                    <a:pt x="88" y="48"/>
                  </a:cubicBezTo>
                  <a:cubicBezTo>
                    <a:pt x="84" y="48"/>
                    <a:pt x="80" y="44"/>
                    <a:pt x="80" y="40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96" y="32"/>
                    <a:pt x="96" y="32"/>
                    <a:pt x="96" y="32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8"/>
                  </a:lnTo>
                  <a:close/>
                  <a:moveTo>
                    <a:pt x="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0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002050"/>
            </a:solidFill>
            <a:ln w="41275">
              <a:solidFill>
                <a:srgbClr val="EAEAEA"/>
              </a:solidFill>
              <a:miter lim="800000"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30" name="Group 531">
            <a:extLst>
              <a:ext uri="{FF2B5EF4-FFF2-40B4-BE49-F238E27FC236}">
                <a16:creationId xmlns:a16="http://schemas.microsoft.com/office/drawing/2014/main" id="{6789EF9E-3FCA-48E2-B5EA-1CF973C60096}"/>
              </a:ext>
            </a:extLst>
          </p:cNvPr>
          <p:cNvGrpSpPr/>
          <p:nvPr/>
        </p:nvGrpSpPr>
        <p:grpSpPr>
          <a:xfrm>
            <a:off x="8327555" y="1613366"/>
            <a:ext cx="1340292" cy="1340292"/>
            <a:chOff x="8320652" y="2127586"/>
            <a:chExt cx="1340672" cy="1340672"/>
          </a:xfrm>
        </p:grpSpPr>
        <p:sp>
          <p:nvSpPr>
            <p:cNvPr id="57" name="Oval 532">
              <a:extLst>
                <a:ext uri="{FF2B5EF4-FFF2-40B4-BE49-F238E27FC236}">
                  <a16:creationId xmlns:a16="http://schemas.microsoft.com/office/drawing/2014/main" id="{840BAEE5-92E3-4E0D-8264-413E6FC5E3E3}"/>
                </a:ext>
              </a:extLst>
            </p:cNvPr>
            <p:cNvSpPr/>
            <p:nvPr/>
          </p:nvSpPr>
          <p:spPr bwMode="auto">
            <a:xfrm>
              <a:off x="8320652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8" name="Group 8">
              <a:extLst>
                <a:ext uri="{FF2B5EF4-FFF2-40B4-BE49-F238E27FC236}">
                  <a16:creationId xmlns:a16="http://schemas.microsoft.com/office/drawing/2014/main" id="{5D59A34B-3CF5-4141-B98D-9DC351DDF45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61965" y="2577338"/>
              <a:ext cx="897974" cy="451613"/>
              <a:chOff x="7" y="12"/>
              <a:chExt cx="342" cy="172"/>
            </a:xfrm>
          </p:grpSpPr>
          <p:sp>
            <p:nvSpPr>
              <p:cNvPr id="59" name="Rectangle 9">
                <a:extLst>
                  <a:ext uri="{FF2B5EF4-FFF2-40B4-BE49-F238E27FC236}">
                    <a16:creationId xmlns:a16="http://schemas.microsoft.com/office/drawing/2014/main" id="{F6D23592-8E61-461E-842C-40ECE1817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" y="64"/>
                <a:ext cx="87" cy="120"/>
              </a:xfrm>
              <a:prstGeom prst="rect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0" name="Rectangle 10">
                <a:extLst>
                  <a:ext uri="{FF2B5EF4-FFF2-40B4-BE49-F238E27FC236}">
                    <a16:creationId xmlns:a16="http://schemas.microsoft.com/office/drawing/2014/main" id="{E836CEFA-DB45-4E39-A58B-BEB260157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76"/>
                <a:ext cx="154" cy="108"/>
              </a:xfrm>
              <a:prstGeom prst="rect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1" name="Line 11">
                <a:extLst>
                  <a:ext uri="{FF2B5EF4-FFF2-40B4-BE49-F238E27FC236}">
                    <a16:creationId xmlns:a16="http://schemas.microsoft.com/office/drawing/2014/main" id="{AC8B0C4D-25B9-4EFC-A139-4CC2251A0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" y="124"/>
                <a:ext cx="0" cy="17"/>
              </a:xfrm>
              <a:prstGeom prst="line">
                <a:avLst/>
              </a:prstGeom>
              <a:noFill/>
              <a:ln w="2540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2" name="Freeform 12">
                <a:extLst>
                  <a:ext uri="{FF2B5EF4-FFF2-40B4-BE49-F238E27FC236}">
                    <a16:creationId xmlns:a16="http://schemas.microsoft.com/office/drawing/2014/main" id="{B40FBF82-3572-4D8D-AEE8-56AD60F02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" y="150"/>
                <a:ext cx="68" cy="34"/>
              </a:xfrm>
              <a:custGeom>
                <a:avLst/>
                <a:gdLst>
                  <a:gd name="T0" fmla="*/ 68 w 68"/>
                  <a:gd name="T1" fmla="*/ 0 h 34"/>
                  <a:gd name="T2" fmla="*/ 0 w 68"/>
                  <a:gd name="T3" fmla="*/ 0 h 34"/>
                  <a:gd name="T4" fmla="*/ 0 w 68"/>
                  <a:gd name="T5" fmla="*/ 34 h 34"/>
                  <a:gd name="T6" fmla="*/ 43 w 68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4">
                    <a:moveTo>
                      <a:pt x="68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43" y="34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63" name="Freeform 13">
                <a:extLst>
                  <a:ext uri="{FF2B5EF4-FFF2-40B4-BE49-F238E27FC236}">
                    <a16:creationId xmlns:a16="http://schemas.microsoft.com/office/drawing/2014/main" id="{6CDD0301-554E-4256-B1A2-3E5A6C5C7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12"/>
                <a:ext cx="238" cy="64"/>
              </a:xfrm>
              <a:custGeom>
                <a:avLst/>
                <a:gdLst>
                  <a:gd name="T0" fmla="*/ 0 w 238"/>
                  <a:gd name="T1" fmla="*/ 26 h 64"/>
                  <a:gd name="T2" fmla="*/ 0 w 238"/>
                  <a:gd name="T3" fmla="*/ 0 h 64"/>
                  <a:gd name="T4" fmla="*/ 238 w 238"/>
                  <a:gd name="T5" fmla="*/ 0 h 64"/>
                  <a:gd name="T6" fmla="*/ 238 w 238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64">
                    <a:moveTo>
                      <a:pt x="0" y="26"/>
                    </a:moveTo>
                    <a:lnTo>
                      <a:pt x="0" y="0"/>
                    </a:lnTo>
                    <a:lnTo>
                      <a:pt x="238" y="0"/>
                    </a:lnTo>
                    <a:lnTo>
                      <a:pt x="238" y="64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cxnSp>
        <p:nvCxnSpPr>
          <p:cNvPr id="31" name="Straight Arrow Connector 539">
            <a:extLst>
              <a:ext uri="{FF2B5EF4-FFF2-40B4-BE49-F238E27FC236}">
                <a16:creationId xmlns:a16="http://schemas.microsoft.com/office/drawing/2014/main" id="{2DE70EA6-AE62-4AC8-897E-B85BCA169BA6}"/>
              </a:ext>
            </a:extLst>
          </p:cNvPr>
          <p:cNvCxnSpPr>
            <a:cxnSpLocks/>
          </p:cNvCxnSpPr>
          <p:nvPr/>
        </p:nvCxnSpPr>
        <p:spPr>
          <a:xfrm>
            <a:off x="4236151" y="2258524"/>
            <a:ext cx="1207204" cy="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32" name="Straight Arrow Connector 540">
            <a:extLst>
              <a:ext uri="{FF2B5EF4-FFF2-40B4-BE49-F238E27FC236}">
                <a16:creationId xmlns:a16="http://schemas.microsoft.com/office/drawing/2014/main" id="{78FAE31C-4A75-4906-96C9-0877C02C6748}"/>
              </a:ext>
            </a:extLst>
          </p:cNvPr>
          <p:cNvCxnSpPr>
            <a:cxnSpLocks/>
          </p:cNvCxnSpPr>
          <p:nvPr/>
        </p:nvCxnSpPr>
        <p:spPr>
          <a:xfrm flipH="1">
            <a:off x="7008116" y="2258524"/>
            <a:ext cx="1207204" cy="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33" name="Straight Arrow Connector 541">
            <a:extLst>
              <a:ext uri="{FF2B5EF4-FFF2-40B4-BE49-F238E27FC236}">
                <a16:creationId xmlns:a16="http://schemas.microsoft.com/office/drawing/2014/main" id="{3CDBC16B-7507-4E84-9DFE-DB998FF247E2}"/>
              </a:ext>
            </a:extLst>
          </p:cNvPr>
          <p:cNvCxnSpPr>
            <a:cxnSpLocks/>
          </p:cNvCxnSpPr>
          <p:nvPr/>
        </p:nvCxnSpPr>
        <p:spPr>
          <a:xfrm>
            <a:off x="6220905" y="3050971"/>
            <a:ext cx="0" cy="94082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34" name="Oval 542">
            <a:extLst>
              <a:ext uri="{FF2B5EF4-FFF2-40B4-BE49-F238E27FC236}">
                <a16:creationId xmlns:a16="http://schemas.microsoft.com/office/drawing/2014/main" id="{3A4CD934-1ED8-4465-B865-4AFB8FE1CA84}"/>
              </a:ext>
            </a:extLst>
          </p:cNvPr>
          <p:cNvSpPr/>
          <p:nvPr/>
        </p:nvSpPr>
        <p:spPr bwMode="auto">
          <a:xfrm>
            <a:off x="2287616" y="3615963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Oval 544">
            <a:extLst>
              <a:ext uri="{FF2B5EF4-FFF2-40B4-BE49-F238E27FC236}">
                <a16:creationId xmlns:a16="http://schemas.microsoft.com/office/drawing/2014/main" id="{6D1EE5E1-50F5-4300-A682-D31260CD8509}"/>
              </a:ext>
            </a:extLst>
          </p:cNvPr>
          <p:cNvSpPr/>
          <p:nvPr/>
        </p:nvSpPr>
        <p:spPr bwMode="auto">
          <a:xfrm>
            <a:off x="839061" y="1626787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Oval 545">
            <a:extLst>
              <a:ext uri="{FF2B5EF4-FFF2-40B4-BE49-F238E27FC236}">
                <a16:creationId xmlns:a16="http://schemas.microsoft.com/office/drawing/2014/main" id="{80E02038-2426-436C-BCC9-C7B77426D7EE}"/>
              </a:ext>
            </a:extLst>
          </p:cNvPr>
          <p:cNvSpPr/>
          <p:nvPr/>
        </p:nvSpPr>
        <p:spPr bwMode="auto">
          <a:xfrm>
            <a:off x="507455" y="2257296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Oval 546">
            <a:extLst>
              <a:ext uri="{FF2B5EF4-FFF2-40B4-BE49-F238E27FC236}">
                <a16:creationId xmlns:a16="http://schemas.microsoft.com/office/drawing/2014/main" id="{79A8A834-588F-41A4-9CDF-666D6C6A5390}"/>
              </a:ext>
            </a:extLst>
          </p:cNvPr>
          <p:cNvSpPr/>
          <p:nvPr/>
        </p:nvSpPr>
        <p:spPr bwMode="auto">
          <a:xfrm>
            <a:off x="4645588" y="964801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Oval 547">
            <a:extLst>
              <a:ext uri="{FF2B5EF4-FFF2-40B4-BE49-F238E27FC236}">
                <a16:creationId xmlns:a16="http://schemas.microsoft.com/office/drawing/2014/main" id="{6B04DB3F-CDD6-4983-B89A-639B0461ED45}"/>
              </a:ext>
            </a:extLst>
          </p:cNvPr>
          <p:cNvSpPr/>
          <p:nvPr/>
        </p:nvSpPr>
        <p:spPr bwMode="auto">
          <a:xfrm>
            <a:off x="2794913" y="334176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Oval 548">
            <a:extLst>
              <a:ext uri="{FF2B5EF4-FFF2-40B4-BE49-F238E27FC236}">
                <a16:creationId xmlns:a16="http://schemas.microsoft.com/office/drawing/2014/main" id="{DC18E073-B565-4775-94BB-A6068D8A5CFA}"/>
              </a:ext>
            </a:extLst>
          </p:cNvPr>
          <p:cNvSpPr/>
          <p:nvPr/>
        </p:nvSpPr>
        <p:spPr bwMode="auto">
          <a:xfrm>
            <a:off x="6712904" y="266042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Oval 549">
            <a:extLst>
              <a:ext uri="{FF2B5EF4-FFF2-40B4-BE49-F238E27FC236}">
                <a16:creationId xmlns:a16="http://schemas.microsoft.com/office/drawing/2014/main" id="{74EE2AB3-B69C-4291-A6F2-538AED1059B6}"/>
              </a:ext>
            </a:extLst>
          </p:cNvPr>
          <p:cNvSpPr/>
          <p:nvPr/>
        </p:nvSpPr>
        <p:spPr bwMode="auto">
          <a:xfrm>
            <a:off x="7178393" y="1620044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Oval 550">
            <a:extLst>
              <a:ext uri="{FF2B5EF4-FFF2-40B4-BE49-F238E27FC236}">
                <a16:creationId xmlns:a16="http://schemas.microsoft.com/office/drawing/2014/main" id="{DAE697DB-1783-44AE-9B25-50B9CF44B241}"/>
              </a:ext>
            </a:extLst>
          </p:cNvPr>
          <p:cNvSpPr/>
          <p:nvPr/>
        </p:nvSpPr>
        <p:spPr bwMode="auto">
          <a:xfrm>
            <a:off x="526580" y="4223419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Oval 551">
            <a:extLst>
              <a:ext uri="{FF2B5EF4-FFF2-40B4-BE49-F238E27FC236}">
                <a16:creationId xmlns:a16="http://schemas.microsoft.com/office/drawing/2014/main" id="{29E3600E-240B-4AB1-B7E6-68670A30433C}"/>
              </a:ext>
            </a:extLst>
          </p:cNvPr>
          <p:cNvSpPr/>
          <p:nvPr/>
        </p:nvSpPr>
        <p:spPr bwMode="auto">
          <a:xfrm>
            <a:off x="372297" y="5065426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Oval 552">
            <a:extLst>
              <a:ext uri="{FF2B5EF4-FFF2-40B4-BE49-F238E27FC236}">
                <a16:creationId xmlns:a16="http://schemas.microsoft.com/office/drawing/2014/main" id="{AE7A2947-A970-41E3-AF2E-3017486C2CE8}"/>
              </a:ext>
            </a:extLst>
          </p:cNvPr>
          <p:cNvSpPr/>
          <p:nvPr/>
        </p:nvSpPr>
        <p:spPr bwMode="auto">
          <a:xfrm>
            <a:off x="4267494" y="4393956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Oval 554">
            <a:extLst>
              <a:ext uri="{FF2B5EF4-FFF2-40B4-BE49-F238E27FC236}">
                <a16:creationId xmlns:a16="http://schemas.microsoft.com/office/drawing/2014/main" id="{33015EF7-5EF7-466D-83B1-9882E9FE5D68}"/>
              </a:ext>
            </a:extLst>
          </p:cNvPr>
          <p:cNvSpPr/>
          <p:nvPr/>
        </p:nvSpPr>
        <p:spPr bwMode="auto">
          <a:xfrm>
            <a:off x="9972336" y="2315241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Oval 555">
            <a:extLst>
              <a:ext uri="{FF2B5EF4-FFF2-40B4-BE49-F238E27FC236}">
                <a16:creationId xmlns:a16="http://schemas.microsoft.com/office/drawing/2014/main" id="{944DAC71-03EE-4B81-9F24-8A4ABD965BD9}"/>
              </a:ext>
            </a:extLst>
          </p:cNvPr>
          <p:cNvSpPr/>
          <p:nvPr/>
        </p:nvSpPr>
        <p:spPr bwMode="auto">
          <a:xfrm>
            <a:off x="9622133" y="1028413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Oval 556">
            <a:extLst>
              <a:ext uri="{FF2B5EF4-FFF2-40B4-BE49-F238E27FC236}">
                <a16:creationId xmlns:a16="http://schemas.microsoft.com/office/drawing/2014/main" id="{382A47CC-7225-45AA-970C-07FB55A56E31}"/>
              </a:ext>
            </a:extLst>
          </p:cNvPr>
          <p:cNvSpPr/>
          <p:nvPr/>
        </p:nvSpPr>
        <p:spPr bwMode="auto">
          <a:xfrm>
            <a:off x="9058696" y="3966941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Oval 557">
            <a:extLst>
              <a:ext uri="{FF2B5EF4-FFF2-40B4-BE49-F238E27FC236}">
                <a16:creationId xmlns:a16="http://schemas.microsoft.com/office/drawing/2014/main" id="{A62E9B1E-C8C5-4206-95D6-FC4C95D8E5AA}"/>
              </a:ext>
            </a:extLst>
          </p:cNvPr>
          <p:cNvSpPr/>
          <p:nvPr/>
        </p:nvSpPr>
        <p:spPr bwMode="auto">
          <a:xfrm>
            <a:off x="9074131" y="4751356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Oval 558">
            <a:extLst>
              <a:ext uri="{FF2B5EF4-FFF2-40B4-BE49-F238E27FC236}">
                <a16:creationId xmlns:a16="http://schemas.microsoft.com/office/drawing/2014/main" id="{164FFD3F-04E6-4D1B-9D1B-D9222CF83CCA}"/>
              </a:ext>
            </a:extLst>
          </p:cNvPr>
          <p:cNvSpPr/>
          <p:nvPr/>
        </p:nvSpPr>
        <p:spPr bwMode="auto">
          <a:xfrm>
            <a:off x="7122797" y="4400335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Oval 559">
            <a:extLst>
              <a:ext uri="{FF2B5EF4-FFF2-40B4-BE49-F238E27FC236}">
                <a16:creationId xmlns:a16="http://schemas.microsoft.com/office/drawing/2014/main" id="{8D5C7517-9E57-4B31-A025-3E7121472746}"/>
              </a:ext>
            </a:extLst>
          </p:cNvPr>
          <p:cNvSpPr/>
          <p:nvPr/>
        </p:nvSpPr>
        <p:spPr bwMode="auto">
          <a:xfrm>
            <a:off x="7101935" y="5482025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Oval 560">
            <a:extLst>
              <a:ext uri="{FF2B5EF4-FFF2-40B4-BE49-F238E27FC236}">
                <a16:creationId xmlns:a16="http://schemas.microsoft.com/office/drawing/2014/main" id="{87A6B4BD-6F6D-416E-9842-51D55477C578}"/>
              </a:ext>
            </a:extLst>
          </p:cNvPr>
          <p:cNvSpPr/>
          <p:nvPr/>
        </p:nvSpPr>
        <p:spPr bwMode="auto">
          <a:xfrm>
            <a:off x="6836729" y="3367125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Oval 561">
            <a:extLst>
              <a:ext uri="{FF2B5EF4-FFF2-40B4-BE49-F238E27FC236}">
                <a16:creationId xmlns:a16="http://schemas.microsoft.com/office/drawing/2014/main" id="{4908A143-9D14-4869-B7FB-6E4DEB1BA182}"/>
              </a:ext>
            </a:extLst>
          </p:cNvPr>
          <p:cNvSpPr/>
          <p:nvPr/>
        </p:nvSpPr>
        <p:spPr bwMode="auto">
          <a:xfrm>
            <a:off x="9778161" y="2980064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Oval 562">
            <a:extLst>
              <a:ext uri="{FF2B5EF4-FFF2-40B4-BE49-F238E27FC236}">
                <a16:creationId xmlns:a16="http://schemas.microsoft.com/office/drawing/2014/main" id="{4FC3D33F-0C0E-4D04-80B1-6F90B4BB357D}"/>
              </a:ext>
            </a:extLst>
          </p:cNvPr>
          <p:cNvSpPr/>
          <p:nvPr/>
        </p:nvSpPr>
        <p:spPr bwMode="auto">
          <a:xfrm>
            <a:off x="2451025" y="5008739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Oval 563">
            <a:extLst>
              <a:ext uri="{FF2B5EF4-FFF2-40B4-BE49-F238E27FC236}">
                <a16:creationId xmlns:a16="http://schemas.microsoft.com/office/drawing/2014/main" id="{6F067F0A-BEE8-42B1-8400-EDEE0464DCC5}"/>
              </a:ext>
            </a:extLst>
          </p:cNvPr>
          <p:cNvSpPr/>
          <p:nvPr/>
        </p:nvSpPr>
        <p:spPr bwMode="auto">
          <a:xfrm>
            <a:off x="3299769" y="3601235"/>
            <a:ext cx="91427" cy="9142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CF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89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7">
            <a:extLst>
              <a:ext uri="{FF2B5EF4-FFF2-40B4-BE49-F238E27FC236}">
                <a16:creationId xmlns:a16="http://schemas.microsoft.com/office/drawing/2014/main" id="{B71B21EC-3F51-41B7-A2CA-6CDA18611B75}"/>
              </a:ext>
            </a:extLst>
          </p:cNvPr>
          <p:cNvSpPr txBox="1"/>
          <p:nvPr/>
        </p:nvSpPr>
        <p:spPr>
          <a:xfrm>
            <a:off x="5158255" y="5481336"/>
            <a:ext cx="1144124" cy="756451"/>
          </a:xfrm>
          <a:prstGeom prst="rect">
            <a:avLst/>
          </a:prstGeom>
          <a:noFill/>
        </p:spPr>
        <p:txBody>
          <a:bodyPr wrap="none" lIns="182802" tIns="146241" rIns="182802" bIns="146241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264" kern="0">
                <a:solidFill>
                  <a:srgbClr val="0070C0"/>
                </a:solidFill>
                <a:latin typeface="Segoe UI"/>
              </a:rPr>
              <a:t>IaaS</a:t>
            </a:r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0F577A87-E949-4223-9AC4-5E0792F1A374}"/>
              </a:ext>
            </a:extLst>
          </p:cNvPr>
          <p:cNvSpPr txBox="1"/>
          <p:nvPr/>
        </p:nvSpPr>
        <p:spPr>
          <a:xfrm>
            <a:off x="485399" y="5481336"/>
            <a:ext cx="2134383" cy="634260"/>
          </a:xfrm>
          <a:prstGeom prst="rect">
            <a:avLst/>
          </a:prstGeom>
          <a:noFill/>
        </p:spPr>
        <p:txBody>
          <a:bodyPr wrap="none" lIns="182802" tIns="146241" rIns="182802" bIns="146241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kern="0" dirty="0">
                <a:solidFill>
                  <a:srgbClr val="E7E6E6">
                    <a:lumMod val="75000"/>
                  </a:srgbClr>
                </a:solidFill>
                <a:latin typeface="Segoe UI"/>
              </a:rPr>
              <a:t>On-Premises</a:t>
            </a:r>
          </a:p>
        </p:txBody>
      </p:sp>
      <p:cxnSp>
        <p:nvCxnSpPr>
          <p:cNvPr id="5" name="Straight Arrow Connector 10">
            <a:extLst>
              <a:ext uri="{FF2B5EF4-FFF2-40B4-BE49-F238E27FC236}">
                <a16:creationId xmlns:a16="http://schemas.microsoft.com/office/drawing/2014/main" id="{B3F8FEA2-CE8B-44C6-BE1C-4A15E64B3F88}"/>
              </a:ext>
            </a:extLst>
          </p:cNvPr>
          <p:cNvCxnSpPr>
            <a:cxnSpLocks/>
          </p:cNvCxnSpPr>
          <p:nvPr/>
        </p:nvCxnSpPr>
        <p:spPr>
          <a:xfrm>
            <a:off x="218199" y="5495028"/>
            <a:ext cx="605944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11">
            <a:extLst>
              <a:ext uri="{FF2B5EF4-FFF2-40B4-BE49-F238E27FC236}">
                <a16:creationId xmlns:a16="http://schemas.microsoft.com/office/drawing/2014/main" id="{E9DFD89B-4967-45CF-B3CA-11C6C614AD51}"/>
              </a:ext>
            </a:extLst>
          </p:cNvPr>
          <p:cNvSpPr/>
          <p:nvPr/>
        </p:nvSpPr>
        <p:spPr bwMode="auto">
          <a:xfrm>
            <a:off x="1464693" y="5407132"/>
            <a:ext cx="175796" cy="1757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19">
            <a:extLst>
              <a:ext uri="{FF2B5EF4-FFF2-40B4-BE49-F238E27FC236}">
                <a16:creationId xmlns:a16="http://schemas.microsoft.com/office/drawing/2014/main" id="{E94BD9E2-FE3B-4355-9E34-FC8EC2C82C47}"/>
              </a:ext>
            </a:extLst>
          </p:cNvPr>
          <p:cNvSpPr/>
          <p:nvPr/>
        </p:nvSpPr>
        <p:spPr bwMode="auto">
          <a:xfrm>
            <a:off x="5646136" y="5407132"/>
            <a:ext cx="175796" cy="1757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Freeform 50">
            <a:extLst>
              <a:ext uri="{FF2B5EF4-FFF2-40B4-BE49-F238E27FC236}">
                <a16:creationId xmlns:a16="http://schemas.microsoft.com/office/drawing/2014/main" id="{B585CF75-7DCA-475B-90E9-24F1DEF69AAA}"/>
              </a:ext>
            </a:extLst>
          </p:cNvPr>
          <p:cNvSpPr>
            <a:spLocks/>
          </p:cNvSpPr>
          <p:nvPr/>
        </p:nvSpPr>
        <p:spPr bwMode="auto">
          <a:xfrm>
            <a:off x="5374820" y="4192241"/>
            <a:ext cx="874195" cy="586225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rgbClr val="00BCF2"/>
          </a:solidFill>
          <a:ln w="19050" cap="flat">
            <a:noFill/>
            <a:prstDash val="solid"/>
            <a:miter lim="800000"/>
            <a:headEnd/>
            <a:tailEnd/>
          </a:ln>
        </p:spPr>
        <p:txBody>
          <a:bodyPr rot="0" spcFirstLastPara="0" vert="horz" wrap="square" lIns="91414" tIns="45706" rIns="91414" bIns="45706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384">
              <a:defRPr/>
            </a:pPr>
            <a:endParaRPr lang="en-US" kern="0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9" name="TextBox 144">
            <a:extLst>
              <a:ext uri="{FF2B5EF4-FFF2-40B4-BE49-F238E27FC236}">
                <a16:creationId xmlns:a16="http://schemas.microsoft.com/office/drawing/2014/main" id="{95A82C52-E907-4381-8EAC-67D2E2F60276}"/>
              </a:ext>
            </a:extLst>
          </p:cNvPr>
          <p:cNvSpPr txBox="1"/>
          <p:nvPr/>
        </p:nvSpPr>
        <p:spPr>
          <a:xfrm>
            <a:off x="218199" y="3100668"/>
            <a:ext cx="5904991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73">
              <a:defRPr/>
            </a:pPr>
            <a:r>
              <a:rPr lang="es-E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¿Con qué frecuencia tengo que aplicar los parches en mi servidor?</a:t>
            </a:r>
            <a:endParaRPr lang="pt-BR" sz="1498" kern="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0" name="TextBox 145">
            <a:extLst>
              <a:ext uri="{FF2B5EF4-FFF2-40B4-BE49-F238E27FC236}">
                <a16:creationId xmlns:a16="http://schemas.microsoft.com/office/drawing/2014/main" id="{2721B15A-534C-49A0-8D60-1A23CC2FF5EA}"/>
              </a:ext>
            </a:extLst>
          </p:cNvPr>
          <p:cNvSpPr txBox="1"/>
          <p:nvPr/>
        </p:nvSpPr>
        <p:spPr>
          <a:xfrm>
            <a:off x="980299" y="3497191"/>
            <a:ext cx="4750018" cy="322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73">
              <a:defRPr/>
            </a:pPr>
            <a:r>
              <a:rPr lang="es-E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¿Con qué frecuencia debe hacer copias de seguridad?</a:t>
            </a:r>
            <a:endParaRPr lang="en-US" sz="1498" kern="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1" name="TextBox 146">
            <a:extLst>
              <a:ext uri="{FF2B5EF4-FFF2-40B4-BE49-F238E27FC236}">
                <a16:creationId xmlns:a16="http://schemas.microsoft.com/office/drawing/2014/main" id="{282E83BC-BD11-4FDB-ACC0-57F30AC60E41}"/>
              </a:ext>
            </a:extLst>
          </p:cNvPr>
          <p:cNvSpPr txBox="1"/>
          <p:nvPr/>
        </p:nvSpPr>
        <p:spPr>
          <a:xfrm>
            <a:off x="869136" y="3893715"/>
            <a:ext cx="4811645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73">
              <a:defRPr/>
            </a:pPr>
            <a:r>
              <a:rPr lang="es-E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¿</a:t>
            </a:r>
            <a:r>
              <a:rPr lang="es-E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Cuais</a:t>
            </a:r>
            <a:r>
              <a:rPr lang="es-E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los </a:t>
            </a:r>
            <a:r>
              <a:rPr lang="es-ES" sz="1498" kern="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patches</a:t>
            </a:r>
            <a:r>
              <a:rPr lang="es-ES" sz="1498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"/>
              </a:rPr>
              <a:t> que deben estar en mi servidor?</a:t>
            </a:r>
            <a:endParaRPr lang="en-US" sz="1498" kern="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2" name="TextBox 147">
            <a:extLst>
              <a:ext uri="{FF2B5EF4-FFF2-40B4-BE49-F238E27FC236}">
                <a16:creationId xmlns:a16="http://schemas.microsoft.com/office/drawing/2014/main" id="{38A3AADE-CFC2-43EB-83DE-C2201929E8B5}"/>
              </a:ext>
            </a:extLst>
          </p:cNvPr>
          <p:cNvSpPr txBox="1"/>
          <p:nvPr/>
        </p:nvSpPr>
        <p:spPr>
          <a:xfrm>
            <a:off x="4511908" y="856105"/>
            <a:ext cx="3862752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73">
              <a:defRPr/>
            </a:pP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¿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Cuántos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servidores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necesito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?</a:t>
            </a:r>
          </a:p>
        </p:txBody>
      </p:sp>
      <p:sp>
        <p:nvSpPr>
          <p:cNvPr id="13" name="TextBox 148">
            <a:extLst>
              <a:ext uri="{FF2B5EF4-FFF2-40B4-BE49-F238E27FC236}">
                <a16:creationId xmlns:a16="http://schemas.microsoft.com/office/drawing/2014/main" id="{5E934033-4FA6-4CEB-B07F-0E940257269D}"/>
              </a:ext>
            </a:extLst>
          </p:cNvPr>
          <p:cNvSpPr txBox="1"/>
          <p:nvPr/>
        </p:nvSpPr>
        <p:spPr>
          <a:xfrm>
            <a:off x="3631608" y="497645"/>
            <a:ext cx="5699936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73">
              <a:defRPr/>
            </a:pPr>
            <a:r>
              <a:rPr lang="es-E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¿Cómo puedo aumentar la utilización del servidor?</a:t>
            </a:r>
            <a:endParaRPr lang="en-US" sz="1498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</p:txBody>
      </p:sp>
      <p:sp>
        <p:nvSpPr>
          <p:cNvPr id="14" name="TextBox 149">
            <a:extLst>
              <a:ext uri="{FF2B5EF4-FFF2-40B4-BE49-F238E27FC236}">
                <a16:creationId xmlns:a16="http://schemas.microsoft.com/office/drawing/2014/main" id="{C0F85953-5B53-4A0F-B9A9-B5D0FAF01A29}"/>
              </a:ext>
            </a:extLst>
          </p:cNvPr>
          <p:cNvSpPr txBox="1"/>
          <p:nvPr/>
        </p:nvSpPr>
        <p:spPr>
          <a:xfrm>
            <a:off x="2531460" y="170050"/>
            <a:ext cx="7267334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73">
              <a:defRPr/>
            </a:pPr>
            <a:r>
              <a:rPr lang="es-E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¿Cuál es el tamaño correcto de los servidores que necesita mi negocio?</a:t>
            </a:r>
            <a:endParaRPr lang="en-US" sz="1498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extBox 150">
            <a:extLst>
              <a:ext uri="{FF2B5EF4-FFF2-40B4-BE49-F238E27FC236}">
                <a16:creationId xmlns:a16="http://schemas.microsoft.com/office/drawing/2014/main" id="{8B8E1811-0910-4BE6-A34C-1EB6C3763202}"/>
              </a:ext>
            </a:extLst>
          </p:cNvPr>
          <p:cNvSpPr txBox="1"/>
          <p:nvPr/>
        </p:nvSpPr>
        <p:spPr>
          <a:xfrm>
            <a:off x="4720337" y="1205245"/>
            <a:ext cx="3334446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73">
              <a:defRPr/>
            </a:pP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¿Como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subo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mi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aplicación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?</a:t>
            </a:r>
          </a:p>
        </p:txBody>
      </p:sp>
      <p:sp>
        <p:nvSpPr>
          <p:cNvPr id="16" name="TextBox 151">
            <a:extLst>
              <a:ext uri="{FF2B5EF4-FFF2-40B4-BE49-F238E27FC236}">
                <a16:creationId xmlns:a16="http://schemas.microsoft.com/office/drawing/2014/main" id="{8FF408DB-43B6-43F3-B511-0A64F4F8D39F}"/>
              </a:ext>
            </a:extLst>
          </p:cNvPr>
          <p:cNvSpPr txBox="1"/>
          <p:nvPr/>
        </p:nvSpPr>
        <p:spPr>
          <a:xfrm>
            <a:off x="7118262" y="3497191"/>
            <a:ext cx="3804198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defRPr/>
            </a:pP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¿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Qué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sistema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operativo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debo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usar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?</a:t>
            </a:r>
          </a:p>
        </p:txBody>
      </p:sp>
      <p:sp>
        <p:nvSpPr>
          <p:cNvPr id="17" name="TextBox 152">
            <a:extLst>
              <a:ext uri="{FF2B5EF4-FFF2-40B4-BE49-F238E27FC236}">
                <a16:creationId xmlns:a16="http://schemas.microsoft.com/office/drawing/2014/main" id="{C7C964EC-E014-40C1-944C-FCECAE824ECF}"/>
              </a:ext>
            </a:extLst>
          </p:cNvPr>
          <p:cNvSpPr txBox="1"/>
          <p:nvPr/>
        </p:nvSpPr>
        <p:spPr>
          <a:xfrm>
            <a:off x="6763379" y="3100668"/>
            <a:ext cx="4943222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defRPr/>
            </a:pPr>
            <a:r>
              <a:rPr lang="es-E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¿Con hacer un nuevo despliegue a mi servidor?</a:t>
            </a:r>
            <a:endParaRPr lang="en-US" sz="1498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</p:txBody>
      </p:sp>
      <p:sp>
        <p:nvSpPr>
          <p:cNvPr id="18" name="TextBox 153">
            <a:extLst>
              <a:ext uri="{FF2B5EF4-FFF2-40B4-BE49-F238E27FC236}">
                <a16:creationId xmlns:a16="http://schemas.microsoft.com/office/drawing/2014/main" id="{B1C8ECD1-61F6-4199-A0A4-56815FE45991}"/>
              </a:ext>
            </a:extLst>
          </p:cNvPr>
          <p:cNvSpPr txBox="1"/>
          <p:nvPr/>
        </p:nvSpPr>
        <p:spPr>
          <a:xfrm>
            <a:off x="7250094" y="3884262"/>
            <a:ext cx="4175749" cy="329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defRPr/>
            </a:pP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¿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Quién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supervisa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mi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aplicación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?</a:t>
            </a:r>
          </a:p>
        </p:txBody>
      </p:sp>
      <p:grpSp>
        <p:nvGrpSpPr>
          <p:cNvPr id="19" name="Group 154">
            <a:extLst>
              <a:ext uri="{FF2B5EF4-FFF2-40B4-BE49-F238E27FC236}">
                <a16:creationId xmlns:a16="http://schemas.microsoft.com/office/drawing/2014/main" id="{0B1354B0-D4DF-4AA5-AA8A-878EFCABCE5B}"/>
              </a:ext>
            </a:extLst>
          </p:cNvPr>
          <p:cNvGrpSpPr/>
          <p:nvPr/>
        </p:nvGrpSpPr>
        <p:grpSpPr>
          <a:xfrm>
            <a:off x="5777969" y="4081035"/>
            <a:ext cx="1340292" cy="1340292"/>
            <a:chOff x="5547902" y="4202399"/>
            <a:chExt cx="1340672" cy="1340672"/>
          </a:xfrm>
        </p:grpSpPr>
        <p:sp>
          <p:nvSpPr>
            <p:cNvPr id="51" name="Oval 155">
              <a:extLst>
                <a:ext uri="{FF2B5EF4-FFF2-40B4-BE49-F238E27FC236}">
                  <a16:creationId xmlns:a16="http://schemas.microsoft.com/office/drawing/2014/main" id="{F3D4FFE9-AD0F-4BE8-B127-6B58FF2F9CCB}"/>
                </a:ext>
              </a:extLst>
            </p:cNvPr>
            <p:cNvSpPr/>
            <p:nvPr/>
          </p:nvSpPr>
          <p:spPr bwMode="auto">
            <a:xfrm>
              <a:off x="5547902" y="4202399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2" name="Group 156">
              <a:extLst>
                <a:ext uri="{FF2B5EF4-FFF2-40B4-BE49-F238E27FC236}">
                  <a16:creationId xmlns:a16="http://schemas.microsoft.com/office/drawing/2014/main" id="{7F640996-FA02-4963-AFCC-76C8F9FF2200}"/>
                </a:ext>
              </a:extLst>
            </p:cNvPr>
            <p:cNvGrpSpPr/>
            <p:nvPr/>
          </p:nvGrpSpPr>
          <p:grpSpPr>
            <a:xfrm>
              <a:off x="5882045" y="4461171"/>
              <a:ext cx="744668" cy="794664"/>
              <a:chOff x="2084593" y="2157479"/>
              <a:chExt cx="958326" cy="1022668"/>
            </a:xfrm>
          </p:grpSpPr>
          <p:grpSp>
            <p:nvGrpSpPr>
              <p:cNvPr id="53" name="Group 4">
                <a:extLst>
                  <a:ext uri="{FF2B5EF4-FFF2-40B4-BE49-F238E27FC236}">
                    <a16:creationId xmlns:a16="http://schemas.microsoft.com/office/drawing/2014/main" id="{421B0FDB-BBF9-439B-9DE9-F60472F0BE1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084593" y="2157479"/>
                <a:ext cx="475727" cy="1022668"/>
                <a:chOff x="7" y="12"/>
                <a:chExt cx="167" cy="359"/>
              </a:xfrm>
            </p:grpSpPr>
            <p:sp>
              <p:nvSpPr>
                <p:cNvPr id="61" name="Rectangle 5">
                  <a:extLst>
                    <a:ext uri="{FF2B5EF4-FFF2-40B4-BE49-F238E27FC236}">
                      <a16:creationId xmlns:a16="http://schemas.microsoft.com/office/drawing/2014/main" id="{D523CB19-43A9-4878-AD73-2F2665BE7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" y="45"/>
                  <a:ext cx="167" cy="326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62" name="Freeform 6">
                  <a:extLst>
                    <a:ext uri="{FF2B5EF4-FFF2-40B4-BE49-F238E27FC236}">
                      <a16:creationId xmlns:a16="http://schemas.microsoft.com/office/drawing/2014/main" id="{517C05B1-2470-47F4-8CA1-474A44D765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" y="312"/>
                  <a:ext cx="43" cy="59"/>
                </a:xfrm>
                <a:custGeom>
                  <a:avLst/>
                  <a:gdLst>
                    <a:gd name="T0" fmla="*/ 20 w 20"/>
                    <a:gd name="T1" fmla="*/ 28 h 28"/>
                    <a:gd name="T2" fmla="*/ 20 w 20"/>
                    <a:gd name="T3" fmla="*/ 10 h 28"/>
                    <a:gd name="T4" fmla="*/ 10 w 20"/>
                    <a:gd name="T5" fmla="*/ 0 h 28"/>
                    <a:gd name="T6" fmla="*/ 0 w 20"/>
                    <a:gd name="T7" fmla="*/ 10 h 28"/>
                    <a:gd name="T8" fmla="*/ 0 w 20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8">
                      <a:moveTo>
                        <a:pt x="20" y="28"/>
                      </a:move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5"/>
                        <a:pt x="15" y="0"/>
                        <a:pt x="10" y="0"/>
                      </a:cubicBezTo>
                      <a:cubicBezTo>
                        <a:pt x="5" y="0"/>
                        <a:pt x="0" y="5"/>
                        <a:pt x="0" y="10"/>
                      </a:cubicBezTo>
                      <a:cubicBezTo>
                        <a:pt x="0" y="28"/>
                        <a:pt x="0" y="28"/>
                        <a:pt x="0" y="28"/>
                      </a:cubicBezTo>
                    </a:path>
                  </a:pathLst>
                </a:cu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63" name="Rectangle 7">
                  <a:extLst>
                    <a:ext uri="{FF2B5EF4-FFF2-40B4-BE49-F238E27FC236}">
                      <a16:creationId xmlns:a16="http://schemas.microsoft.com/office/drawing/2014/main" id="{B3DF8D36-2CB5-4579-92A4-B1D725DCC0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" y="232"/>
                  <a:ext cx="25" cy="2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64" name="Rectangle 8">
                  <a:extLst>
                    <a:ext uri="{FF2B5EF4-FFF2-40B4-BE49-F238E27FC236}">
                      <a16:creationId xmlns:a16="http://schemas.microsoft.com/office/drawing/2014/main" id="{BF17BBCE-8C9C-4283-B05C-725C159A22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232"/>
                  <a:ext cx="26" cy="2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65" name="Rectangle 9">
                  <a:extLst>
                    <a:ext uri="{FF2B5EF4-FFF2-40B4-BE49-F238E27FC236}">
                      <a16:creationId xmlns:a16="http://schemas.microsoft.com/office/drawing/2014/main" id="{E83CD25C-461C-4ADB-8005-5580E88686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" y="164"/>
                  <a:ext cx="25" cy="2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66" name="Rectangle 10">
                  <a:extLst>
                    <a:ext uri="{FF2B5EF4-FFF2-40B4-BE49-F238E27FC236}">
                      <a16:creationId xmlns:a16="http://schemas.microsoft.com/office/drawing/2014/main" id="{AC86172E-6DA6-47CC-99DF-F7026BD270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164"/>
                  <a:ext cx="26" cy="2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67" name="Rectangle 11">
                  <a:extLst>
                    <a:ext uri="{FF2B5EF4-FFF2-40B4-BE49-F238E27FC236}">
                      <a16:creationId xmlns:a16="http://schemas.microsoft.com/office/drawing/2014/main" id="{0A4B2234-1B67-46BE-83B9-E0910C443A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" y="98"/>
                  <a:ext cx="25" cy="24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68" name="Rectangle 12">
                  <a:extLst>
                    <a:ext uri="{FF2B5EF4-FFF2-40B4-BE49-F238E27FC236}">
                      <a16:creationId xmlns:a16="http://schemas.microsoft.com/office/drawing/2014/main" id="{5E458580-80A1-427A-88CD-6E8F282CFF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98"/>
                  <a:ext cx="26" cy="24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69" name="Rectangle 13">
                  <a:extLst>
                    <a:ext uri="{FF2B5EF4-FFF2-40B4-BE49-F238E27FC236}">
                      <a16:creationId xmlns:a16="http://schemas.microsoft.com/office/drawing/2014/main" id="{0FB5E1C3-A45E-4C3B-AE12-9FDD344AA6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" y="12"/>
                  <a:ext cx="47" cy="33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grpSp>
            <p:nvGrpSpPr>
              <p:cNvPr id="54" name="Group 158">
                <a:extLst>
                  <a:ext uri="{FF2B5EF4-FFF2-40B4-BE49-F238E27FC236}">
                    <a16:creationId xmlns:a16="http://schemas.microsoft.com/office/drawing/2014/main" id="{426CE35E-934D-4FE3-9A5A-A10941E90CC9}"/>
                  </a:ext>
                </a:extLst>
              </p:cNvPr>
              <p:cNvGrpSpPr/>
              <p:nvPr/>
            </p:nvGrpSpPr>
            <p:grpSpPr>
              <a:xfrm>
                <a:off x="2561534" y="2758439"/>
                <a:ext cx="475727" cy="421466"/>
                <a:chOff x="2779974" y="2727959"/>
                <a:chExt cx="475727" cy="421466"/>
              </a:xfrm>
            </p:grpSpPr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391D9726-C10E-4408-B364-9018948AEA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9974" y="2727959"/>
                  <a:ext cx="475727" cy="421465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57" name="Freeform 6">
                  <a:extLst>
                    <a:ext uri="{FF2B5EF4-FFF2-40B4-BE49-F238E27FC236}">
                      <a16:creationId xmlns:a16="http://schemas.microsoft.com/office/drawing/2014/main" id="{EE6B4B5C-23B0-4DB1-AC2B-0224496CF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8191" y="2981354"/>
                  <a:ext cx="122493" cy="168071"/>
                </a:xfrm>
                <a:custGeom>
                  <a:avLst/>
                  <a:gdLst>
                    <a:gd name="T0" fmla="*/ 20 w 20"/>
                    <a:gd name="T1" fmla="*/ 28 h 28"/>
                    <a:gd name="T2" fmla="*/ 20 w 20"/>
                    <a:gd name="T3" fmla="*/ 10 h 28"/>
                    <a:gd name="T4" fmla="*/ 10 w 20"/>
                    <a:gd name="T5" fmla="*/ 0 h 28"/>
                    <a:gd name="T6" fmla="*/ 0 w 20"/>
                    <a:gd name="T7" fmla="*/ 10 h 28"/>
                    <a:gd name="T8" fmla="*/ 0 w 20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8">
                      <a:moveTo>
                        <a:pt x="20" y="28"/>
                      </a:move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5"/>
                        <a:pt x="15" y="0"/>
                        <a:pt x="10" y="0"/>
                      </a:cubicBezTo>
                      <a:cubicBezTo>
                        <a:pt x="5" y="0"/>
                        <a:pt x="0" y="5"/>
                        <a:pt x="0" y="10"/>
                      </a:cubicBezTo>
                      <a:cubicBezTo>
                        <a:pt x="0" y="28"/>
                        <a:pt x="0" y="28"/>
                        <a:pt x="0" y="28"/>
                      </a:cubicBezTo>
                    </a:path>
                  </a:pathLst>
                </a:cu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58" name="Rectangle 7">
                  <a:extLst>
                    <a:ext uri="{FF2B5EF4-FFF2-40B4-BE49-F238E27FC236}">
                      <a16:creationId xmlns:a16="http://schemas.microsoft.com/office/drawing/2014/main" id="{34449B9C-34D1-4195-845B-9C8A9FBFA1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9677" y="2829662"/>
                  <a:ext cx="71217" cy="71216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59" name="Rectangle 8">
                  <a:extLst>
                    <a:ext uri="{FF2B5EF4-FFF2-40B4-BE49-F238E27FC236}">
                      <a16:creationId xmlns:a16="http://schemas.microsoft.com/office/drawing/2014/main" id="{C9E112B0-F388-434F-A175-797D4C3DB0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84781" y="2829662"/>
                  <a:ext cx="74065" cy="71216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60" name="Rectangle 9">
                  <a:extLst>
                    <a:ext uri="{FF2B5EF4-FFF2-40B4-BE49-F238E27FC236}">
                      <a16:creationId xmlns:a16="http://schemas.microsoft.com/office/drawing/2014/main" id="{689BF551-AA5E-4AFA-8774-43D3C4438B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9677" y="3004253"/>
                  <a:ext cx="71217" cy="71216"/>
                </a:xfrm>
                <a:prstGeom prst="rect">
                  <a:avLst/>
                </a:prstGeom>
                <a:noFill/>
                <a:ln w="19050" cap="flat">
                  <a:solidFill>
                    <a:srgbClr val="002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32384">
                    <a:defRPr/>
                  </a:pPr>
                  <a:endParaRPr lang="en-US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55" name="Isosceles Triangle 159">
                <a:extLst>
                  <a:ext uri="{FF2B5EF4-FFF2-40B4-BE49-F238E27FC236}">
                    <a16:creationId xmlns:a16="http://schemas.microsoft.com/office/drawing/2014/main" id="{A77F3200-4D0B-459D-9F18-8EF974E23490}"/>
                  </a:ext>
                </a:extLst>
              </p:cNvPr>
              <p:cNvSpPr/>
              <p:nvPr/>
            </p:nvSpPr>
            <p:spPr bwMode="auto">
              <a:xfrm>
                <a:off x="2560320" y="2537142"/>
                <a:ext cx="482599" cy="221297"/>
              </a:xfrm>
              <a:prstGeom prst="triangle">
                <a:avLst>
                  <a:gd name="adj" fmla="val 0"/>
                </a:avLst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 err="1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grpSp>
        <p:nvGrpSpPr>
          <p:cNvPr id="20" name="Group 174">
            <a:extLst>
              <a:ext uri="{FF2B5EF4-FFF2-40B4-BE49-F238E27FC236}">
                <a16:creationId xmlns:a16="http://schemas.microsoft.com/office/drawing/2014/main" id="{7C0EBAA9-C068-4822-906A-695BBB847FDB}"/>
              </a:ext>
            </a:extLst>
          </p:cNvPr>
          <p:cNvGrpSpPr/>
          <p:nvPr/>
        </p:nvGrpSpPr>
        <p:grpSpPr>
          <a:xfrm>
            <a:off x="5777969" y="1600788"/>
            <a:ext cx="1340292" cy="1340292"/>
            <a:chOff x="5547902" y="2127586"/>
            <a:chExt cx="1340672" cy="1340672"/>
          </a:xfrm>
        </p:grpSpPr>
        <p:sp>
          <p:nvSpPr>
            <p:cNvPr id="37" name="Oval 175">
              <a:extLst>
                <a:ext uri="{FF2B5EF4-FFF2-40B4-BE49-F238E27FC236}">
                  <a16:creationId xmlns:a16="http://schemas.microsoft.com/office/drawing/2014/main" id="{18BEF007-618F-4863-9EC5-C14453B59708}"/>
                </a:ext>
              </a:extLst>
            </p:cNvPr>
            <p:cNvSpPr/>
            <p:nvPr/>
          </p:nvSpPr>
          <p:spPr bwMode="auto">
            <a:xfrm>
              <a:off x="5547902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8" name="Group 16">
              <a:extLst>
                <a:ext uri="{FF2B5EF4-FFF2-40B4-BE49-F238E27FC236}">
                  <a16:creationId xmlns:a16="http://schemas.microsoft.com/office/drawing/2014/main" id="{1673FA0A-CCB3-4E02-97FA-6F0F6F24FA3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4049" y="2333626"/>
              <a:ext cx="770390" cy="891105"/>
              <a:chOff x="13" y="7"/>
              <a:chExt cx="351" cy="406"/>
            </a:xfrm>
          </p:grpSpPr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D2EECDBE-BF0A-4EA6-8603-084AD055EA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" y="199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1 h 176"/>
                  <a:gd name="T8" fmla="*/ 76 w 152"/>
                  <a:gd name="T9" fmla="*/ 176 h 176"/>
                  <a:gd name="T10" fmla="*/ 0 w 152"/>
                  <a:gd name="T11" fmla="*/ 131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1"/>
                    </a:lnTo>
                    <a:lnTo>
                      <a:pt x="76" y="176"/>
                    </a:lnTo>
                    <a:lnTo>
                      <a:pt x="0" y="131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0E080E3F-2DFF-47C6-AC94-CA9FAFCAE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" y="244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1" name="Line 19">
                <a:extLst>
                  <a:ext uri="{FF2B5EF4-FFF2-40B4-BE49-F238E27FC236}">
                    <a16:creationId xmlns:a16="http://schemas.microsoft.com/office/drawing/2014/main" id="{4B980296-D320-461B-9631-BB7F02986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82"/>
                <a:ext cx="0" cy="93"/>
              </a:xfrm>
              <a:prstGeom prst="line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9BEA336B-D380-4A16-B54C-40299E2E6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" y="199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1 h 176"/>
                  <a:gd name="T8" fmla="*/ 76 w 152"/>
                  <a:gd name="T9" fmla="*/ 176 h 176"/>
                  <a:gd name="T10" fmla="*/ 0 w 152"/>
                  <a:gd name="T11" fmla="*/ 131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1"/>
                    </a:lnTo>
                    <a:lnTo>
                      <a:pt x="76" y="176"/>
                    </a:lnTo>
                    <a:lnTo>
                      <a:pt x="0" y="131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3" name="Freeform 21">
                <a:extLst>
                  <a:ext uri="{FF2B5EF4-FFF2-40B4-BE49-F238E27FC236}">
                    <a16:creationId xmlns:a16="http://schemas.microsoft.com/office/drawing/2014/main" id="{8E828F03-26BA-4C60-A397-CD8D5915D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" y="244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4" name="Line 22">
                <a:extLst>
                  <a:ext uri="{FF2B5EF4-FFF2-40B4-BE49-F238E27FC236}">
                    <a16:creationId xmlns:a16="http://schemas.microsoft.com/office/drawing/2014/main" id="{7B4BDB71-83E8-497A-8EEC-8B4B76546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" y="282"/>
                <a:ext cx="0" cy="93"/>
              </a:xfrm>
              <a:prstGeom prst="line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72D0024-3180-40E0-89B1-6172E3A42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" y="364"/>
                <a:ext cx="163" cy="49"/>
              </a:xfrm>
              <a:custGeom>
                <a:avLst/>
                <a:gdLst>
                  <a:gd name="T0" fmla="*/ 163 w 163"/>
                  <a:gd name="T1" fmla="*/ 2 h 49"/>
                  <a:gd name="T2" fmla="*/ 83 w 163"/>
                  <a:gd name="T3" fmla="*/ 49 h 49"/>
                  <a:gd name="T4" fmla="*/ 0 w 163"/>
                  <a:gd name="T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49">
                    <a:moveTo>
                      <a:pt x="163" y="2"/>
                    </a:moveTo>
                    <a:lnTo>
                      <a:pt x="83" y="49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0422B94B-FC1D-40DF-A7FA-F7EB3BF7D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7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3 h 176"/>
                  <a:gd name="T8" fmla="*/ 76 w 152"/>
                  <a:gd name="T9" fmla="*/ 176 h 176"/>
                  <a:gd name="T10" fmla="*/ 0 w 152"/>
                  <a:gd name="T11" fmla="*/ 133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3"/>
                    </a:lnTo>
                    <a:lnTo>
                      <a:pt x="76" y="176"/>
                    </a:lnTo>
                    <a:lnTo>
                      <a:pt x="0" y="133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79953D4-2DA2-4392-A251-BDD1A63B3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52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8" name="Line 26">
                <a:extLst>
                  <a:ext uri="{FF2B5EF4-FFF2-40B4-BE49-F238E27FC236}">
                    <a16:creationId xmlns:a16="http://schemas.microsoft.com/office/drawing/2014/main" id="{70EF93E8-1867-4B47-B2DA-9205E9217E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" y="96"/>
                <a:ext cx="0" cy="87"/>
              </a:xfrm>
              <a:prstGeom prst="line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B4144D8F-8042-41E7-ADF4-A3660C86B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" y="92"/>
                <a:ext cx="82" cy="141"/>
              </a:xfrm>
              <a:custGeom>
                <a:avLst/>
                <a:gdLst>
                  <a:gd name="T0" fmla="*/ 0 w 82"/>
                  <a:gd name="T1" fmla="*/ 0 h 141"/>
                  <a:gd name="T2" fmla="*/ 82 w 82"/>
                  <a:gd name="T3" fmla="*/ 46 h 141"/>
                  <a:gd name="T4" fmla="*/ 82 w 82"/>
                  <a:gd name="T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141">
                    <a:moveTo>
                      <a:pt x="0" y="0"/>
                    </a:moveTo>
                    <a:lnTo>
                      <a:pt x="82" y="46"/>
                    </a:lnTo>
                    <a:lnTo>
                      <a:pt x="82" y="141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7E5840F9-C411-4952-B4AF-F0ED8B482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" y="92"/>
                <a:ext cx="83" cy="141"/>
              </a:xfrm>
              <a:custGeom>
                <a:avLst/>
                <a:gdLst>
                  <a:gd name="T0" fmla="*/ 0 w 83"/>
                  <a:gd name="T1" fmla="*/ 141 h 141"/>
                  <a:gd name="T2" fmla="*/ 0 w 83"/>
                  <a:gd name="T3" fmla="*/ 46 h 141"/>
                  <a:gd name="T4" fmla="*/ 83 w 83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141">
                    <a:moveTo>
                      <a:pt x="0" y="141"/>
                    </a:moveTo>
                    <a:lnTo>
                      <a:pt x="0" y="46"/>
                    </a:lnTo>
                    <a:lnTo>
                      <a:pt x="83" y="0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grpSp>
        <p:nvGrpSpPr>
          <p:cNvPr id="21" name="Group 189">
            <a:extLst>
              <a:ext uri="{FF2B5EF4-FFF2-40B4-BE49-F238E27FC236}">
                <a16:creationId xmlns:a16="http://schemas.microsoft.com/office/drawing/2014/main" id="{1CD5BCC7-C85B-44FB-A2B5-8B03B10A4F47}"/>
              </a:ext>
            </a:extLst>
          </p:cNvPr>
          <p:cNvGrpSpPr/>
          <p:nvPr/>
        </p:nvGrpSpPr>
        <p:grpSpPr>
          <a:xfrm>
            <a:off x="3006004" y="1600788"/>
            <a:ext cx="1340292" cy="1340292"/>
            <a:chOff x="2775150" y="2127586"/>
            <a:chExt cx="1340672" cy="1340672"/>
          </a:xfrm>
        </p:grpSpPr>
        <p:sp>
          <p:nvSpPr>
            <p:cNvPr id="35" name="Oval 190">
              <a:extLst>
                <a:ext uri="{FF2B5EF4-FFF2-40B4-BE49-F238E27FC236}">
                  <a16:creationId xmlns:a16="http://schemas.microsoft.com/office/drawing/2014/main" id="{90203890-B46B-466A-A2E8-25ECAABE3663}"/>
                </a:ext>
              </a:extLst>
            </p:cNvPr>
            <p:cNvSpPr/>
            <p:nvPr/>
          </p:nvSpPr>
          <p:spPr bwMode="auto">
            <a:xfrm>
              <a:off x="2775150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86B04566-A37E-4DF8-8054-4586B15CEC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228" y="2365339"/>
              <a:ext cx="794968" cy="855843"/>
            </a:xfrm>
            <a:custGeom>
              <a:avLst/>
              <a:gdLst>
                <a:gd name="T0" fmla="*/ 8 w 104"/>
                <a:gd name="T1" fmla="*/ 112 h 112"/>
                <a:gd name="T2" fmla="*/ 92 w 104"/>
                <a:gd name="T3" fmla="*/ 112 h 112"/>
                <a:gd name="T4" fmla="*/ 100 w 104"/>
                <a:gd name="T5" fmla="*/ 112 h 112"/>
                <a:gd name="T6" fmla="*/ 104 w 104"/>
                <a:gd name="T7" fmla="*/ 40 h 112"/>
                <a:gd name="T8" fmla="*/ 72 w 104"/>
                <a:gd name="T9" fmla="*/ 24 h 112"/>
                <a:gd name="T10" fmla="*/ 68 w 104"/>
                <a:gd name="T11" fmla="*/ 0 h 112"/>
                <a:gd name="T12" fmla="*/ 40 w 104"/>
                <a:gd name="T13" fmla="*/ 0 h 112"/>
                <a:gd name="T14" fmla="*/ 32 w 104"/>
                <a:gd name="T15" fmla="*/ 0 h 112"/>
                <a:gd name="T16" fmla="*/ 0 w 104"/>
                <a:gd name="T17" fmla="*/ 24 h 112"/>
                <a:gd name="T18" fmla="*/ 4 w 104"/>
                <a:gd name="T19" fmla="*/ 50 h 112"/>
                <a:gd name="T20" fmla="*/ 28 w 104"/>
                <a:gd name="T21" fmla="*/ 72 h 112"/>
                <a:gd name="T22" fmla="*/ 48 w 104"/>
                <a:gd name="T23" fmla="*/ 104 h 112"/>
                <a:gd name="T24" fmla="*/ 28 w 104"/>
                <a:gd name="T25" fmla="*/ 72 h 112"/>
                <a:gd name="T26" fmla="*/ 76 w 104"/>
                <a:gd name="T27" fmla="*/ 104 h 112"/>
                <a:gd name="T28" fmla="*/ 56 w 104"/>
                <a:gd name="T29" fmla="*/ 72 h 112"/>
                <a:gd name="T30" fmla="*/ 84 w 104"/>
                <a:gd name="T31" fmla="*/ 104 h 112"/>
                <a:gd name="T32" fmla="*/ 84 w 104"/>
                <a:gd name="T33" fmla="*/ 68 h 112"/>
                <a:gd name="T34" fmla="*/ 28 w 104"/>
                <a:gd name="T35" fmla="*/ 64 h 112"/>
                <a:gd name="T36" fmla="*/ 20 w 104"/>
                <a:gd name="T37" fmla="*/ 64 h 112"/>
                <a:gd name="T38" fmla="*/ 12 w 104"/>
                <a:gd name="T39" fmla="*/ 104 h 112"/>
                <a:gd name="T40" fmla="*/ 16 w 104"/>
                <a:gd name="T41" fmla="*/ 56 h 112"/>
                <a:gd name="T42" fmla="*/ 40 w 104"/>
                <a:gd name="T43" fmla="*/ 56 h 112"/>
                <a:gd name="T44" fmla="*/ 64 w 104"/>
                <a:gd name="T45" fmla="*/ 56 h 112"/>
                <a:gd name="T46" fmla="*/ 88 w 104"/>
                <a:gd name="T47" fmla="*/ 56 h 112"/>
                <a:gd name="T48" fmla="*/ 92 w 104"/>
                <a:gd name="T49" fmla="*/ 104 h 112"/>
                <a:gd name="T50" fmla="*/ 32 w 104"/>
                <a:gd name="T51" fmla="*/ 32 h 112"/>
                <a:gd name="T52" fmla="*/ 48 w 104"/>
                <a:gd name="T53" fmla="*/ 40 h 112"/>
                <a:gd name="T54" fmla="*/ 32 w 104"/>
                <a:gd name="T55" fmla="*/ 40 h 112"/>
                <a:gd name="T56" fmla="*/ 56 w 104"/>
                <a:gd name="T57" fmla="*/ 32 h 112"/>
                <a:gd name="T58" fmla="*/ 72 w 104"/>
                <a:gd name="T59" fmla="*/ 40 h 112"/>
                <a:gd name="T60" fmla="*/ 56 w 104"/>
                <a:gd name="T61" fmla="*/ 40 h 112"/>
                <a:gd name="T62" fmla="*/ 96 w 104"/>
                <a:gd name="T63" fmla="*/ 40 h 112"/>
                <a:gd name="T64" fmla="*/ 80 w 104"/>
                <a:gd name="T65" fmla="*/ 40 h 112"/>
                <a:gd name="T66" fmla="*/ 96 w 104"/>
                <a:gd name="T67" fmla="*/ 32 h 112"/>
                <a:gd name="T68" fmla="*/ 40 w 104"/>
                <a:gd name="T69" fmla="*/ 8 h 112"/>
                <a:gd name="T70" fmla="*/ 64 w 104"/>
                <a:gd name="T71" fmla="*/ 24 h 112"/>
                <a:gd name="T72" fmla="*/ 40 w 104"/>
                <a:gd name="T73" fmla="*/ 8 h 112"/>
                <a:gd name="T74" fmla="*/ 24 w 104"/>
                <a:gd name="T75" fmla="*/ 32 h 112"/>
                <a:gd name="T76" fmla="*/ 16 w 104"/>
                <a:gd name="T77" fmla="*/ 48 h 112"/>
                <a:gd name="T78" fmla="*/ 8 w 104"/>
                <a:gd name="T79" fmla="*/ 3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2">
                  <a:moveTo>
                    <a:pt x="4" y="112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2" y="48"/>
                    <a:pt x="104" y="44"/>
                    <a:pt x="104" y="40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2" y="48"/>
                    <a:pt x="4" y="50"/>
                  </a:cubicBezTo>
                  <a:lnTo>
                    <a:pt x="4" y="112"/>
                  </a:lnTo>
                  <a:close/>
                  <a:moveTo>
                    <a:pt x="28" y="72"/>
                  </a:moveTo>
                  <a:cubicBezTo>
                    <a:pt x="48" y="72"/>
                    <a:pt x="48" y="72"/>
                    <a:pt x="48" y="7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28" y="104"/>
                    <a:pt x="28" y="104"/>
                  </a:cubicBezTo>
                  <a:lnTo>
                    <a:pt x="28" y="72"/>
                  </a:lnTo>
                  <a:close/>
                  <a:moveTo>
                    <a:pt x="76" y="72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72"/>
                    <a:pt x="56" y="72"/>
                    <a:pt x="56" y="72"/>
                  </a:cubicBezTo>
                  <a:lnTo>
                    <a:pt x="76" y="72"/>
                  </a:lnTo>
                  <a:close/>
                  <a:moveTo>
                    <a:pt x="84" y="104"/>
                  </a:moveTo>
                  <a:cubicBezTo>
                    <a:pt x="84" y="72"/>
                    <a:pt x="84" y="72"/>
                    <a:pt x="84" y="7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5" y="56"/>
                    <a:pt x="16" y="56"/>
                  </a:cubicBezTo>
                  <a:cubicBezTo>
                    <a:pt x="21" y="56"/>
                    <a:pt x="25" y="54"/>
                    <a:pt x="28" y="50"/>
                  </a:cubicBezTo>
                  <a:cubicBezTo>
                    <a:pt x="31" y="54"/>
                    <a:pt x="35" y="56"/>
                    <a:pt x="40" y="56"/>
                  </a:cubicBezTo>
                  <a:cubicBezTo>
                    <a:pt x="45" y="56"/>
                    <a:pt x="49" y="54"/>
                    <a:pt x="52" y="50"/>
                  </a:cubicBezTo>
                  <a:cubicBezTo>
                    <a:pt x="55" y="54"/>
                    <a:pt x="59" y="56"/>
                    <a:pt x="64" y="56"/>
                  </a:cubicBezTo>
                  <a:cubicBezTo>
                    <a:pt x="69" y="56"/>
                    <a:pt x="73" y="54"/>
                    <a:pt x="76" y="50"/>
                  </a:cubicBezTo>
                  <a:cubicBezTo>
                    <a:pt x="79" y="54"/>
                    <a:pt x="83" y="56"/>
                    <a:pt x="88" y="56"/>
                  </a:cubicBezTo>
                  <a:cubicBezTo>
                    <a:pt x="89" y="56"/>
                    <a:pt x="91" y="56"/>
                    <a:pt x="92" y="55"/>
                  </a:cubicBezTo>
                  <a:cubicBezTo>
                    <a:pt x="92" y="104"/>
                    <a:pt x="92" y="104"/>
                    <a:pt x="92" y="104"/>
                  </a:cubicBezTo>
                  <a:lnTo>
                    <a:pt x="84" y="104"/>
                  </a:lnTo>
                  <a:close/>
                  <a:moveTo>
                    <a:pt x="32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4"/>
                    <a:pt x="44" y="48"/>
                    <a:pt x="40" y="48"/>
                  </a:cubicBezTo>
                  <a:cubicBezTo>
                    <a:pt x="36" y="48"/>
                    <a:pt x="32" y="44"/>
                    <a:pt x="32" y="40"/>
                  </a:cubicBezTo>
                  <a:lnTo>
                    <a:pt x="32" y="32"/>
                  </a:lnTo>
                  <a:close/>
                  <a:moveTo>
                    <a:pt x="56" y="32"/>
                  </a:moveTo>
                  <a:cubicBezTo>
                    <a:pt x="72" y="32"/>
                    <a:pt x="72" y="32"/>
                    <a:pt x="72" y="32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60" y="48"/>
                    <a:pt x="56" y="44"/>
                    <a:pt x="56" y="40"/>
                  </a:cubicBezTo>
                  <a:lnTo>
                    <a:pt x="56" y="32"/>
                  </a:lnTo>
                  <a:close/>
                  <a:moveTo>
                    <a:pt x="96" y="40"/>
                  </a:moveTo>
                  <a:cubicBezTo>
                    <a:pt x="96" y="44"/>
                    <a:pt x="92" y="48"/>
                    <a:pt x="88" y="48"/>
                  </a:cubicBezTo>
                  <a:cubicBezTo>
                    <a:pt x="84" y="48"/>
                    <a:pt x="80" y="44"/>
                    <a:pt x="80" y="40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96" y="32"/>
                    <a:pt x="96" y="32"/>
                    <a:pt x="96" y="32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8"/>
                  </a:lnTo>
                  <a:close/>
                  <a:moveTo>
                    <a:pt x="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0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353535"/>
            </a:solidFill>
            <a:ln w="38100">
              <a:solidFill>
                <a:srgbClr val="EAEAEA"/>
              </a:solidFill>
              <a:miter lim="800000"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22" name="Group 192">
            <a:extLst>
              <a:ext uri="{FF2B5EF4-FFF2-40B4-BE49-F238E27FC236}">
                <a16:creationId xmlns:a16="http://schemas.microsoft.com/office/drawing/2014/main" id="{B42BAE1F-97B2-4117-A536-18FA657F389D}"/>
              </a:ext>
            </a:extLst>
          </p:cNvPr>
          <p:cNvGrpSpPr/>
          <p:nvPr/>
        </p:nvGrpSpPr>
        <p:grpSpPr>
          <a:xfrm>
            <a:off x="8549934" y="1600788"/>
            <a:ext cx="1340292" cy="1340292"/>
            <a:chOff x="8320652" y="2127586"/>
            <a:chExt cx="1340672" cy="1340672"/>
          </a:xfrm>
        </p:grpSpPr>
        <p:sp>
          <p:nvSpPr>
            <p:cNvPr id="28" name="Oval 193">
              <a:extLst>
                <a:ext uri="{FF2B5EF4-FFF2-40B4-BE49-F238E27FC236}">
                  <a16:creationId xmlns:a16="http://schemas.microsoft.com/office/drawing/2014/main" id="{9BE4F214-8E80-45A6-B3A4-30AA1670A0A2}"/>
                </a:ext>
              </a:extLst>
            </p:cNvPr>
            <p:cNvSpPr/>
            <p:nvPr/>
          </p:nvSpPr>
          <p:spPr bwMode="auto">
            <a:xfrm>
              <a:off x="8320652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9" name="Group 8">
              <a:extLst>
                <a:ext uri="{FF2B5EF4-FFF2-40B4-BE49-F238E27FC236}">
                  <a16:creationId xmlns:a16="http://schemas.microsoft.com/office/drawing/2014/main" id="{83005A0C-3AB3-412F-BAD6-DF5D7FF1A02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61965" y="2577338"/>
              <a:ext cx="897974" cy="451613"/>
              <a:chOff x="7" y="12"/>
              <a:chExt cx="342" cy="172"/>
            </a:xfrm>
          </p:grpSpPr>
          <p:sp>
            <p:nvSpPr>
              <p:cNvPr id="30" name="Rectangle 9">
                <a:extLst>
                  <a:ext uri="{FF2B5EF4-FFF2-40B4-BE49-F238E27FC236}">
                    <a16:creationId xmlns:a16="http://schemas.microsoft.com/office/drawing/2014/main" id="{D260A608-1537-4C62-825A-72D6E9170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" y="64"/>
                <a:ext cx="87" cy="120"/>
              </a:xfrm>
              <a:prstGeom prst="rect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1" name="Rectangle 10">
                <a:extLst>
                  <a:ext uri="{FF2B5EF4-FFF2-40B4-BE49-F238E27FC236}">
                    <a16:creationId xmlns:a16="http://schemas.microsoft.com/office/drawing/2014/main" id="{5726F2E1-A109-401C-B6E3-B724EEF53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76"/>
                <a:ext cx="154" cy="108"/>
              </a:xfrm>
              <a:prstGeom prst="rect">
                <a:avLst/>
              </a:pr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2" name="Line 11">
                <a:extLst>
                  <a:ext uri="{FF2B5EF4-FFF2-40B4-BE49-F238E27FC236}">
                    <a16:creationId xmlns:a16="http://schemas.microsoft.com/office/drawing/2014/main" id="{77746DD8-6DF4-407A-B116-2E67F30B8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" y="124"/>
                <a:ext cx="0" cy="17"/>
              </a:xfrm>
              <a:prstGeom prst="line">
                <a:avLst/>
              </a:prstGeom>
              <a:noFill/>
              <a:ln w="2540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850CAC7-5FE6-415E-B748-C20C757E0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" y="150"/>
                <a:ext cx="68" cy="34"/>
              </a:xfrm>
              <a:custGeom>
                <a:avLst/>
                <a:gdLst>
                  <a:gd name="T0" fmla="*/ 68 w 68"/>
                  <a:gd name="T1" fmla="*/ 0 h 34"/>
                  <a:gd name="T2" fmla="*/ 0 w 68"/>
                  <a:gd name="T3" fmla="*/ 0 h 34"/>
                  <a:gd name="T4" fmla="*/ 0 w 68"/>
                  <a:gd name="T5" fmla="*/ 34 h 34"/>
                  <a:gd name="T6" fmla="*/ 43 w 68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4">
                    <a:moveTo>
                      <a:pt x="68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43" y="34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A3044B18-4AB5-48E7-9167-6CB7BEF72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12"/>
                <a:ext cx="238" cy="64"/>
              </a:xfrm>
              <a:custGeom>
                <a:avLst/>
                <a:gdLst>
                  <a:gd name="T0" fmla="*/ 0 w 238"/>
                  <a:gd name="T1" fmla="*/ 26 h 64"/>
                  <a:gd name="T2" fmla="*/ 0 w 238"/>
                  <a:gd name="T3" fmla="*/ 0 h 64"/>
                  <a:gd name="T4" fmla="*/ 238 w 238"/>
                  <a:gd name="T5" fmla="*/ 0 h 64"/>
                  <a:gd name="T6" fmla="*/ 238 w 238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64">
                    <a:moveTo>
                      <a:pt x="0" y="26"/>
                    </a:moveTo>
                    <a:lnTo>
                      <a:pt x="0" y="0"/>
                    </a:lnTo>
                    <a:lnTo>
                      <a:pt x="238" y="0"/>
                    </a:lnTo>
                    <a:lnTo>
                      <a:pt x="238" y="64"/>
                    </a:lnTo>
                  </a:path>
                </a:pathLst>
              </a:custGeom>
              <a:noFill/>
              <a:ln w="19050" cap="flat">
                <a:solidFill>
                  <a:srgbClr val="00205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cxnSp>
        <p:nvCxnSpPr>
          <p:cNvPr id="23" name="Straight Arrow Connector 200">
            <a:extLst>
              <a:ext uri="{FF2B5EF4-FFF2-40B4-BE49-F238E27FC236}">
                <a16:creationId xmlns:a16="http://schemas.microsoft.com/office/drawing/2014/main" id="{97B8B613-F57D-4D95-A063-0B7062837798}"/>
              </a:ext>
            </a:extLst>
          </p:cNvPr>
          <p:cNvCxnSpPr>
            <a:cxnSpLocks/>
          </p:cNvCxnSpPr>
          <p:nvPr/>
        </p:nvCxnSpPr>
        <p:spPr>
          <a:xfrm>
            <a:off x="4458530" y="2245945"/>
            <a:ext cx="1207204" cy="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24" name="Straight Arrow Connector 201">
            <a:extLst>
              <a:ext uri="{FF2B5EF4-FFF2-40B4-BE49-F238E27FC236}">
                <a16:creationId xmlns:a16="http://schemas.microsoft.com/office/drawing/2014/main" id="{73CD8E75-0582-40B8-89F8-5FE3AD200767}"/>
              </a:ext>
            </a:extLst>
          </p:cNvPr>
          <p:cNvCxnSpPr>
            <a:cxnSpLocks/>
          </p:cNvCxnSpPr>
          <p:nvPr/>
        </p:nvCxnSpPr>
        <p:spPr>
          <a:xfrm flipH="1">
            <a:off x="7230495" y="2245945"/>
            <a:ext cx="1207204" cy="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25" name="Straight Arrow Connector 202">
            <a:extLst>
              <a:ext uri="{FF2B5EF4-FFF2-40B4-BE49-F238E27FC236}">
                <a16:creationId xmlns:a16="http://schemas.microsoft.com/office/drawing/2014/main" id="{0EE4F724-AA70-4374-A69F-29F60EDF98D9}"/>
              </a:ext>
            </a:extLst>
          </p:cNvPr>
          <p:cNvCxnSpPr>
            <a:cxnSpLocks/>
          </p:cNvCxnSpPr>
          <p:nvPr/>
        </p:nvCxnSpPr>
        <p:spPr>
          <a:xfrm>
            <a:off x="6443284" y="3038392"/>
            <a:ext cx="0" cy="94082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26" name="Freeform 50">
            <a:extLst>
              <a:ext uri="{FF2B5EF4-FFF2-40B4-BE49-F238E27FC236}">
                <a16:creationId xmlns:a16="http://schemas.microsoft.com/office/drawing/2014/main" id="{C2D57E37-1F0C-423E-B38A-BE0A28892030}"/>
              </a:ext>
            </a:extLst>
          </p:cNvPr>
          <p:cNvSpPr>
            <a:spLocks/>
          </p:cNvSpPr>
          <p:nvPr/>
        </p:nvSpPr>
        <p:spPr bwMode="auto">
          <a:xfrm flipH="1">
            <a:off x="6608634" y="4975226"/>
            <a:ext cx="614249" cy="411909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rgbClr val="00BCF2"/>
          </a:solidFill>
          <a:ln w="19050" cap="flat">
            <a:noFill/>
            <a:prstDash val="solid"/>
            <a:miter lim="800000"/>
            <a:headEnd/>
            <a:tailEnd/>
          </a:ln>
        </p:spPr>
        <p:txBody>
          <a:bodyPr rot="0" spcFirstLastPara="0" vert="horz" wrap="square" lIns="91414" tIns="45706" rIns="91414" bIns="45706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384">
              <a:defRPr/>
            </a:pPr>
            <a:endParaRPr lang="en-US" kern="0">
              <a:solidFill>
                <a:srgbClr val="353535"/>
              </a:soli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61619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8">
            <a:extLst>
              <a:ext uri="{FF2B5EF4-FFF2-40B4-BE49-F238E27FC236}">
                <a16:creationId xmlns:a16="http://schemas.microsoft.com/office/drawing/2014/main" id="{BDE8FB0B-1E85-4EBA-9187-1FCE36A4F95D}"/>
              </a:ext>
            </a:extLst>
          </p:cNvPr>
          <p:cNvSpPr txBox="1"/>
          <p:nvPr/>
        </p:nvSpPr>
        <p:spPr>
          <a:xfrm>
            <a:off x="8787906" y="5338565"/>
            <a:ext cx="1270013" cy="756451"/>
          </a:xfrm>
          <a:prstGeom prst="rect">
            <a:avLst/>
          </a:prstGeom>
          <a:noFill/>
        </p:spPr>
        <p:txBody>
          <a:bodyPr wrap="none" lIns="182802" tIns="146241" rIns="182802" bIns="146241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264" kern="0">
                <a:solidFill>
                  <a:srgbClr val="0070C0"/>
                </a:solidFill>
                <a:latin typeface="Segoe UI"/>
              </a:rPr>
              <a:t>PaaS</a:t>
            </a:r>
          </a:p>
        </p:txBody>
      </p:sp>
      <p:sp>
        <p:nvSpPr>
          <p:cNvPr id="4" name="TextBox 27">
            <a:extLst>
              <a:ext uri="{FF2B5EF4-FFF2-40B4-BE49-F238E27FC236}">
                <a16:creationId xmlns:a16="http://schemas.microsoft.com/office/drawing/2014/main" id="{C7F150C3-21E8-4AC5-8AE0-7419EBA72309}"/>
              </a:ext>
            </a:extLst>
          </p:cNvPr>
          <p:cNvSpPr txBox="1"/>
          <p:nvPr/>
        </p:nvSpPr>
        <p:spPr>
          <a:xfrm>
            <a:off x="6172578" y="5338565"/>
            <a:ext cx="939598" cy="634260"/>
          </a:xfrm>
          <a:prstGeom prst="rect">
            <a:avLst/>
          </a:prstGeom>
          <a:noFill/>
        </p:spPr>
        <p:txBody>
          <a:bodyPr wrap="none" lIns="182802" tIns="146241" rIns="182802" bIns="146241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kern="0">
                <a:solidFill>
                  <a:srgbClr val="E7E6E6">
                    <a:lumMod val="75000"/>
                  </a:srgbClr>
                </a:solidFill>
                <a:latin typeface="Segoe UI"/>
              </a:rPr>
              <a:t>IaaS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3D9439F9-04A6-431E-9D4A-3B95EE3225D5}"/>
              </a:ext>
            </a:extLst>
          </p:cNvPr>
          <p:cNvSpPr txBox="1"/>
          <p:nvPr/>
        </p:nvSpPr>
        <p:spPr>
          <a:xfrm>
            <a:off x="1393743" y="5338565"/>
            <a:ext cx="2134383" cy="634260"/>
          </a:xfrm>
          <a:prstGeom prst="rect">
            <a:avLst/>
          </a:prstGeom>
          <a:noFill/>
        </p:spPr>
        <p:txBody>
          <a:bodyPr wrap="none" lIns="182802" tIns="146241" rIns="182802" bIns="146241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kern="0" dirty="0">
                <a:solidFill>
                  <a:srgbClr val="E7E6E6">
                    <a:lumMod val="75000"/>
                  </a:srgbClr>
                </a:solidFill>
                <a:latin typeface="Segoe UI"/>
              </a:rPr>
              <a:t>On-Premises</a:t>
            </a:r>
          </a:p>
        </p:txBody>
      </p:sp>
      <p:cxnSp>
        <p:nvCxnSpPr>
          <p:cNvPr id="6" name="Straight Arrow Connector 10">
            <a:extLst>
              <a:ext uri="{FF2B5EF4-FFF2-40B4-BE49-F238E27FC236}">
                <a16:creationId xmlns:a16="http://schemas.microsoft.com/office/drawing/2014/main" id="{C38B6C20-5FEB-414B-B335-5232C8B2D0D8}"/>
              </a:ext>
            </a:extLst>
          </p:cNvPr>
          <p:cNvCxnSpPr>
            <a:cxnSpLocks/>
          </p:cNvCxnSpPr>
          <p:nvPr/>
        </p:nvCxnSpPr>
        <p:spPr>
          <a:xfrm>
            <a:off x="1126543" y="5352257"/>
            <a:ext cx="881070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11">
            <a:extLst>
              <a:ext uri="{FF2B5EF4-FFF2-40B4-BE49-F238E27FC236}">
                <a16:creationId xmlns:a16="http://schemas.microsoft.com/office/drawing/2014/main" id="{3559AC79-06AC-4882-BA39-8ECBCE127569}"/>
              </a:ext>
            </a:extLst>
          </p:cNvPr>
          <p:cNvSpPr/>
          <p:nvPr/>
        </p:nvSpPr>
        <p:spPr bwMode="auto">
          <a:xfrm>
            <a:off x="2373037" y="5264361"/>
            <a:ext cx="175796" cy="1757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5B8DA802-E54B-431E-8AB9-DD4C2FCE7031}"/>
              </a:ext>
            </a:extLst>
          </p:cNvPr>
          <p:cNvSpPr/>
          <p:nvPr/>
        </p:nvSpPr>
        <p:spPr bwMode="auto">
          <a:xfrm>
            <a:off x="6554480" y="5264361"/>
            <a:ext cx="175796" cy="1757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20">
            <a:extLst>
              <a:ext uri="{FF2B5EF4-FFF2-40B4-BE49-F238E27FC236}">
                <a16:creationId xmlns:a16="http://schemas.microsoft.com/office/drawing/2014/main" id="{948F3589-FC54-42D0-9F9F-72DE28B221AF}"/>
              </a:ext>
            </a:extLst>
          </p:cNvPr>
          <p:cNvSpPr/>
          <p:nvPr/>
        </p:nvSpPr>
        <p:spPr bwMode="auto">
          <a:xfrm>
            <a:off x="9332967" y="5264361"/>
            <a:ext cx="175796" cy="1757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Freeform 50">
            <a:extLst>
              <a:ext uri="{FF2B5EF4-FFF2-40B4-BE49-F238E27FC236}">
                <a16:creationId xmlns:a16="http://schemas.microsoft.com/office/drawing/2014/main" id="{FDAEEEA6-5AF6-41FC-A616-ED0B2C977966}"/>
              </a:ext>
            </a:extLst>
          </p:cNvPr>
          <p:cNvSpPr>
            <a:spLocks/>
          </p:cNvSpPr>
          <p:nvPr/>
        </p:nvSpPr>
        <p:spPr bwMode="auto">
          <a:xfrm>
            <a:off x="5087154" y="3190210"/>
            <a:ext cx="874195" cy="586225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rgbClr val="00BCF2"/>
          </a:solidFill>
          <a:ln w="19050" cap="flat">
            <a:noFill/>
            <a:prstDash val="solid"/>
            <a:miter lim="800000"/>
            <a:headEnd/>
            <a:tailEnd/>
          </a:ln>
        </p:spPr>
        <p:txBody>
          <a:bodyPr rot="0" spcFirstLastPara="0" vert="horz" wrap="square" lIns="91414" tIns="45706" rIns="91414" bIns="45706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384">
              <a:defRPr/>
            </a:pPr>
            <a:endParaRPr lang="en-US" kern="0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11" name="Group 89">
            <a:extLst>
              <a:ext uri="{FF2B5EF4-FFF2-40B4-BE49-F238E27FC236}">
                <a16:creationId xmlns:a16="http://schemas.microsoft.com/office/drawing/2014/main" id="{0143D328-F81A-4D2A-9A77-13A43681F68D}"/>
              </a:ext>
            </a:extLst>
          </p:cNvPr>
          <p:cNvGrpSpPr/>
          <p:nvPr/>
        </p:nvGrpSpPr>
        <p:grpSpPr>
          <a:xfrm>
            <a:off x="5378041" y="2475152"/>
            <a:ext cx="1340292" cy="1340292"/>
            <a:chOff x="5547902" y="2127586"/>
            <a:chExt cx="1340672" cy="1340672"/>
          </a:xfrm>
        </p:grpSpPr>
        <p:sp>
          <p:nvSpPr>
            <p:cNvPr id="31" name="Oval 90">
              <a:extLst>
                <a:ext uri="{FF2B5EF4-FFF2-40B4-BE49-F238E27FC236}">
                  <a16:creationId xmlns:a16="http://schemas.microsoft.com/office/drawing/2014/main" id="{15287FF7-676A-4112-8417-9E596FFB426E}"/>
                </a:ext>
              </a:extLst>
            </p:cNvPr>
            <p:cNvSpPr/>
            <p:nvPr/>
          </p:nvSpPr>
          <p:spPr bwMode="auto">
            <a:xfrm>
              <a:off x="5547902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16">
              <a:extLst>
                <a:ext uri="{FF2B5EF4-FFF2-40B4-BE49-F238E27FC236}">
                  <a16:creationId xmlns:a16="http://schemas.microsoft.com/office/drawing/2014/main" id="{6A6F3DDE-FC5F-4505-8FC2-B86C581ECAD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4049" y="2333626"/>
              <a:ext cx="770390" cy="891105"/>
              <a:chOff x="13" y="7"/>
              <a:chExt cx="351" cy="406"/>
            </a:xfrm>
          </p:grpSpPr>
          <p:sp>
            <p:nvSpPr>
              <p:cNvPr id="33" name="Freeform 17">
                <a:extLst>
                  <a:ext uri="{FF2B5EF4-FFF2-40B4-BE49-F238E27FC236}">
                    <a16:creationId xmlns:a16="http://schemas.microsoft.com/office/drawing/2014/main" id="{0F5AF14D-EBCB-4345-BC67-BBBAFF2D3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" y="199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1 h 176"/>
                  <a:gd name="T8" fmla="*/ 76 w 152"/>
                  <a:gd name="T9" fmla="*/ 176 h 176"/>
                  <a:gd name="T10" fmla="*/ 0 w 152"/>
                  <a:gd name="T11" fmla="*/ 131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1"/>
                    </a:lnTo>
                    <a:lnTo>
                      <a:pt x="76" y="176"/>
                    </a:lnTo>
                    <a:lnTo>
                      <a:pt x="0" y="131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id="{791F65EB-F9A1-499D-AE21-974327576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" y="244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5" name="Line 19">
                <a:extLst>
                  <a:ext uri="{FF2B5EF4-FFF2-40B4-BE49-F238E27FC236}">
                    <a16:creationId xmlns:a16="http://schemas.microsoft.com/office/drawing/2014/main" id="{EA337B93-3074-477D-8561-7675789FD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82"/>
                <a:ext cx="0" cy="93"/>
              </a:xfrm>
              <a:prstGeom prst="line">
                <a:avLst/>
              </a:pr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38229C58-1288-4DDA-8BCA-DCC5433A2C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" y="199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1 h 176"/>
                  <a:gd name="T8" fmla="*/ 76 w 152"/>
                  <a:gd name="T9" fmla="*/ 176 h 176"/>
                  <a:gd name="T10" fmla="*/ 0 w 152"/>
                  <a:gd name="T11" fmla="*/ 131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1"/>
                    </a:lnTo>
                    <a:lnTo>
                      <a:pt x="76" y="176"/>
                    </a:lnTo>
                    <a:lnTo>
                      <a:pt x="0" y="131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7" name="Freeform 21">
                <a:extLst>
                  <a:ext uri="{FF2B5EF4-FFF2-40B4-BE49-F238E27FC236}">
                    <a16:creationId xmlns:a16="http://schemas.microsoft.com/office/drawing/2014/main" id="{F34503F0-7832-4311-8060-F8C427CACD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" y="244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8" name="Line 22">
                <a:extLst>
                  <a:ext uri="{FF2B5EF4-FFF2-40B4-BE49-F238E27FC236}">
                    <a16:creationId xmlns:a16="http://schemas.microsoft.com/office/drawing/2014/main" id="{35125E77-4A78-430F-B9F3-25AFA583E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" y="282"/>
                <a:ext cx="0" cy="93"/>
              </a:xfrm>
              <a:prstGeom prst="line">
                <a:avLst/>
              </a:pr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39" name="Freeform 23">
                <a:extLst>
                  <a:ext uri="{FF2B5EF4-FFF2-40B4-BE49-F238E27FC236}">
                    <a16:creationId xmlns:a16="http://schemas.microsoft.com/office/drawing/2014/main" id="{5DB23350-3B9C-4761-855B-6F7196FE2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" y="364"/>
                <a:ext cx="163" cy="49"/>
              </a:xfrm>
              <a:custGeom>
                <a:avLst/>
                <a:gdLst>
                  <a:gd name="T0" fmla="*/ 163 w 163"/>
                  <a:gd name="T1" fmla="*/ 2 h 49"/>
                  <a:gd name="T2" fmla="*/ 83 w 163"/>
                  <a:gd name="T3" fmla="*/ 49 h 49"/>
                  <a:gd name="T4" fmla="*/ 0 w 163"/>
                  <a:gd name="T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49">
                    <a:moveTo>
                      <a:pt x="163" y="2"/>
                    </a:moveTo>
                    <a:lnTo>
                      <a:pt x="83" y="49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0114C85D-CD51-4192-B543-9DD3D4932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7"/>
                <a:ext cx="152" cy="176"/>
              </a:xfrm>
              <a:custGeom>
                <a:avLst/>
                <a:gdLst>
                  <a:gd name="T0" fmla="*/ 0 w 152"/>
                  <a:gd name="T1" fmla="*/ 45 h 176"/>
                  <a:gd name="T2" fmla="*/ 76 w 152"/>
                  <a:gd name="T3" fmla="*/ 0 h 176"/>
                  <a:gd name="T4" fmla="*/ 152 w 152"/>
                  <a:gd name="T5" fmla="*/ 45 h 176"/>
                  <a:gd name="T6" fmla="*/ 152 w 152"/>
                  <a:gd name="T7" fmla="*/ 133 h 176"/>
                  <a:gd name="T8" fmla="*/ 76 w 152"/>
                  <a:gd name="T9" fmla="*/ 176 h 176"/>
                  <a:gd name="T10" fmla="*/ 0 w 152"/>
                  <a:gd name="T11" fmla="*/ 133 h 176"/>
                  <a:gd name="T12" fmla="*/ 0 w 152"/>
                  <a:gd name="T13" fmla="*/ 4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76">
                    <a:moveTo>
                      <a:pt x="0" y="45"/>
                    </a:moveTo>
                    <a:lnTo>
                      <a:pt x="76" y="0"/>
                    </a:lnTo>
                    <a:lnTo>
                      <a:pt x="152" y="45"/>
                    </a:lnTo>
                    <a:lnTo>
                      <a:pt x="152" y="133"/>
                    </a:lnTo>
                    <a:lnTo>
                      <a:pt x="76" y="176"/>
                    </a:lnTo>
                    <a:lnTo>
                      <a:pt x="0" y="133"/>
                    </a:lnTo>
                    <a:lnTo>
                      <a:pt x="0" y="45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1" name="Freeform 25">
                <a:extLst>
                  <a:ext uri="{FF2B5EF4-FFF2-40B4-BE49-F238E27FC236}">
                    <a16:creationId xmlns:a16="http://schemas.microsoft.com/office/drawing/2014/main" id="{5DA3A728-4C57-46D7-9F0A-3B45CDF4F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" y="52"/>
                <a:ext cx="152" cy="44"/>
              </a:xfrm>
              <a:custGeom>
                <a:avLst/>
                <a:gdLst>
                  <a:gd name="T0" fmla="*/ 152 w 152"/>
                  <a:gd name="T1" fmla="*/ 0 h 44"/>
                  <a:gd name="T2" fmla="*/ 76 w 152"/>
                  <a:gd name="T3" fmla="*/ 44 h 44"/>
                  <a:gd name="T4" fmla="*/ 0 w 152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lnTo>
                      <a:pt x="76" y="44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2" name="Line 26">
                <a:extLst>
                  <a:ext uri="{FF2B5EF4-FFF2-40B4-BE49-F238E27FC236}">
                    <a16:creationId xmlns:a16="http://schemas.microsoft.com/office/drawing/2014/main" id="{914FE8BD-3DDB-40DA-AD70-4753C329E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" y="96"/>
                <a:ext cx="0" cy="87"/>
              </a:xfrm>
              <a:prstGeom prst="line">
                <a:avLst/>
              </a:pr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3" name="Freeform 27">
                <a:extLst>
                  <a:ext uri="{FF2B5EF4-FFF2-40B4-BE49-F238E27FC236}">
                    <a16:creationId xmlns:a16="http://schemas.microsoft.com/office/drawing/2014/main" id="{BF271611-D719-4179-BD53-6F56E9F7B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" y="92"/>
                <a:ext cx="82" cy="141"/>
              </a:xfrm>
              <a:custGeom>
                <a:avLst/>
                <a:gdLst>
                  <a:gd name="T0" fmla="*/ 0 w 82"/>
                  <a:gd name="T1" fmla="*/ 0 h 141"/>
                  <a:gd name="T2" fmla="*/ 82 w 82"/>
                  <a:gd name="T3" fmla="*/ 46 h 141"/>
                  <a:gd name="T4" fmla="*/ 82 w 82"/>
                  <a:gd name="T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141">
                    <a:moveTo>
                      <a:pt x="0" y="0"/>
                    </a:moveTo>
                    <a:lnTo>
                      <a:pt x="82" y="46"/>
                    </a:lnTo>
                    <a:lnTo>
                      <a:pt x="82" y="141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44" name="Freeform 28">
                <a:extLst>
                  <a:ext uri="{FF2B5EF4-FFF2-40B4-BE49-F238E27FC236}">
                    <a16:creationId xmlns:a16="http://schemas.microsoft.com/office/drawing/2014/main" id="{C17514F1-5B79-4106-9666-5E31FC7A96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" y="92"/>
                <a:ext cx="83" cy="141"/>
              </a:xfrm>
              <a:custGeom>
                <a:avLst/>
                <a:gdLst>
                  <a:gd name="T0" fmla="*/ 0 w 83"/>
                  <a:gd name="T1" fmla="*/ 141 h 141"/>
                  <a:gd name="T2" fmla="*/ 0 w 83"/>
                  <a:gd name="T3" fmla="*/ 46 h 141"/>
                  <a:gd name="T4" fmla="*/ 83 w 83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141">
                    <a:moveTo>
                      <a:pt x="0" y="141"/>
                    </a:moveTo>
                    <a:lnTo>
                      <a:pt x="0" y="46"/>
                    </a:lnTo>
                    <a:lnTo>
                      <a:pt x="83" y="0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="horz" wrap="square" lIns="91414" tIns="45706" rIns="91414" bIns="4570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grpSp>
        <p:nvGrpSpPr>
          <p:cNvPr id="12" name="Group 104">
            <a:extLst>
              <a:ext uri="{FF2B5EF4-FFF2-40B4-BE49-F238E27FC236}">
                <a16:creationId xmlns:a16="http://schemas.microsoft.com/office/drawing/2014/main" id="{078508C3-DCBB-4DAE-B2E4-415BA4CAEFF0}"/>
              </a:ext>
            </a:extLst>
          </p:cNvPr>
          <p:cNvGrpSpPr/>
          <p:nvPr/>
        </p:nvGrpSpPr>
        <p:grpSpPr>
          <a:xfrm>
            <a:off x="2606076" y="2475152"/>
            <a:ext cx="1340292" cy="1340292"/>
            <a:chOff x="2775150" y="2127586"/>
            <a:chExt cx="1340672" cy="1340672"/>
          </a:xfrm>
        </p:grpSpPr>
        <p:sp>
          <p:nvSpPr>
            <p:cNvPr id="29" name="Oval 105">
              <a:extLst>
                <a:ext uri="{FF2B5EF4-FFF2-40B4-BE49-F238E27FC236}">
                  <a16:creationId xmlns:a16="http://schemas.microsoft.com/office/drawing/2014/main" id="{8DB154C6-54CC-4144-B92C-97BC20FB7113}"/>
                </a:ext>
              </a:extLst>
            </p:cNvPr>
            <p:cNvSpPr/>
            <p:nvPr/>
          </p:nvSpPr>
          <p:spPr bwMode="auto">
            <a:xfrm>
              <a:off x="2775150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E77B2B0C-A0D3-488B-9B4A-A40233133E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228" y="2365339"/>
              <a:ext cx="794968" cy="855843"/>
            </a:xfrm>
            <a:custGeom>
              <a:avLst/>
              <a:gdLst>
                <a:gd name="T0" fmla="*/ 8 w 104"/>
                <a:gd name="T1" fmla="*/ 112 h 112"/>
                <a:gd name="T2" fmla="*/ 92 w 104"/>
                <a:gd name="T3" fmla="*/ 112 h 112"/>
                <a:gd name="T4" fmla="*/ 100 w 104"/>
                <a:gd name="T5" fmla="*/ 112 h 112"/>
                <a:gd name="T6" fmla="*/ 104 w 104"/>
                <a:gd name="T7" fmla="*/ 40 h 112"/>
                <a:gd name="T8" fmla="*/ 72 w 104"/>
                <a:gd name="T9" fmla="*/ 24 h 112"/>
                <a:gd name="T10" fmla="*/ 68 w 104"/>
                <a:gd name="T11" fmla="*/ 0 h 112"/>
                <a:gd name="T12" fmla="*/ 40 w 104"/>
                <a:gd name="T13" fmla="*/ 0 h 112"/>
                <a:gd name="T14" fmla="*/ 32 w 104"/>
                <a:gd name="T15" fmla="*/ 0 h 112"/>
                <a:gd name="T16" fmla="*/ 0 w 104"/>
                <a:gd name="T17" fmla="*/ 24 h 112"/>
                <a:gd name="T18" fmla="*/ 4 w 104"/>
                <a:gd name="T19" fmla="*/ 50 h 112"/>
                <a:gd name="T20" fmla="*/ 28 w 104"/>
                <a:gd name="T21" fmla="*/ 72 h 112"/>
                <a:gd name="T22" fmla="*/ 48 w 104"/>
                <a:gd name="T23" fmla="*/ 104 h 112"/>
                <a:gd name="T24" fmla="*/ 28 w 104"/>
                <a:gd name="T25" fmla="*/ 72 h 112"/>
                <a:gd name="T26" fmla="*/ 76 w 104"/>
                <a:gd name="T27" fmla="*/ 104 h 112"/>
                <a:gd name="T28" fmla="*/ 56 w 104"/>
                <a:gd name="T29" fmla="*/ 72 h 112"/>
                <a:gd name="T30" fmla="*/ 84 w 104"/>
                <a:gd name="T31" fmla="*/ 104 h 112"/>
                <a:gd name="T32" fmla="*/ 84 w 104"/>
                <a:gd name="T33" fmla="*/ 68 h 112"/>
                <a:gd name="T34" fmla="*/ 28 w 104"/>
                <a:gd name="T35" fmla="*/ 64 h 112"/>
                <a:gd name="T36" fmla="*/ 20 w 104"/>
                <a:gd name="T37" fmla="*/ 64 h 112"/>
                <a:gd name="T38" fmla="*/ 12 w 104"/>
                <a:gd name="T39" fmla="*/ 104 h 112"/>
                <a:gd name="T40" fmla="*/ 16 w 104"/>
                <a:gd name="T41" fmla="*/ 56 h 112"/>
                <a:gd name="T42" fmla="*/ 40 w 104"/>
                <a:gd name="T43" fmla="*/ 56 h 112"/>
                <a:gd name="T44" fmla="*/ 64 w 104"/>
                <a:gd name="T45" fmla="*/ 56 h 112"/>
                <a:gd name="T46" fmla="*/ 88 w 104"/>
                <a:gd name="T47" fmla="*/ 56 h 112"/>
                <a:gd name="T48" fmla="*/ 92 w 104"/>
                <a:gd name="T49" fmla="*/ 104 h 112"/>
                <a:gd name="T50" fmla="*/ 32 w 104"/>
                <a:gd name="T51" fmla="*/ 32 h 112"/>
                <a:gd name="T52" fmla="*/ 48 w 104"/>
                <a:gd name="T53" fmla="*/ 40 h 112"/>
                <a:gd name="T54" fmla="*/ 32 w 104"/>
                <a:gd name="T55" fmla="*/ 40 h 112"/>
                <a:gd name="T56" fmla="*/ 56 w 104"/>
                <a:gd name="T57" fmla="*/ 32 h 112"/>
                <a:gd name="T58" fmla="*/ 72 w 104"/>
                <a:gd name="T59" fmla="*/ 40 h 112"/>
                <a:gd name="T60" fmla="*/ 56 w 104"/>
                <a:gd name="T61" fmla="*/ 40 h 112"/>
                <a:gd name="T62" fmla="*/ 96 w 104"/>
                <a:gd name="T63" fmla="*/ 40 h 112"/>
                <a:gd name="T64" fmla="*/ 80 w 104"/>
                <a:gd name="T65" fmla="*/ 40 h 112"/>
                <a:gd name="T66" fmla="*/ 96 w 104"/>
                <a:gd name="T67" fmla="*/ 32 h 112"/>
                <a:gd name="T68" fmla="*/ 40 w 104"/>
                <a:gd name="T69" fmla="*/ 8 h 112"/>
                <a:gd name="T70" fmla="*/ 64 w 104"/>
                <a:gd name="T71" fmla="*/ 24 h 112"/>
                <a:gd name="T72" fmla="*/ 40 w 104"/>
                <a:gd name="T73" fmla="*/ 8 h 112"/>
                <a:gd name="T74" fmla="*/ 24 w 104"/>
                <a:gd name="T75" fmla="*/ 32 h 112"/>
                <a:gd name="T76" fmla="*/ 16 w 104"/>
                <a:gd name="T77" fmla="*/ 48 h 112"/>
                <a:gd name="T78" fmla="*/ 8 w 104"/>
                <a:gd name="T79" fmla="*/ 3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2">
                  <a:moveTo>
                    <a:pt x="4" y="112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2" y="48"/>
                    <a:pt x="104" y="44"/>
                    <a:pt x="104" y="40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2" y="48"/>
                    <a:pt x="4" y="50"/>
                  </a:cubicBezTo>
                  <a:lnTo>
                    <a:pt x="4" y="112"/>
                  </a:lnTo>
                  <a:close/>
                  <a:moveTo>
                    <a:pt x="28" y="72"/>
                  </a:moveTo>
                  <a:cubicBezTo>
                    <a:pt x="48" y="72"/>
                    <a:pt x="48" y="72"/>
                    <a:pt x="48" y="7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28" y="104"/>
                    <a:pt x="28" y="104"/>
                  </a:cubicBezTo>
                  <a:lnTo>
                    <a:pt x="28" y="72"/>
                  </a:lnTo>
                  <a:close/>
                  <a:moveTo>
                    <a:pt x="76" y="72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72"/>
                    <a:pt x="56" y="72"/>
                    <a:pt x="56" y="72"/>
                  </a:cubicBezTo>
                  <a:lnTo>
                    <a:pt x="76" y="72"/>
                  </a:lnTo>
                  <a:close/>
                  <a:moveTo>
                    <a:pt x="84" y="104"/>
                  </a:moveTo>
                  <a:cubicBezTo>
                    <a:pt x="84" y="72"/>
                    <a:pt x="84" y="72"/>
                    <a:pt x="84" y="7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5" y="56"/>
                    <a:pt x="16" y="56"/>
                  </a:cubicBezTo>
                  <a:cubicBezTo>
                    <a:pt x="21" y="56"/>
                    <a:pt x="25" y="54"/>
                    <a:pt x="28" y="50"/>
                  </a:cubicBezTo>
                  <a:cubicBezTo>
                    <a:pt x="31" y="54"/>
                    <a:pt x="35" y="56"/>
                    <a:pt x="40" y="56"/>
                  </a:cubicBezTo>
                  <a:cubicBezTo>
                    <a:pt x="45" y="56"/>
                    <a:pt x="49" y="54"/>
                    <a:pt x="52" y="50"/>
                  </a:cubicBezTo>
                  <a:cubicBezTo>
                    <a:pt x="55" y="54"/>
                    <a:pt x="59" y="56"/>
                    <a:pt x="64" y="56"/>
                  </a:cubicBezTo>
                  <a:cubicBezTo>
                    <a:pt x="69" y="56"/>
                    <a:pt x="73" y="54"/>
                    <a:pt x="76" y="50"/>
                  </a:cubicBezTo>
                  <a:cubicBezTo>
                    <a:pt x="79" y="54"/>
                    <a:pt x="83" y="56"/>
                    <a:pt x="88" y="56"/>
                  </a:cubicBezTo>
                  <a:cubicBezTo>
                    <a:pt x="89" y="56"/>
                    <a:pt x="91" y="56"/>
                    <a:pt x="92" y="55"/>
                  </a:cubicBezTo>
                  <a:cubicBezTo>
                    <a:pt x="92" y="104"/>
                    <a:pt x="92" y="104"/>
                    <a:pt x="92" y="104"/>
                  </a:cubicBezTo>
                  <a:lnTo>
                    <a:pt x="84" y="104"/>
                  </a:lnTo>
                  <a:close/>
                  <a:moveTo>
                    <a:pt x="32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4"/>
                    <a:pt x="44" y="48"/>
                    <a:pt x="40" y="48"/>
                  </a:cubicBezTo>
                  <a:cubicBezTo>
                    <a:pt x="36" y="48"/>
                    <a:pt x="32" y="44"/>
                    <a:pt x="32" y="40"/>
                  </a:cubicBezTo>
                  <a:lnTo>
                    <a:pt x="32" y="32"/>
                  </a:lnTo>
                  <a:close/>
                  <a:moveTo>
                    <a:pt x="56" y="32"/>
                  </a:moveTo>
                  <a:cubicBezTo>
                    <a:pt x="72" y="32"/>
                    <a:pt x="72" y="32"/>
                    <a:pt x="72" y="32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60" y="48"/>
                    <a:pt x="56" y="44"/>
                    <a:pt x="56" y="40"/>
                  </a:cubicBezTo>
                  <a:lnTo>
                    <a:pt x="56" y="32"/>
                  </a:lnTo>
                  <a:close/>
                  <a:moveTo>
                    <a:pt x="96" y="40"/>
                  </a:moveTo>
                  <a:cubicBezTo>
                    <a:pt x="96" y="44"/>
                    <a:pt x="92" y="48"/>
                    <a:pt x="88" y="48"/>
                  </a:cubicBezTo>
                  <a:cubicBezTo>
                    <a:pt x="84" y="48"/>
                    <a:pt x="80" y="44"/>
                    <a:pt x="80" y="40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96" y="32"/>
                    <a:pt x="96" y="32"/>
                    <a:pt x="96" y="32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8"/>
                  </a:lnTo>
                  <a:close/>
                  <a:moveTo>
                    <a:pt x="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0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353535"/>
            </a:solidFill>
            <a:ln w="41275">
              <a:solidFill>
                <a:srgbClr val="EAEAEA"/>
              </a:solidFill>
              <a:miter lim="800000"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13" name="Group 107">
            <a:extLst>
              <a:ext uri="{FF2B5EF4-FFF2-40B4-BE49-F238E27FC236}">
                <a16:creationId xmlns:a16="http://schemas.microsoft.com/office/drawing/2014/main" id="{9BB9F61A-4D9A-450E-8DF8-D98BCB13E2FD}"/>
              </a:ext>
            </a:extLst>
          </p:cNvPr>
          <p:cNvGrpSpPr/>
          <p:nvPr/>
        </p:nvGrpSpPr>
        <p:grpSpPr>
          <a:xfrm>
            <a:off x="8150005" y="2475152"/>
            <a:ext cx="1340292" cy="1340292"/>
            <a:chOff x="8320652" y="2127586"/>
            <a:chExt cx="1340672" cy="1340672"/>
          </a:xfrm>
        </p:grpSpPr>
        <p:sp>
          <p:nvSpPr>
            <p:cNvPr id="22" name="Oval 108">
              <a:extLst>
                <a:ext uri="{FF2B5EF4-FFF2-40B4-BE49-F238E27FC236}">
                  <a16:creationId xmlns:a16="http://schemas.microsoft.com/office/drawing/2014/main" id="{EC7B89C4-1935-4808-8F08-D9D50C540668}"/>
                </a:ext>
              </a:extLst>
            </p:cNvPr>
            <p:cNvSpPr/>
            <p:nvPr/>
          </p:nvSpPr>
          <p:spPr bwMode="auto">
            <a:xfrm>
              <a:off x="8320652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3" name="Group 8">
              <a:extLst>
                <a:ext uri="{FF2B5EF4-FFF2-40B4-BE49-F238E27FC236}">
                  <a16:creationId xmlns:a16="http://schemas.microsoft.com/office/drawing/2014/main" id="{D5C791F4-343F-43E7-88F1-1A8AB8DBAB8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61965" y="2577338"/>
              <a:ext cx="897974" cy="451613"/>
              <a:chOff x="7" y="12"/>
              <a:chExt cx="342" cy="172"/>
            </a:xfrm>
          </p:grpSpPr>
          <p:sp>
            <p:nvSpPr>
              <p:cNvPr id="24" name="Rectangle 9">
                <a:extLst>
                  <a:ext uri="{FF2B5EF4-FFF2-40B4-BE49-F238E27FC236}">
                    <a16:creationId xmlns:a16="http://schemas.microsoft.com/office/drawing/2014/main" id="{AC9B2A4F-BEC8-4F4A-AA61-6E0D052C3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" y="64"/>
                <a:ext cx="87" cy="120"/>
              </a:xfrm>
              <a:prstGeom prst="rect">
                <a:avLst/>
              </a:pr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25" name="Rectangle 10">
                <a:extLst>
                  <a:ext uri="{FF2B5EF4-FFF2-40B4-BE49-F238E27FC236}">
                    <a16:creationId xmlns:a16="http://schemas.microsoft.com/office/drawing/2014/main" id="{DE3FCA96-223A-4B32-98D4-C02A1D7D6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76"/>
                <a:ext cx="154" cy="108"/>
              </a:xfrm>
              <a:prstGeom prst="rect">
                <a:avLst/>
              </a:pr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26" name="Line 11">
                <a:extLst>
                  <a:ext uri="{FF2B5EF4-FFF2-40B4-BE49-F238E27FC236}">
                    <a16:creationId xmlns:a16="http://schemas.microsoft.com/office/drawing/2014/main" id="{05834F1F-FEE1-4242-B36E-F00EBA639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" y="124"/>
                <a:ext cx="0" cy="17"/>
              </a:xfrm>
              <a:prstGeom prst="line">
                <a:avLst/>
              </a:prstGeom>
              <a:noFill/>
              <a:ln w="2540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27" name="Freeform 12">
                <a:extLst>
                  <a:ext uri="{FF2B5EF4-FFF2-40B4-BE49-F238E27FC236}">
                    <a16:creationId xmlns:a16="http://schemas.microsoft.com/office/drawing/2014/main" id="{F41CEEB4-30CA-4141-9AE9-56435A0C37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" y="150"/>
                <a:ext cx="68" cy="34"/>
              </a:xfrm>
              <a:custGeom>
                <a:avLst/>
                <a:gdLst>
                  <a:gd name="T0" fmla="*/ 68 w 68"/>
                  <a:gd name="T1" fmla="*/ 0 h 34"/>
                  <a:gd name="T2" fmla="*/ 0 w 68"/>
                  <a:gd name="T3" fmla="*/ 0 h 34"/>
                  <a:gd name="T4" fmla="*/ 0 w 68"/>
                  <a:gd name="T5" fmla="*/ 34 h 34"/>
                  <a:gd name="T6" fmla="*/ 43 w 68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4">
                    <a:moveTo>
                      <a:pt x="68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43" y="34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28" name="Freeform 13">
                <a:extLst>
                  <a:ext uri="{FF2B5EF4-FFF2-40B4-BE49-F238E27FC236}">
                    <a16:creationId xmlns:a16="http://schemas.microsoft.com/office/drawing/2014/main" id="{9BD7D112-BB33-40D5-9B70-998B6852C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12"/>
                <a:ext cx="238" cy="64"/>
              </a:xfrm>
              <a:custGeom>
                <a:avLst/>
                <a:gdLst>
                  <a:gd name="T0" fmla="*/ 0 w 238"/>
                  <a:gd name="T1" fmla="*/ 26 h 64"/>
                  <a:gd name="T2" fmla="*/ 0 w 238"/>
                  <a:gd name="T3" fmla="*/ 0 h 64"/>
                  <a:gd name="T4" fmla="*/ 238 w 238"/>
                  <a:gd name="T5" fmla="*/ 0 h 64"/>
                  <a:gd name="T6" fmla="*/ 238 w 238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64">
                    <a:moveTo>
                      <a:pt x="0" y="26"/>
                    </a:moveTo>
                    <a:lnTo>
                      <a:pt x="0" y="0"/>
                    </a:lnTo>
                    <a:lnTo>
                      <a:pt x="238" y="0"/>
                    </a:lnTo>
                    <a:lnTo>
                      <a:pt x="238" y="64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cxnSp>
        <p:nvCxnSpPr>
          <p:cNvPr id="14" name="Straight Arrow Connector 115">
            <a:extLst>
              <a:ext uri="{FF2B5EF4-FFF2-40B4-BE49-F238E27FC236}">
                <a16:creationId xmlns:a16="http://schemas.microsoft.com/office/drawing/2014/main" id="{221A7774-6F4A-4B0F-B38A-F1EEA9C44CB9}"/>
              </a:ext>
            </a:extLst>
          </p:cNvPr>
          <p:cNvCxnSpPr>
            <a:cxnSpLocks/>
          </p:cNvCxnSpPr>
          <p:nvPr/>
        </p:nvCxnSpPr>
        <p:spPr>
          <a:xfrm>
            <a:off x="4058602" y="3120309"/>
            <a:ext cx="1207204" cy="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15" name="Straight Arrow Connector 116">
            <a:extLst>
              <a:ext uri="{FF2B5EF4-FFF2-40B4-BE49-F238E27FC236}">
                <a16:creationId xmlns:a16="http://schemas.microsoft.com/office/drawing/2014/main" id="{C03ED660-3948-4347-8C57-797499DF5643}"/>
              </a:ext>
            </a:extLst>
          </p:cNvPr>
          <p:cNvCxnSpPr>
            <a:cxnSpLocks/>
          </p:cNvCxnSpPr>
          <p:nvPr/>
        </p:nvCxnSpPr>
        <p:spPr>
          <a:xfrm flipH="1">
            <a:off x="6830567" y="3120309"/>
            <a:ext cx="1207204" cy="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16" name="Freeform 50">
            <a:extLst>
              <a:ext uri="{FF2B5EF4-FFF2-40B4-BE49-F238E27FC236}">
                <a16:creationId xmlns:a16="http://schemas.microsoft.com/office/drawing/2014/main" id="{597CA007-C7D1-4087-81BC-C2A897A42EF8}"/>
              </a:ext>
            </a:extLst>
          </p:cNvPr>
          <p:cNvSpPr>
            <a:spLocks/>
          </p:cNvSpPr>
          <p:nvPr/>
        </p:nvSpPr>
        <p:spPr bwMode="auto">
          <a:xfrm flipH="1">
            <a:off x="6352902" y="2566006"/>
            <a:ext cx="614249" cy="411909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rgbClr val="00BCF2"/>
          </a:solidFill>
          <a:ln w="19050" cap="flat">
            <a:noFill/>
            <a:prstDash val="solid"/>
            <a:miter lim="800000"/>
            <a:headEnd/>
            <a:tailEnd/>
          </a:ln>
        </p:spPr>
        <p:txBody>
          <a:bodyPr rot="0" spcFirstLastPara="0" vert="horz" wrap="square" lIns="91414" tIns="45706" rIns="91414" bIns="45706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384">
              <a:defRPr/>
            </a:pPr>
            <a:endParaRPr lang="en-US" kern="0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45" name="TextBox 147">
            <a:extLst>
              <a:ext uri="{FF2B5EF4-FFF2-40B4-BE49-F238E27FC236}">
                <a16:creationId xmlns:a16="http://schemas.microsoft.com/office/drawing/2014/main" id="{6A870D32-7A5F-4C13-B951-09BFA77FDF58}"/>
              </a:ext>
            </a:extLst>
          </p:cNvPr>
          <p:cNvSpPr txBox="1"/>
          <p:nvPr/>
        </p:nvSpPr>
        <p:spPr>
          <a:xfrm>
            <a:off x="4354381" y="1558837"/>
            <a:ext cx="3862752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73">
              <a:defRPr/>
            </a:pP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¿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Cuántos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servidores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necesito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?</a:t>
            </a:r>
          </a:p>
        </p:txBody>
      </p:sp>
      <p:sp>
        <p:nvSpPr>
          <p:cNvPr id="46" name="TextBox 148">
            <a:extLst>
              <a:ext uri="{FF2B5EF4-FFF2-40B4-BE49-F238E27FC236}">
                <a16:creationId xmlns:a16="http://schemas.microsoft.com/office/drawing/2014/main" id="{CBC3F6FC-AD4B-47C3-B938-816CB3EC252B}"/>
              </a:ext>
            </a:extLst>
          </p:cNvPr>
          <p:cNvSpPr txBox="1"/>
          <p:nvPr/>
        </p:nvSpPr>
        <p:spPr>
          <a:xfrm>
            <a:off x="3474081" y="1200377"/>
            <a:ext cx="5699936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73">
              <a:defRPr/>
            </a:pPr>
            <a:r>
              <a:rPr lang="es-E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¿Cómo puedo aumentar la utilización del servidor?</a:t>
            </a:r>
            <a:endParaRPr lang="en-US" sz="1498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</p:txBody>
      </p:sp>
      <p:sp>
        <p:nvSpPr>
          <p:cNvPr id="47" name="TextBox 149">
            <a:extLst>
              <a:ext uri="{FF2B5EF4-FFF2-40B4-BE49-F238E27FC236}">
                <a16:creationId xmlns:a16="http://schemas.microsoft.com/office/drawing/2014/main" id="{D4E7F6E8-BC7B-4C5D-BBD8-A4E1CBC686AE}"/>
              </a:ext>
            </a:extLst>
          </p:cNvPr>
          <p:cNvSpPr txBox="1"/>
          <p:nvPr/>
        </p:nvSpPr>
        <p:spPr>
          <a:xfrm>
            <a:off x="2548833" y="796810"/>
            <a:ext cx="7138448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73">
              <a:defRPr/>
            </a:pPr>
            <a:r>
              <a:rPr lang="es-E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¿Cuál es el tamaño correcto de los servidores que necesita mi negocio?</a:t>
            </a:r>
            <a:endParaRPr lang="en-US" sz="1498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</p:txBody>
      </p:sp>
      <p:sp>
        <p:nvSpPr>
          <p:cNvPr id="48" name="TextBox 150">
            <a:extLst>
              <a:ext uri="{FF2B5EF4-FFF2-40B4-BE49-F238E27FC236}">
                <a16:creationId xmlns:a16="http://schemas.microsoft.com/office/drawing/2014/main" id="{9EFA36EE-4F6E-4EE4-94EA-5F2A4DCFEA92}"/>
              </a:ext>
            </a:extLst>
          </p:cNvPr>
          <p:cNvSpPr txBox="1"/>
          <p:nvPr/>
        </p:nvSpPr>
        <p:spPr>
          <a:xfrm>
            <a:off x="4562810" y="1907977"/>
            <a:ext cx="3334446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73">
              <a:defRPr/>
            </a:pP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¿Como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subo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mi </a:t>
            </a:r>
            <a:r>
              <a:rPr lang="en-US" sz="1498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aplicación</a:t>
            </a:r>
            <a:r>
              <a:rPr lang="en-US" sz="14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4010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2">
            <a:extLst>
              <a:ext uri="{FF2B5EF4-FFF2-40B4-BE49-F238E27FC236}">
                <a16:creationId xmlns:a16="http://schemas.microsoft.com/office/drawing/2014/main" id="{0220C7E6-7B52-4BB4-9542-95243A52A5E5}"/>
              </a:ext>
            </a:extLst>
          </p:cNvPr>
          <p:cNvCxnSpPr>
            <a:cxnSpLocks/>
          </p:cNvCxnSpPr>
          <p:nvPr/>
        </p:nvCxnSpPr>
        <p:spPr>
          <a:xfrm>
            <a:off x="343949" y="5288110"/>
            <a:ext cx="829905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8">
            <a:extLst>
              <a:ext uri="{FF2B5EF4-FFF2-40B4-BE49-F238E27FC236}">
                <a16:creationId xmlns:a16="http://schemas.microsoft.com/office/drawing/2014/main" id="{D393476B-53D9-4C18-92B2-7B26A58112A8}"/>
              </a:ext>
            </a:extLst>
          </p:cNvPr>
          <p:cNvSpPr txBox="1"/>
          <p:nvPr/>
        </p:nvSpPr>
        <p:spPr>
          <a:xfrm>
            <a:off x="7610245" y="5274418"/>
            <a:ext cx="1032761" cy="634260"/>
          </a:xfrm>
          <a:prstGeom prst="rect">
            <a:avLst/>
          </a:prstGeom>
          <a:noFill/>
        </p:spPr>
        <p:txBody>
          <a:bodyPr wrap="none" lIns="182802" tIns="146241" rIns="182802" bIns="146241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kern="0">
                <a:solidFill>
                  <a:srgbClr val="E7E6E6">
                    <a:lumMod val="75000"/>
                  </a:srgbClr>
                </a:solidFill>
                <a:latin typeface="Segoe UI"/>
              </a:rPr>
              <a:t>PaaS</a:t>
            </a:r>
          </a:p>
        </p:txBody>
      </p:sp>
      <p:sp>
        <p:nvSpPr>
          <p:cNvPr id="4" name="TextBox 27">
            <a:extLst>
              <a:ext uri="{FF2B5EF4-FFF2-40B4-BE49-F238E27FC236}">
                <a16:creationId xmlns:a16="http://schemas.microsoft.com/office/drawing/2014/main" id="{3C3718D0-1B91-43C4-A14B-1CF4A1791CB4}"/>
              </a:ext>
            </a:extLst>
          </p:cNvPr>
          <p:cNvSpPr txBox="1"/>
          <p:nvPr/>
        </p:nvSpPr>
        <p:spPr>
          <a:xfrm>
            <a:off x="4878340" y="5274418"/>
            <a:ext cx="939598" cy="634260"/>
          </a:xfrm>
          <a:prstGeom prst="rect">
            <a:avLst/>
          </a:prstGeom>
          <a:noFill/>
        </p:spPr>
        <p:txBody>
          <a:bodyPr wrap="none" lIns="182802" tIns="146241" rIns="182802" bIns="146241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kern="0">
                <a:solidFill>
                  <a:srgbClr val="E7E6E6">
                    <a:lumMod val="75000"/>
                  </a:srgbClr>
                </a:solidFill>
                <a:latin typeface="Segoe UI"/>
              </a:rPr>
              <a:t>IaaS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5CF4AAD0-E773-4DC3-9DDE-A1E6DDFE9260}"/>
              </a:ext>
            </a:extLst>
          </p:cNvPr>
          <p:cNvSpPr txBox="1"/>
          <p:nvPr/>
        </p:nvSpPr>
        <p:spPr>
          <a:xfrm>
            <a:off x="99505" y="5274418"/>
            <a:ext cx="2134383" cy="634260"/>
          </a:xfrm>
          <a:prstGeom prst="rect">
            <a:avLst/>
          </a:prstGeom>
          <a:noFill/>
        </p:spPr>
        <p:txBody>
          <a:bodyPr wrap="none" lIns="182802" tIns="146241" rIns="182802" bIns="146241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kern="0">
                <a:solidFill>
                  <a:srgbClr val="E7E6E6">
                    <a:lumMod val="75000"/>
                  </a:srgbClr>
                </a:solidFill>
                <a:latin typeface="Segoe UI"/>
              </a:rPr>
              <a:t>On-Premises</a:t>
            </a:r>
          </a:p>
        </p:txBody>
      </p:sp>
      <p:cxnSp>
        <p:nvCxnSpPr>
          <p:cNvPr id="6" name="Straight Arrow Connector 10">
            <a:extLst>
              <a:ext uri="{FF2B5EF4-FFF2-40B4-BE49-F238E27FC236}">
                <a16:creationId xmlns:a16="http://schemas.microsoft.com/office/drawing/2014/main" id="{C7EF6241-4C40-4BDC-9E9E-602B60EAA518}"/>
              </a:ext>
            </a:extLst>
          </p:cNvPr>
          <p:cNvCxnSpPr>
            <a:cxnSpLocks/>
          </p:cNvCxnSpPr>
          <p:nvPr/>
        </p:nvCxnSpPr>
        <p:spPr>
          <a:xfrm>
            <a:off x="199958" y="5288110"/>
            <a:ext cx="1189253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11">
            <a:extLst>
              <a:ext uri="{FF2B5EF4-FFF2-40B4-BE49-F238E27FC236}">
                <a16:creationId xmlns:a16="http://schemas.microsoft.com/office/drawing/2014/main" id="{05C468B2-24CE-4786-AD88-4EF6D30D7E22}"/>
              </a:ext>
            </a:extLst>
          </p:cNvPr>
          <p:cNvSpPr/>
          <p:nvPr/>
        </p:nvSpPr>
        <p:spPr bwMode="auto">
          <a:xfrm>
            <a:off x="1078799" y="5200214"/>
            <a:ext cx="175796" cy="1757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CCA125E4-2C96-4041-9FD6-9D002EF44B34}"/>
              </a:ext>
            </a:extLst>
          </p:cNvPr>
          <p:cNvSpPr/>
          <p:nvPr/>
        </p:nvSpPr>
        <p:spPr bwMode="auto">
          <a:xfrm>
            <a:off x="5260242" y="5200214"/>
            <a:ext cx="175796" cy="1757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20">
            <a:extLst>
              <a:ext uri="{FF2B5EF4-FFF2-40B4-BE49-F238E27FC236}">
                <a16:creationId xmlns:a16="http://schemas.microsoft.com/office/drawing/2014/main" id="{15B67680-02E4-4936-8517-028E50CCDE1B}"/>
              </a:ext>
            </a:extLst>
          </p:cNvPr>
          <p:cNvSpPr/>
          <p:nvPr/>
        </p:nvSpPr>
        <p:spPr bwMode="auto">
          <a:xfrm>
            <a:off x="8038729" y="5200214"/>
            <a:ext cx="175796" cy="1757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id="{77239D8A-F377-4089-9577-602F7578099F}"/>
              </a:ext>
            </a:extLst>
          </p:cNvPr>
          <p:cNvSpPr/>
          <p:nvPr/>
        </p:nvSpPr>
        <p:spPr bwMode="auto">
          <a:xfrm>
            <a:off x="10817217" y="5200214"/>
            <a:ext cx="175796" cy="1757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71">
            <a:extLst>
              <a:ext uri="{FF2B5EF4-FFF2-40B4-BE49-F238E27FC236}">
                <a16:creationId xmlns:a16="http://schemas.microsoft.com/office/drawing/2014/main" id="{FD82D69E-B73B-4B7D-B1A5-A3E895CAB4A1}"/>
              </a:ext>
            </a:extLst>
          </p:cNvPr>
          <p:cNvSpPr txBox="1"/>
          <p:nvPr/>
        </p:nvSpPr>
        <p:spPr>
          <a:xfrm>
            <a:off x="9856248" y="5271002"/>
            <a:ext cx="2236247" cy="756451"/>
          </a:xfrm>
          <a:prstGeom prst="rect">
            <a:avLst/>
          </a:prstGeom>
          <a:noFill/>
        </p:spPr>
        <p:txBody>
          <a:bodyPr wrap="none" lIns="182802" tIns="146241" rIns="182802" bIns="146241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73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264" kern="0">
                <a:solidFill>
                  <a:srgbClr val="0070C0"/>
                </a:solidFill>
                <a:latin typeface="Segoe UI"/>
              </a:rPr>
              <a:t>Serverless</a:t>
            </a:r>
          </a:p>
        </p:txBody>
      </p:sp>
      <p:sp>
        <p:nvSpPr>
          <p:cNvPr id="12" name="Freeform 50">
            <a:extLst>
              <a:ext uri="{FF2B5EF4-FFF2-40B4-BE49-F238E27FC236}">
                <a16:creationId xmlns:a16="http://schemas.microsoft.com/office/drawing/2014/main" id="{FCCC52A2-43E4-471C-AC79-2A7E572669F7}"/>
              </a:ext>
            </a:extLst>
          </p:cNvPr>
          <p:cNvSpPr>
            <a:spLocks/>
          </p:cNvSpPr>
          <p:nvPr/>
        </p:nvSpPr>
        <p:spPr bwMode="auto">
          <a:xfrm>
            <a:off x="4654107" y="1420674"/>
            <a:ext cx="2793630" cy="1873378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rgbClr val="00BCF2"/>
          </a:solidFill>
          <a:ln w="19050" cap="flat">
            <a:noFill/>
            <a:prstDash val="solid"/>
            <a:miter lim="800000"/>
            <a:headEnd/>
            <a:tailEnd/>
          </a:ln>
        </p:spPr>
        <p:txBody>
          <a:bodyPr rot="0" spcFirstLastPara="0" vert="horz" wrap="square" lIns="91414" tIns="45706" rIns="91414" bIns="45706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384">
              <a:defRPr/>
            </a:pPr>
            <a:endParaRPr lang="en-US" kern="0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13" name="Group 126">
            <a:extLst>
              <a:ext uri="{FF2B5EF4-FFF2-40B4-BE49-F238E27FC236}">
                <a16:creationId xmlns:a16="http://schemas.microsoft.com/office/drawing/2014/main" id="{3DD8E030-AA29-4CBD-BE0E-6F46E7FEDF1D}"/>
              </a:ext>
            </a:extLst>
          </p:cNvPr>
          <p:cNvGrpSpPr/>
          <p:nvPr/>
        </p:nvGrpSpPr>
        <p:grpSpPr>
          <a:xfrm>
            <a:off x="1600492" y="1805057"/>
            <a:ext cx="1340292" cy="1340292"/>
            <a:chOff x="2775150" y="2127586"/>
            <a:chExt cx="1340672" cy="1340672"/>
          </a:xfrm>
        </p:grpSpPr>
        <p:sp>
          <p:nvSpPr>
            <p:cNvPr id="117" name="Oval 127">
              <a:extLst>
                <a:ext uri="{FF2B5EF4-FFF2-40B4-BE49-F238E27FC236}">
                  <a16:creationId xmlns:a16="http://schemas.microsoft.com/office/drawing/2014/main" id="{F6879692-3E2E-4EE2-85C1-3DBD3749CAD2}"/>
                </a:ext>
              </a:extLst>
            </p:cNvPr>
            <p:cNvSpPr/>
            <p:nvPr/>
          </p:nvSpPr>
          <p:spPr bwMode="auto">
            <a:xfrm>
              <a:off x="2775150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solidFill>
                <a:srgbClr val="FFFFFF">
                  <a:lumMod val="9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91A948C4-86A9-4817-956C-F2494363A1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228" y="2365339"/>
              <a:ext cx="794968" cy="855843"/>
            </a:xfrm>
            <a:custGeom>
              <a:avLst/>
              <a:gdLst>
                <a:gd name="T0" fmla="*/ 8 w 104"/>
                <a:gd name="T1" fmla="*/ 112 h 112"/>
                <a:gd name="T2" fmla="*/ 92 w 104"/>
                <a:gd name="T3" fmla="*/ 112 h 112"/>
                <a:gd name="T4" fmla="*/ 100 w 104"/>
                <a:gd name="T5" fmla="*/ 112 h 112"/>
                <a:gd name="T6" fmla="*/ 104 w 104"/>
                <a:gd name="T7" fmla="*/ 40 h 112"/>
                <a:gd name="T8" fmla="*/ 72 w 104"/>
                <a:gd name="T9" fmla="*/ 24 h 112"/>
                <a:gd name="T10" fmla="*/ 68 w 104"/>
                <a:gd name="T11" fmla="*/ 0 h 112"/>
                <a:gd name="T12" fmla="*/ 40 w 104"/>
                <a:gd name="T13" fmla="*/ 0 h 112"/>
                <a:gd name="T14" fmla="*/ 32 w 104"/>
                <a:gd name="T15" fmla="*/ 0 h 112"/>
                <a:gd name="T16" fmla="*/ 0 w 104"/>
                <a:gd name="T17" fmla="*/ 24 h 112"/>
                <a:gd name="T18" fmla="*/ 4 w 104"/>
                <a:gd name="T19" fmla="*/ 50 h 112"/>
                <a:gd name="T20" fmla="*/ 28 w 104"/>
                <a:gd name="T21" fmla="*/ 72 h 112"/>
                <a:gd name="T22" fmla="*/ 48 w 104"/>
                <a:gd name="T23" fmla="*/ 104 h 112"/>
                <a:gd name="T24" fmla="*/ 28 w 104"/>
                <a:gd name="T25" fmla="*/ 72 h 112"/>
                <a:gd name="T26" fmla="*/ 76 w 104"/>
                <a:gd name="T27" fmla="*/ 104 h 112"/>
                <a:gd name="T28" fmla="*/ 56 w 104"/>
                <a:gd name="T29" fmla="*/ 72 h 112"/>
                <a:gd name="T30" fmla="*/ 84 w 104"/>
                <a:gd name="T31" fmla="*/ 104 h 112"/>
                <a:gd name="T32" fmla="*/ 84 w 104"/>
                <a:gd name="T33" fmla="*/ 68 h 112"/>
                <a:gd name="T34" fmla="*/ 28 w 104"/>
                <a:gd name="T35" fmla="*/ 64 h 112"/>
                <a:gd name="T36" fmla="*/ 20 w 104"/>
                <a:gd name="T37" fmla="*/ 64 h 112"/>
                <a:gd name="T38" fmla="*/ 12 w 104"/>
                <a:gd name="T39" fmla="*/ 104 h 112"/>
                <a:gd name="T40" fmla="*/ 16 w 104"/>
                <a:gd name="T41" fmla="*/ 56 h 112"/>
                <a:gd name="T42" fmla="*/ 40 w 104"/>
                <a:gd name="T43" fmla="*/ 56 h 112"/>
                <a:gd name="T44" fmla="*/ 64 w 104"/>
                <a:gd name="T45" fmla="*/ 56 h 112"/>
                <a:gd name="T46" fmla="*/ 88 w 104"/>
                <a:gd name="T47" fmla="*/ 56 h 112"/>
                <a:gd name="T48" fmla="*/ 92 w 104"/>
                <a:gd name="T49" fmla="*/ 104 h 112"/>
                <a:gd name="T50" fmla="*/ 32 w 104"/>
                <a:gd name="T51" fmla="*/ 32 h 112"/>
                <a:gd name="T52" fmla="*/ 48 w 104"/>
                <a:gd name="T53" fmla="*/ 40 h 112"/>
                <a:gd name="T54" fmla="*/ 32 w 104"/>
                <a:gd name="T55" fmla="*/ 40 h 112"/>
                <a:gd name="T56" fmla="*/ 56 w 104"/>
                <a:gd name="T57" fmla="*/ 32 h 112"/>
                <a:gd name="T58" fmla="*/ 72 w 104"/>
                <a:gd name="T59" fmla="*/ 40 h 112"/>
                <a:gd name="T60" fmla="*/ 56 w 104"/>
                <a:gd name="T61" fmla="*/ 40 h 112"/>
                <a:gd name="T62" fmla="*/ 96 w 104"/>
                <a:gd name="T63" fmla="*/ 40 h 112"/>
                <a:gd name="T64" fmla="*/ 80 w 104"/>
                <a:gd name="T65" fmla="*/ 40 h 112"/>
                <a:gd name="T66" fmla="*/ 96 w 104"/>
                <a:gd name="T67" fmla="*/ 32 h 112"/>
                <a:gd name="T68" fmla="*/ 40 w 104"/>
                <a:gd name="T69" fmla="*/ 8 h 112"/>
                <a:gd name="T70" fmla="*/ 64 w 104"/>
                <a:gd name="T71" fmla="*/ 24 h 112"/>
                <a:gd name="T72" fmla="*/ 40 w 104"/>
                <a:gd name="T73" fmla="*/ 8 h 112"/>
                <a:gd name="T74" fmla="*/ 24 w 104"/>
                <a:gd name="T75" fmla="*/ 32 h 112"/>
                <a:gd name="T76" fmla="*/ 16 w 104"/>
                <a:gd name="T77" fmla="*/ 48 h 112"/>
                <a:gd name="T78" fmla="*/ 8 w 104"/>
                <a:gd name="T79" fmla="*/ 3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2">
                  <a:moveTo>
                    <a:pt x="4" y="112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2" y="48"/>
                    <a:pt x="104" y="44"/>
                    <a:pt x="104" y="40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2" y="48"/>
                    <a:pt x="4" y="50"/>
                  </a:cubicBezTo>
                  <a:lnTo>
                    <a:pt x="4" y="112"/>
                  </a:lnTo>
                  <a:close/>
                  <a:moveTo>
                    <a:pt x="28" y="72"/>
                  </a:moveTo>
                  <a:cubicBezTo>
                    <a:pt x="48" y="72"/>
                    <a:pt x="48" y="72"/>
                    <a:pt x="48" y="7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28" y="104"/>
                    <a:pt x="28" y="104"/>
                  </a:cubicBezTo>
                  <a:lnTo>
                    <a:pt x="28" y="72"/>
                  </a:lnTo>
                  <a:close/>
                  <a:moveTo>
                    <a:pt x="76" y="72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72"/>
                    <a:pt x="56" y="72"/>
                    <a:pt x="56" y="72"/>
                  </a:cubicBezTo>
                  <a:lnTo>
                    <a:pt x="76" y="72"/>
                  </a:lnTo>
                  <a:close/>
                  <a:moveTo>
                    <a:pt x="84" y="104"/>
                  </a:moveTo>
                  <a:cubicBezTo>
                    <a:pt x="84" y="72"/>
                    <a:pt x="84" y="72"/>
                    <a:pt x="84" y="7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5" y="56"/>
                    <a:pt x="16" y="56"/>
                  </a:cubicBezTo>
                  <a:cubicBezTo>
                    <a:pt x="21" y="56"/>
                    <a:pt x="25" y="54"/>
                    <a:pt x="28" y="50"/>
                  </a:cubicBezTo>
                  <a:cubicBezTo>
                    <a:pt x="31" y="54"/>
                    <a:pt x="35" y="56"/>
                    <a:pt x="40" y="56"/>
                  </a:cubicBezTo>
                  <a:cubicBezTo>
                    <a:pt x="45" y="56"/>
                    <a:pt x="49" y="54"/>
                    <a:pt x="52" y="50"/>
                  </a:cubicBezTo>
                  <a:cubicBezTo>
                    <a:pt x="55" y="54"/>
                    <a:pt x="59" y="56"/>
                    <a:pt x="64" y="56"/>
                  </a:cubicBezTo>
                  <a:cubicBezTo>
                    <a:pt x="69" y="56"/>
                    <a:pt x="73" y="54"/>
                    <a:pt x="76" y="50"/>
                  </a:cubicBezTo>
                  <a:cubicBezTo>
                    <a:pt x="79" y="54"/>
                    <a:pt x="83" y="56"/>
                    <a:pt x="88" y="56"/>
                  </a:cubicBezTo>
                  <a:cubicBezTo>
                    <a:pt x="89" y="56"/>
                    <a:pt x="91" y="56"/>
                    <a:pt x="92" y="55"/>
                  </a:cubicBezTo>
                  <a:cubicBezTo>
                    <a:pt x="92" y="104"/>
                    <a:pt x="92" y="104"/>
                    <a:pt x="92" y="104"/>
                  </a:cubicBezTo>
                  <a:lnTo>
                    <a:pt x="84" y="104"/>
                  </a:lnTo>
                  <a:close/>
                  <a:moveTo>
                    <a:pt x="32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4"/>
                    <a:pt x="44" y="48"/>
                    <a:pt x="40" y="48"/>
                  </a:cubicBezTo>
                  <a:cubicBezTo>
                    <a:pt x="36" y="48"/>
                    <a:pt x="32" y="44"/>
                    <a:pt x="32" y="40"/>
                  </a:cubicBezTo>
                  <a:lnTo>
                    <a:pt x="32" y="32"/>
                  </a:lnTo>
                  <a:close/>
                  <a:moveTo>
                    <a:pt x="56" y="32"/>
                  </a:moveTo>
                  <a:cubicBezTo>
                    <a:pt x="72" y="32"/>
                    <a:pt x="72" y="32"/>
                    <a:pt x="72" y="32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60" y="48"/>
                    <a:pt x="56" y="44"/>
                    <a:pt x="56" y="40"/>
                  </a:cubicBezTo>
                  <a:lnTo>
                    <a:pt x="56" y="32"/>
                  </a:lnTo>
                  <a:close/>
                  <a:moveTo>
                    <a:pt x="96" y="40"/>
                  </a:moveTo>
                  <a:cubicBezTo>
                    <a:pt x="96" y="44"/>
                    <a:pt x="92" y="48"/>
                    <a:pt x="88" y="48"/>
                  </a:cubicBezTo>
                  <a:cubicBezTo>
                    <a:pt x="84" y="48"/>
                    <a:pt x="80" y="44"/>
                    <a:pt x="80" y="40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96" y="32"/>
                    <a:pt x="96" y="32"/>
                    <a:pt x="96" y="32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8"/>
                  </a:lnTo>
                  <a:close/>
                  <a:moveTo>
                    <a:pt x="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0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353535"/>
            </a:solidFill>
            <a:ln w="38100">
              <a:solidFill>
                <a:srgbClr val="EAEAEA"/>
              </a:solidFill>
              <a:miter lim="800000"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14" name="Group 129">
            <a:extLst>
              <a:ext uri="{FF2B5EF4-FFF2-40B4-BE49-F238E27FC236}">
                <a16:creationId xmlns:a16="http://schemas.microsoft.com/office/drawing/2014/main" id="{B22F3358-EA7D-4FBD-9E06-62CE18DFD656}"/>
              </a:ext>
            </a:extLst>
          </p:cNvPr>
          <p:cNvGrpSpPr/>
          <p:nvPr/>
        </p:nvGrpSpPr>
        <p:grpSpPr>
          <a:xfrm>
            <a:off x="9218816" y="1805057"/>
            <a:ext cx="1340292" cy="1340292"/>
            <a:chOff x="8320652" y="2127586"/>
            <a:chExt cx="1340672" cy="1340672"/>
          </a:xfrm>
        </p:grpSpPr>
        <p:sp>
          <p:nvSpPr>
            <p:cNvPr id="110" name="Oval 130">
              <a:extLst>
                <a:ext uri="{FF2B5EF4-FFF2-40B4-BE49-F238E27FC236}">
                  <a16:creationId xmlns:a16="http://schemas.microsoft.com/office/drawing/2014/main" id="{6AB53901-7DD7-4FD5-966E-AC8B8CE6CDE8}"/>
                </a:ext>
              </a:extLst>
            </p:cNvPr>
            <p:cNvSpPr/>
            <p:nvPr/>
          </p:nvSpPr>
          <p:spPr bwMode="auto">
            <a:xfrm>
              <a:off x="8320652" y="2127586"/>
              <a:ext cx="1340672" cy="1340672"/>
            </a:xfrm>
            <a:prstGeom prst="ellipse">
              <a:avLst/>
            </a:prstGeom>
            <a:solidFill>
              <a:srgbClr val="EAEAEA"/>
            </a:solidFill>
            <a:ln w="9525" cap="flat" cmpd="sng" algn="ctr">
              <a:solidFill>
                <a:srgbClr val="FFFFFF">
                  <a:lumMod val="9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1" name="Group 8">
              <a:extLst>
                <a:ext uri="{FF2B5EF4-FFF2-40B4-BE49-F238E27FC236}">
                  <a16:creationId xmlns:a16="http://schemas.microsoft.com/office/drawing/2014/main" id="{27242C46-9FCA-493F-BC45-8ED3A8DA2AC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61965" y="2577338"/>
              <a:ext cx="897974" cy="451613"/>
              <a:chOff x="7" y="12"/>
              <a:chExt cx="342" cy="172"/>
            </a:xfrm>
          </p:grpSpPr>
          <p:sp>
            <p:nvSpPr>
              <p:cNvPr id="112" name="Rectangle 9">
                <a:extLst>
                  <a:ext uri="{FF2B5EF4-FFF2-40B4-BE49-F238E27FC236}">
                    <a16:creationId xmlns:a16="http://schemas.microsoft.com/office/drawing/2014/main" id="{024EEC5A-4BD2-4501-91C5-69D3EDA3B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" y="64"/>
                <a:ext cx="87" cy="120"/>
              </a:xfrm>
              <a:prstGeom prst="rect">
                <a:avLst/>
              </a:pr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13" name="Rectangle 10">
                <a:extLst>
                  <a:ext uri="{FF2B5EF4-FFF2-40B4-BE49-F238E27FC236}">
                    <a16:creationId xmlns:a16="http://schemas.microsoft.com/office/drawing/2014/main" id="{99DD7739-5ED4-4E98-BEE5-92E992AD8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76"/>
                <a:ext cx="154" cy="108"/>
              </a:xfrm>
              <a:prstGeom prst="rect">
                <a:avLst/>
              </a:pr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14" name="Line 11">
                <a:extLst>
                  <a:ext uri="{FF2B5EF4-FFF2-40B4-BE49-F238E27FC236}">
                    <a16:creationId xmlns:a16="http://schemas.microsoft.com/office/drawing/2014/main" id="{8AF393FB-AC7F-4694-AD3B-A8026322A0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" y="124"/>
                <a:ext cx="0" cy="17"/>
              </a:xfrm>
              <a:prstGeom prst="line">
                <a:avLst/>
              </a:prstGeom>
              <a:noFill/>
              <a:ln w="2540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15" name="Freeform 12">
                <a:extLst>
                  <a:ext uri="{FF2B5EF4-FFF2-40B4-BE49-F238E27FC236}">
                    <a16:creationId xmlns:a16="http://schemas.microsoft.com/office/drawing/2014/main" id="{711AB873-3817-4CF8-A9A3-9055C37E2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" y="150"/>
                <a:ext cx="68" cy="34"/>
              </a:xfrm>
              <a:custGeom>
                <a:avLst/>
                <a:gdLst>
                  <a:gd name="T0" fmla="*/ 68 w 68"/>
                  <a:gd name="T1" fmla="*/ 0 h 34"/>
                  <a:gd name="T2" fmla="*/ 0 w 68"/>
                  <a:gd name="T3" fmla="*/ 0 h 34"/>
                  <a:gd name="T4" fmla="*/ 0 w 68"/>
                  <a:gd name="T5" fmla="*/ 34 h 34"/>
                  <a:gd name="T6" fmla="*/ 43 w 68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4">
                    <a:moveTo>
                      <a:pt x="68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43" y="34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16" name="Freeform 13">
                <a:extLst>
                  <a:ext uri="{FF2B5EF4-FFF2-40B4-BE49-F238E27FC236}">
                    <a16:creationId xmlns:a16="http://schemas.microsoft.com/office/drawing/2014/main" id="{FA223EEE-C6D5-4A3E-9837-671A2B6B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12"/>
                <a:ext cx="238" cy="64"/>
              </a:xfrm>
              <a:custGeom>
                <a:avLst/>
                <a:gdLst>
                  <a:gd name="T0" fmla="*/ 0 w 238"/>
                  <a:gd name="T1" fmla="*/ 26 h 64"/>
                  <a:gd name="T2" fmla="*/ 0 w 238"/>
                  <a:gd name="T3" fmla="*/ 0 h 64"/>
                  <a:gd name="T4" fmla="*/ 238 w 238"/>
                  <a:gd name="T5" fmla="*/ 0 h 64"/>
                  <a:gd name="T6" fmla="*/ 238 w 238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64">
                    <a:moveTo>
                      <a:pt x="0" y="26"/>
                    </a:moveTo>
                    <a:lnTo>
                      <a:pt x="0" y="0"/>
                    </a:lnTo>
                    <a:lnTo>
                      <a:pt x="238" y="0"/>
                    </a:lnTo>
                    <a:lnTo>
                      <a:pt x="238" y="64"/>
                    </a:lnTo>
                  </a:path>
                </a:pathLst>
              </a:custGeom>
              <a:noFill/>
              <a:ln w="19050" cap="flat">
                <a:solidFill>
                  <a:srgbClr val="35353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32384">
                  <a:defRPr/>
                </a:pPr>
                <a:endParaRPr lang="en-US" kern="0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</p:grpSp>
      <p:cxnSp>
        <p:nvCxnSpPr>
          <p:cNvPr id="15" name="Straight Arrow Connector 137">
            <a:extLst>
              <a:ext uri="{FF2B5EF4-FFF2-40B4-BE49-F238E27FC236}">
                <a16:creationId xmlns:a16="http://schemas.microsoft.com/office/drawing/2014/main" id="{674D7B54-5CC5-42CE-85C6-48957FDCC72B}"/>
              </a:ext>
            </a:extLst>
          </p:cNvPr>
          <p:cNvCxnSpPr>
            <a:cxnSpLocks/>
          </p:cNvCxnSpPr>
          <p:nvPr/>
        </p:nvCxnSpPr>
        <p:spPr>
          <a:xfrm>
            <a:off x="3158495" y="2450214"/>
            <a:ext cx="1207204" cy="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16" name="Straight Arrow Connector 138">
            <a:extLst>
              <a:ext uri="{FF2B5EF4-FFF2-40B4-BE49-F238E27FC236}">
                <a16:creationId xmlns:a16="http://schemas.microsoft.com/office/drawing/2014/main" id="{855196FF-98F4-40FF-9138-F4F9B30D2C98}"/>
              </a:ext>
            </a:extLst>
          </p:cNvPr>
          <p:cNvCxnSpPr>
            <a:cxnSpLocks/>
          </p:cNvCxnSpPr>
          <p:nvPr/>
        </p:nvCxnSpPr>
        <p:spPr>
          <a:xfrm flipH="1">
            <a:off x="7741162" y="2450214"/>
            <a:ext cx="1207204" cy="0"/>
          </a:xfrm>
          <a:prstGeom prst="straightConnector1">
            <a:avLst/>
          </a:prstGeom>
          <a:noFill/>
          <a:ln w="25400" cap="flat" cmpd="sng" algn="ctr">
            <a:solidFill>
              <a:srgbClr val="00205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17" name="TextBox 139">
            <a:extLst>
              <a:ext uri="{FF2B5EF4-FFF2-40B4-BE49-F238E27FC236}">
                <a16:creationId xmlns:a16="http://schemas.microsoft.com/office/drawing/2014/main" id="{008C5D32-0218-437E-A473-5F7E316C3959}"/>
              </a:ext>
            </a:extLst>
          </p:cNvPr>
          <p:cNvSpPr txBox="1"/>
          <p:nvPr/>
        </p:nvSpPr>
        <p:spPr>
          <a:xfrm>
            <a:off x="2888360" y="674916"/>
            <a:ext cx="6163586" cy="40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73">
              <a:defRPr/>
            </a:pPr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¿Como </a:t>
            </a:r>
            <a:r>
              <a:rPr lang="en-US" sz="200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planeo</a:t>
            </a:r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mi </a:t>
            </a:r>
            <a:r>
              <a:rPr lang="en-US" sz="200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aplicación</a:t>
            </a:r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?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699C7ADE-F7C0-4B3F-9C01-4113975AD4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05117" y="1861783"/>
            <a:ext cx="163556" cy="262372"/>
            <a:chOff x="6" y="12"/>
            <a:chExt cx="192" cy="308"/>
          </a:xfrm>
        </p:grpSpPr>
        <p:sp>
          <p:nvSpPr>
            <p:cNvPr id="101" name="Rectangle 141">
              <a:extLst>
                <a:ext uri="{FF2B5EF4-FFF2-40B4-BE49-F238E27FC236}">
                  <a16:creationId xmlns:a16="http://schemas.microsoft.com/office/drawing/2014/main" id="{6648707D-5801-4121-BA1D-38F7ED8F9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02" name="Rectangle 142">
              <a:extLst>
                <a:ext uri="{FF2B5EF4-FFF2-40B4-BE49-F238E27FC236}">
                  <a16:creationId xmlns:a16="http://schemas.microsoft.com/office/drawing/2014/main" id="{12E1C954-FF6E-4936-A724-A471DD196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03" name="Rectangle 143">
              <a:extLst>
                <a:ext uri="{FF2B5EF4-FFF2-40B4-BE49-F238E27FC236}">
                  <a16:creationId xmlns:a16="http://schemas.microsoft.com/office/drawing/2014/main" id="{315AA5B4-9259-45C5-98FE-365FF7DBC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04" name="Rectangle 144">
              <a:extLst>
                <a:ext uri="{FF2B5EF4-FFF2-40B4-BE49-F238E27FC236}">
                  <a16:creationId xmlns:a16="http://schemas.microsoft.com/office/drawing/2014/main" id="{3F74386A-5DA1-44C5-B9EC-F9A5A39C9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2304EE55-6462-4EE1-A9AE-2B9762739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D27D02D9-84DB-430A-9CCA-D4A39C43E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07" name="Oval 147">
              <a:extLst>
                <a:ext uri="{FF2B5EF4-FFF2-40B4-BE49-F238E27FC236}">
                  <a16:creationId xmlns:a16="http://schemas.microsoft.com/office/drawing/2014/main" id="{B1AE21C8-D87B-4BA3-A5CD-7695E47D1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08" name="Oval 148">
              <a:extLst>
                <a:ext uri="{FF2B5EF4-FFF2-40B4-BE49-F238E27FC236}">
                  <a16:creationId xmlns:a16="http://schemas.microsoft.com/office/drawing/2014/main" id="{6E747BDE-2923-45D9-8C70-1902DC4CC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09" name="Rectangle 149">
              <a:extLst>
                <a:ext uri="{FF2B5EF4-FFF2-40B4-BE49-F238E27FC236}">
                  <a16:creationId xmlns:a16="http://schemas.microsoft.com/office/drawing/2014/main" id="{8AF0740A-1B27-47F2-84E9-8905D90ED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19" name="Group 4">
            <a:extLst>
              <a:ext uri="{FF2B5EF4-FFF2-40B4-BE49-F238E27FC236}">
                <a16:creationId xmlns:a16="http://schemas.microsoft.com/office/drawing/2014/main" id="{800A0E57-331D-4488-AC45-CE0744AAD4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14545" y="1642455"/>
            <a:ext cx="163556" cy="262372"/>
            <a:chOff x="6" y="12"/>
            <a:chExt cx="192" cy="308"/>
          </a:xfrm>
        </p:grpSpPr>
        <p:sp>
          <p:nvSpPr>
            <p:cNvPr id="92" name="Rectangle 151">
              <a:extLst>
                <a:ext uri="{FF2B5EF4-FFF2-40B4-BE49-F238E27FC236}">
                  <a16:creationId xmlns:a16="http://schemas.microsoft.com/office/drawing/2014/main" id="{A737ACA5-9B61-47A0-900B-C2A2FC5F3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93" name="Rectangle 152">
              <a:extLst>
                <a:ext uri="{FF2B5EF4-FFF2-40B4-BE49-F238E27FC236}">
                  <a16:creationId xmlns:a16="http://schemas.microsoft.com/office/drawing/2014/main" id="{D523FDFC-DF09-42EF-94A7-836627A23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94" name="Rectangle 153">
              <a:extLst>
                <a:ext uri="{FF2B5EF4-FFF2-40B4-BE49-F238E27FC236}">
                  <a16:creationId xmlns:a16="http://schemas.microsoft.com/office/drawing/2014/main" id="{48BF0CAD-A194-459C-B552-50230573D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95" name="Rectangle 154">
              <a:extLst>
                <a:ext uri="{FF2B5EF4-FFF2-40B4-BE49-F238E27FC236}">
                  <a16:creationId xmlns:a16="http://schemas.microsoft.com/office/drawing/2014/main" id="{F7B8ED4F-6EC7-426B-AC3D-60D6A3361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0D12C6C3-141F-4101-9719-E725C53CA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1D8E19FE-E69C-419B-9698-4AE8B461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98" name="Oval 157">
              <a:extLst>
                <a:ext uri="{FF2B5EF4-FFF2-40B4-BE49-F238E27FC236}">
                  <a16:creationId xmlns:a16="http://schemas.microsoft.com/office/drawing/2014/main" id="{33115AF9-8714-491E-8664-655CE7218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99" name="Oval 158">
              <a:extLst>
                <a:ext uri="{FF2B5EF4-FFF2-40B4-BE49-F238E27FC236}">
                  <a16:creationId xmlns:a16="http://schemas.microsoft.com/office/drawing/2014/main" id="{522F6E03-6833-4672-8C6E-539518D18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00" name="Rectangle 159">
              <a:extLst>
                <a:ext uri="{FF2B5EF4-FFF2-40B4-BE49-F238E27FC236}">
                  <a16:creationId xmlns:a16="http://schemas.microsoft.com/office/drawing/2014/main" id="{8BD4BAED-39CF-4A15-9D73-BD1561968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20" name="Group 4">
            <a:extLst>
              <a:ext uri="{FF2B5EF4-FFF2-40B4-BE49-F238E27FC236}">
                <a16:creationId xmlns:a16="http://schemas.microsoft.com/office/drawing/2014/main" id="{EFAFC49A-7B89-4A51-8191-5AC1B9BAF0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62352" y="2427679"/>
            <a:ext cx="163556" cy="262372"/>
            <a:chOff x="6" y="12"/>
            <a:chExt cx="192" cy="308"/>
          </a:xfrm>
        </p:grpSpPr>
        <p:sp>
          <p:nvSpPr>
            <p:cNvPr id="83" name="Rectangle 161">
              <a:extLst>
                <a:ext uri="{FF2B5EF4-FFF2-40B4-BE49-F238E27FC236}">
                  <a16:creationId xmlns:a16="http://schemas.microsoft.com/office/drawing/2014/main" id="{9FE131F7-6140-4A29-9CF3-F338B85AB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4" name="Rectangle 162">
              <a:extLst>
                <a:ext uri="{FF2B5EF4-FFF2-40B4-BE49-F238E27FC236}">
                  <a16:creationId xmlns:a16="http://schemas.microsoft.com/office/drawing/2014/main" id="{6A88D500-5C4D-495D-980E-3DB54AD4C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5" name="Rectangle 163">
              <a:extLst>
                <a:ext uri="{FF2B5EF4-FFF2-40B4-BE49-F238E27FC236}">
                  <a16:creationId xmlns:a16="http://schemas.microsoft.com/office/drawing/2014/main" id="{7FBBC02A-D3B8-4DCF-9D32-C13EB2E6B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6" name="Rectangle 164">
              <a:extLst>
                <a:ext uri="{FF2B5EF4-FFF2-40B4-BE49-F238E27FC236}">
                  <a16:creationId xmlns:a16="http://schemas.microsoft.com/office/drawing/2014/main" id="{4D3E20B0-58EE-43E1-84E0-61A81380B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4BD93028-0ADA-4959-94FC-5992D588B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9B9B8AAA-1713-4B6C-898D-7BE343427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9" name="Oval 167">
              <a:extLst>
                <a:ext uri="{FF2B5EF4-FFF2-40B4-BE49-F238E27FC236}">
                  <a16:creationId xmlns:a16="http://schemas.microsoft.com/office/drawing/2014/main" id="{8D083569-94D7-4F39-80CA-0387011D5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90" name="Oval 168">
              <a:extLst>
                <a:ext uri="{FF2B5EF4-FFF2-40B4-BE49-F238E27FC236}">
                  <a16:creationId xmlns:a16="http://schemas.microsoft.com/office/drawing/2014/main" id="{89ADC1B7-1444-4F0C-BD03-DFFBC41E2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91" name="Rectangle 169">
              <a:extLst>
                <a:ext uri="{FF2B5EF4-FFF2-40B4-BE49-F238E27FC236}">
                  <a16:creationId xmlns:a16="http://schemas.microsoft.com/office/drawing/2014/main" id="{751FCF71-B1EF-4E4B-8AEE-E5EE8EEBD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21" name="Group 4">
            <a:extLst>
              <a:ext uri="{FF2B5EF4-FFF2-40B4-BE49-F238E27FC236}">
                <a16:creationId xmlns:a16="http://schemas.microsoft.com/office/drawing/2014/main" id="{3475EA0A-EAF4-4B76-A808-02903B833C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71778" y="2323875"/>
            <a:ext cx="163556" cy="262372"/>
            <a:chOff x="6" y="12"/>
            <a:chExt cx="192" cy="308"/>
          </a:xfrm>
        </p:grpSpPr>
        <p:sp>
          <p:nvSpPr>
            <p:cNvPr id="74" name="Rectangle 171">
              <a:extLst>
                <a:ext uri="{FF2B5EF4-FFF2-40B4-BE49-F238E27FC236}">
                  <a16:creationId xmlns:a16="http://schemas.microsoft.com/office/drawing/2014/main" id="{30202E6D-433D-4E67-9485-DCADFDBE1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75" name="Rectangle 172">
              <a:extLst>
                <a:ext uri="{FF2B5EF4-FFF2-40B4-BE49-F238E27FC236}">
                  <a16:creationId xmlns:a16="http://schemas.microsoft.com/office/drawing/2014/main" id="{13E05F20-711C-4702-9CF7-0A55D4F03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76" name="Rectangle 173">
              <a:extLst>
                <a:ext uri="{FF2B5EF4-FFF2-40B4-BE49-F238E27FC236}">
                  <a16:creationId xmlns:a16="http://schemas.microsoft.com/office/drawing/2014/main" id="{F2E6EECF-FC6D-4E78-91A7-835ED6BE0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77" name="Rectangle 174">
              <a:extLst>
                <a:ext uri="{FF2B5EF4-FFF2-40B4-BE49-F238E27FC236}">
                  <a16:creationId xmlns:a16="http://schemas.microsoft.com/office/drawing/2014/main" id="{978730F6-2333-465A-A79D-FC9EC30B1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16A08B85-DC10-4B83-813C-E20FDEF75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44D1488C-B3A3-47CA-9260-C2192F6E5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0" name="Oval 177">
              <a:extLst>
                <a:ext uri="{FF2B5EF4-FFF2-40B4-BE49-F238E27FC236}">
                  <a16:creationId xmlns:a16="http://schemas.microsoft.com/office/drawing/2014/main" id="{32198FEE-ED38-4E83-8EEC-DBA177E67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1" name="Oval 178">
              <a:extLst>
                <a:ext uri="{FF2B5EF4-FFF2-40B4-BE49-F238E27FC236}">
                  <a16:creationId xmlns:a16="http://schemas.microsoft.com/office/drawing/2014/main" id="{191927BC-D119-4B49-AB0D-A37E6E885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2" name="Rectangle 179">
              <a:extLst>
                <a:ext uri="{FF2B5EF4-FFF2-40B4-BE49-F238E27FC236}">
                  <a16:creationId xmlns:a16="http://schemas.microsoft.com/office/drawing/2014/main" id="{2D6BDB25-6677-4DA3-A6BC-FF49308DD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22" name="Group 4">
            <a:extLst>
              <a:ext uri="{FF2B5EF4-FFF2-40B4-BE49-F238E27FC236}">
                <a16:creationId xmlns:a16="http://schemas.microsoft.com/office/drawing/2014/main" id="{F8C7FD3A-1EB8-40A8-80D0-92BFA7F4AF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36911" y="2747462"/>
            <a:ext cx="163556" cy="262372"/>
            <a:chOff x="6" y="12"/>
            <a:chExt cx="192" cy="308"/>
          </a:xfrm>
        </p:grpSpPr>
        <p:sp>
          <p:nvSpPr>
            <p:cNvPr id="65" name="Rectangle 181">
              <a:extLst>
                <a:ext uri="{FF2B5EF4-FFF2-40B4-BE49-F238E27FC236}">
                  <a16:creationId xmlns:a16="http://schemas.microsoft.com/office/drawing/2014/main" id="{BB7C0810-1CD6-4A92-B1BF-E25D9B2DA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6" name="Rectangle 182">
              <a:extLst>
                <a:ext uri="{FF2B5EF4-FFF2-40B4-BE49-F238E27FC236}">
                  <a16:creationId xmlns:a16="http://schemas.microsoft.com/office/drawing/2014/main" id="{4CE187BC-B62B-4B55-B653-3741B458A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7" name="Rectangle 183">
              <a:extLst>
                <a:ext uri="{FF2B5EF4-FFF2-40B4-BE49-F238E27FC236}">
                  <a16:creationId xmlns:a16="http://schemas.microsoft.com/office/drawing/2014/main" id="{4EAF297E-99A9-42DC-9608-DDF060955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8" name="Rectangle 184">
              <a:extLst>
                <a:ext uri="{FF2B5EF4-FFF2-40B4-BE49-F238E27FC236}">
                  <a16:creationId xmlns:a16="http://schemas.microsoft.com/office/drawing/2014/main" id="{506E4DE7-ECCC-476A-9886-DAB9B4A01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3493D56A-8B2B-4B4D-9080-7048900CF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C0CACF1C-06BA-4C26-A4A5-16BA6BABE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71" name="Oval 187">
              <a:extLst>
                <a:ext uri="{FF2B5EF4-FFF2-40B4-BE49-F238E27FC236}">
                  <a16:creationId xmlns:a16="http://schemas.microsoft.com/office/drawing/2014/main" id="{818D7A0B-2997-4E2C-ADCF-F4768F505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72" name="Oval 188">
              <a:extLst>
                <a:ext uri="{FF2B5EF4-FFF2-40B4-BE49-F238E27FC236}">
                  <a16:creationId xmlns:a16="http://schemas.microsoft.com/office/drawing/2014/main" id="{546E589E-E388-46D8-85E2-25FB3F64C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73" name="Rectangle 189">
              <a:extLst>
                <a:ext uri="{FF2B5EF4-FFF2-40B4-BE49-F238E27FC236}">
                  <a16:creationId xmlns:a16="http://schemas.microsoft.com/office/drawing/2014/main" id="{4D8B548F-F6EC-4D30-B601-273747234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23" name="Group 4">
            <a:extLst>
              <a:ext uri="{FF2B5EF4-FFF2-40B4-BE49-F238E27FC236}">
                <a16:creationId xmlns:a16="http://schemas.microsoft.com/office/drawing/2014/main" id="{1ED48BD5-62B4-4DFA-8664-2FF08F4EEA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47721" y="2201656"/>
            <a:ext cx="163556" cy="262372"/>
            <a:chOff x="6" y="12"/>
            <a:chExt cx="192" cy="308"/>
          </a:xfrm>
        </p:grpSpPr>
        <p:sp>
          <p:nvSpPr>
            <p:cNvPr id="56" name="Rectangle 191">
              <a:extLst>
                <a:ext uri="{FF2B5EF4-FFF2-40B4-BE49-F238E27FC236}">
                  <a16:creationId xmlns:a16="http://schemas.microsoft.com/office/drawing/2014/main" id="{3ECEA24B-5A7D-4D57-A09E-687D393E1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57" name="Rectangle 192">
              <a:extLst>
                <a:ext uri="{FF2B5EF4-FFF2-40B4-BE49-F238E27FC236}">
                  <a16:creationId xmlns:a16="http://schemas.microsoft.com/office/drawing/2014/main" id="{E89F73E9-F2DA-4B1D-828D-2E6F77278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58" name="Rectangle 193">
              <a:extLst>
                <a:ext uri="{FF2B5EF4-FFF2-40B4-BE49-F238E27FC236}">
                  <a16:creationId xmlns:a16="http://schemas.microsoft.com/office/drawing/2014/main" id="{AEAB0D20-FE0E-4047-AFBF-808BDB47F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59" name="Rectangle 194">
              <a:extLst>
                <a:ext uri="{FF2B5EF4-FFF2-40B4-BE49-F238E27FC236}">
                  <a16:creationId xmlns:a16="http://schemas.microsoft.com/office/drawing/2014/main" id="{81EDD396-02F1-4A11-A4B7-713499A8A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2EB5F315-070E-4885-8F14-64DCE554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B5AB442D-93FF-4557-856C-E76CD037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2" name="Oval 197">
              <a:extLst>
                <a:ext uri="{FF2B5EF4-FFF2-40B4-BE49-F238E27FC236}">
                  <a16:creationId xmlns:a16="http://schemas.microsoft.com/office/drawing/2014/main" id="{EA95D65D-5007-427F-BBED-C25E7FD4B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3" name="Oval 198">
              <a:extLst>
                <a:ext uri="{FF2B5EF4-FFF2-40B4-BE49-F238E27FC236}">
                  <a16:creationId xmlns:a16="http://schemas.microsoft.com/office/drawing/2014/main" id="{124C6ACA-E6EB-43C1-848C-6071F7BA3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4" name="Rectangle 199">
              <a:extLst>
                <a:ext uri="{FF2B5EF4-FFF2-40B4-BE49-F238E27FC236}">
                  <a16:creationId xmlns:a16="http://schemas.microsoft.com/office/drawing/2014/main" id="{B4278564-C4C8-4FEC-9104-39EBDA737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24" name="Group 4">
            <a:extLst>
              <a:ext uri="{FF2B5EF4-FFF2-40B4-BE49-F238E27FC236}">
                <a16:creationId xmlns:a16="http://schemas.microsoft.com/office/drawing/2014/main" id="{9F3B0DD9-EAFD-46B6-9925-634D9F0F86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91853" y="2343967"/>
            <a:ext cx="163556" cy="262372"/>
            <a:chOff x="6" y="12"/>
            <a:chExt cx="192" cy="308"/>
          </a:xfrm>
        </p:grpSpPr>
        <p:sp>
          <p:nvSpPr>
            <p:cNvPr id="47" name="Rectangle 201">
              <a:extLst>
                <a:ext uri="{FF2B5EF4-FFF2-40B4-BE49-F238E27FC236}">
                  <a16:creationId xmlns:a16="http://schemas.microsoft.com/office/drawing/2014/main" id="{1BD8FA37-F3F3-4893-AA24-F50F352A2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48" name="Rectangle 202">
              <a:extLst>
                <a:ext uri="{FF2B5EF4-FFF2-40B4-BE49-F238E27FC236}">
                  <a16:creationId xmlns:a16="http://schemas.microsoft.com/office/drawing/2014/main" id="{3714E58F-8FB0-422E-BC6F-7C7879600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49" name="Rectangle 203">
              <a:extLst>
                <a:ext uri="{FF2B5EF4-FFF2-40B4-BE49-F238E27FC236}">
                  <a16:creationId xmlns:a16="http://schemas.microsoft.com/office/drawing/2014/main" id="{CE83FF08-7163-4B6F-AE3B-020EBB3FB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50" name="Rectangle 204">
              <a:extLst>
                <a:ext uri="{FF2B5EF4-FFF2-40B4-BE49-F238E27FC236}">
                  <a16:creationId xmlns:a16="http://schemas.microsoft.com/office/drawing/2014/main" id="{D428E740-8DE3-4C93-B70B-DA935FDB5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BD1D130E-46DB-4CBC-9B6C-01BCB7B7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7F1D7D00-BD6D-482F-A99A-7BFAE658E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53" name="Oval 207">
              <a:extLst>
                <a:ext uri="{FF2B5EF4-FFF2-40B4-BE49-F238E27FC236}">
                  <a16:creationId xmlns:a16="http://schemas.microsoft.com/office/drawing/2014/main" id="{33760273-30F9-44B0-9EA5-0CE5616C1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54" name="Oval 208">
              <a:extLst>
                <a:ext uri="{FF2B5EF4-FFF2-40B4-BE49-F238E27FC236}">
                  <a16:creationId xmlns:a16="http://schemas.microsoft.com/office/drawing/2014/main" id="{91D7BACD-F4D0-4B0D-A0F8-B66E405B8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55" name="Rectangle 209">
              <a:extLst>
                <a:ext uri="{FF2B5EF4-FFF2-40B4-BE49-F238E27FC236}">
                  <a16:creationId xmlns:a16="http://schemas.microsoft.com/office/drawing/2014/main" id="{CAC45B93-807D-47F9-859B-5B7A43789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25" name="Group 4">
            <a:extLst>
              <a:ext uri="{FF2B5EF4-FFF2-40B4-BE49-F238E27FC236}">
                <a16:creationId xmlns:a16="http://schemas.microsoft.com/office/drawing/2014/main" id="{E688496F-CBBD-469E-B4E3-BD6BF7226D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48337" y="2888099"/>
            <a:ext cx="163556" cy="262372"/>
            <a:chOff x="6" y="12"/>
            <a:chExt cx="192" cy="308"/>
          </a:xfrm>
        </p:grpSpPr>
        <p:sp>
          <p:nvSpPr>
            <p:cNvPr id="38" name="Rectangle 211">
              <a:extLst>
                <a:ext uri="{FF2B5EF4-FFF2-40B4-BE49-F238E27FC236}">
                  <a16:creationId xmlns:a16="http://schemas.microsoft.com/office/drawing/2014/main" id="{8F2111BB-AA63-4D99-B606-72331441B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9" name="Rectangle 212">
              <a:extLst>
                <a:ext uri="{FF2B5EF4-FFF2-40B4-BE49-F238E27FC236}">
                  <a16:creationId xmlns:a16="http://schemas.microsoft.com/office/drawing/2014/main" id="{7697BE6E-FFC0-440C-B206-F2B2A46E9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40" name="Rectangle 213">
              <a:extLst>
                <a:ext uri="{FF2B5EF4-FFF2-40B4-BE49-F238E27FC236}">
                  <a16:creationId xmlns:a16="http://schemas.microsoft.com/office/drawing/2014/main" id="{72DED754-0ABE-4F32-AD37-754177D5D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41" name="Rectangle 214">
              <a:extLst>
                <a:ext uri="{FF2B5EF4-FFF2-40B4-BE49-F238E27FC236}">
                  <a16:creationId xmlns:a16="http://schemas.microsoft.com/office/drawing/2014/main" id="{14517E12-A36D-4D6A-8518-5B6E38C24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34C3213-46C0-40E4-8F4D-65D5CAEF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87523452-0613-4F47-AEF6-ABD2D8E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44" name="Oval 217">
              <a:extLst>
                <a:ext uri="{FF2B5EF4-FFF2-40B4-BE49-F238E27FC236}">
                  <a16:creationId xmlns:a16="http://schemas.microsoft.com/office/drawing/2014/main" id="{7D62AC00-DD0D-41AF-8BBB-D826D2B43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45" name="Oval 218">
              <a:extLst>
                <a:ext uri="{FF2B5EF4-FFF2-40B4-BE49-F238E27FC236}">
                  <a16:creationId xmlns:a16="http://schemas.microsoft.com/office/drawing/2014/main" id="{2D5CBFA4-5A4F-48AB-AD20-B38192DB3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46" name="Rectangle 219">
              <a:extLst>
                <a:ext uri="{FF2B5EF4-FFF2-40B4-BE49-F238E27FC236}">
                  <a16:creationId xmlns:a16="http://schemas.microsoft.com/office/drawing/2014/main" id="{E89C6B1A-27F1-4D0B-AACB-59ADB897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26" name="Group 4">
            <a:extLst>
              <a:ext uri="{FF2B5EF4-FFF2-40B4-BE49-F238E27FC236}">
                <a16:creationId xmlns:a16="http://schemas.microsoft.com/office/drawing/2014/main" id="{8B2491AD-9050-48FD-A6BB-38D9B90575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60985" y="2839545"/>
            <a:ext cx="163556" cy="262372"/>
            <a:chOff x="6" y="12"/>
            <a:chExt cx="192" cy="308"/>
          </a:xfrm>
        </p:grpSpPr>
        <p:sp>
          <p:nvSpPr>
            <p:cNvPr id="29" name="Rectangle 221">
              <a:extLst>
                <a:ext uri="{FF2B5EF4-FFF2-40B4-BE49-F238E27FC236}">
                  <a16:creationId xmlns:a16="http://schemas.microsoft.com/office/drawing/2014/main" id="{7A2E5BF4-907D-4D25-B217-30EF8332D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0" name="Rectangle 222">
              <a:extLst>
                <a:ext uri="{FF2B5EF4-FFF2-40B4-BE49-F238E27FC236}">
                  <a16:creationId xmlns:a16="http://schemas.microsoft.com/office/drawing/2014/main" id="{582875D1-2CB1-44F3-BB0E-1D4F87C20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1" name="Rectangle 223">
              <a:extLst>
                <a:ext uri="{FF2B5EF4-FFF2-40B4-BE49-F238E27FC236}">
                  <a16:creationId xmlns:a16="http://schemas.microsoft.com/office/drawing/2014/main" id="{14C99DD1-9F0E-41F6-9E6D-C182BD5F0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2" name="Rectangle 224">
              <a:extLst>
                <a:ext uri="{FF2B5EF4-FFF2-40B4-BE49-F238E27FC236}">
                  <a16:creationId xmlns:a16="http://schemas.microsoft.com/office/drawing/2014/main" id="{D4764409-655E-4F50-AA3A-4CF0CD36C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CCDBF3E8-CDDB-476C-A822-B01A2B4B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46B8E8AE-AAC8-4C88-9F8D-B6D34EEB3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5" name="Oval 227">
              <a:extLst>
                <a:ext uri="{FF2B5EF4-FFF2-40B4-BE49-F238E27FC236}">
                  <a16:creationId xmlns:a16="http://schemas.microsoft.com/office/drawing/2014/main" id="{BEE52AE3-D390-4FA0-AE6F-50654EE31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6" name="Oval 228">
              <a:extLst>
                <a:ext uri="{FF2B5EF4-FFF2-40B4-BE49-F238E27FC236}">
                  <a16:creationId xmlns:a16="http://schemas.microsoft.com/office/drawing/2014/main" id="{2C5EC4EE-D0CC-4563-B45E-B1D725450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7" name="Rectangle 229">
              <a:extLst>
                <a:ext uri="{FF2B5EF4-FFF2-40B4-BE49-F238E27FC236}">
                  <a16:creationId xmlns:a16="http://schemas.microsoft.com/office/drawing/2014/main" id="{12D315A3-2E58-481C-801E-8C75EBF57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384">
                <a:defRPr/>
              </a:pPr>
              <a:endParaRPr lang="en-US" kern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sp>
        <p:nvSpPr>
          <p:cNvPr id="27" name="Title 30">
            <a:extLst>
              <a:ext uri="{FF2B5EF4-FFF2-40B4-BE49-F238E27FC236}">
                <a16:creationId xmlns:a16="http://schemas.microsoft.com/office/drawing/2014/main" id="{6E476C36-7170-487C-B457-B60A21AA65EC}"/>
              </a:ext>
            </a:extLst>
          </p:cNvPr>
          <p:cNvSpPr txBox="1">
            <a:spLocks/>
          </p:cNvSpPr>
          <p:nvPr/>
        </p:nvSpPr>
        <p:spPr>
          <a:xfrm>
            <a:off x="448723" y="3650348"/>
            <a:ext cx="11331643" cy="917575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563">
              <a:defRPr/>
            </a:pPr>
            <a:r>
              <a:rPr lang="en-US" sz="3264" spc="-102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Serverless, </a:t>
            </a:r>
            <a:r>
              <a:rPr lang="es-ES" sz="3264" spc="-102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la plataforma para la próxima generación de aplicaciones</a:t>
            </a:r>
            <a:endParaRPr lang="en-US" sz="3264" spc="-102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799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F856A23-2D8D-45AE-A744-02100D7B433F}"/>
              </a:ext>
            </a:extLst>
          </p:cNvPr>
          <p:cNvSpPr>
            <a:spLocks noGrp="1"/>
          </p:cNvSpPr>
          <p:nvPr/>
        </p:nvSpPr>
        <p:spPr>
          <a:xfrm>
            <a:off x="-119697" y="331542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dirty="0"/>
              <a:t>Que </a:t>
            </a:r>
            <a:r>
              <a:rPr lang="en-US" dirty="0" err="1"/>
              <a:t>és</a:t>
            </a:r>
            <a:r>
              <a:rPr lang="en-US" dirty="0"/>
              <a:t> “serverless”</a:t>
            </a:r>
          </a:p>
        </p:txBody>
      </p:sp>
      <p:grpSp>
        <p:nvGrpSpPr>
          <p:cNvPr id="3" name="Group 202">
            <a:extLst>
              <a:ext uri="{FF2B5EF4-FFF2-40B4-BE49-F238E27FC236}">
                <a16:creationId xmlns:a16="http://schemas.microsoft.com/office/drawing/2014/main" id="{AED62A0D-CF4B-4AF7-9130-D7E55588E969}"/>
              </a:ext>
            </a:extLst>
          </p:cNvPr>
          <p:cNvGrpSpPr/>
          <p:nvPr/>
        </p:nvGrpSpPr>
        <p:grpSpPr>
          <a:xfrm>
            <a:off x="3542989" y="1249117"/>
            <a:ext cx="4275801" cy="4737622"/>
            <a:chOff x="4158354" y="1189176"/>
            <a:chExt cx="4192342" cy="4645149"/>
          </a:xfrm>
        </p:grpSpPr>
        <p:pic>
          <p:nvPicPr>
            <p:cNvPr id="136" name="Picture 5">
              <a:extLst>
                <a:ext uri="{FF2B5EF4-FFF2-40B4-BE49-F238E27FC236}">
                  <a16:creationId xmlns:a16="http://schemas.microsoft.com/office/drawing/2014/main" id="{B9E46529-3DB8-467A-9EF2-448460672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8354" y="1189176"/>
              <a:ext cx="4192342" cy="4192342"/>
            </a:xfrm>
            <a:prstGeom prst="rect">
              <a:avLst/>
            </a:prstGeom>
          </p:spPr>
        </p:pic>
        <p:sp>
          <p:nvSpPr>
            <p:cNvPr id="137" name="TextBox 9">
              <a:extLst>
                <a:ext uri="{FF2B5EF4-FFF2-40B4-BE49-F238E27FC236}">
                  <a16:creationId xmlns:a16="http://schemas.microsoft.com/office/drawing/2014/main" id="{AEA166D4-1B4D-46C3-8EBB-B0C5D7C77E74}"/>
                </a:ext>
              </a:extLst>
            </p:cNvPr>
            <p:cNvSpPr txBox="1"/>
            <p:nvPr/>
          </p:nvSpPr>
          <p:spPr>
            <a:xfrm>
              <a:off x="5340124" y="4929410"/>
              <a:ext cx="1828800" cy="904915"/>
            </a:xfrm>
            <a:prstGeom prst="rect">
              <a:avLst/>
            </a:prstGeom>
            <a:noFill/>
          </p:spPr>
          <p:txBody>
            <a:bodyPr wrap="square" lIns="93260" tIns="149217" rIns="186521" bIns="149217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224"/>
                </a:spcAft>
              </a:pPr>
              <a:r>
                <a:rPr lang="en-US" sz="2244" dirty="0" err="1">
                  <a:solidFill>
                    <a:schemeClr val="tx2"/>
                  </a:solidFill>
                  <a:latin typeface="+mj-lt"/>
                  <a:cs typeface="Segoe UI"/>
                </a:rPr>
                <a:t>Escala</a:t>
              </a:r>
              <a:r>
                <a:rPr lang="en-US" sz="2244" dirty="0">
                  <a:solidFill>
                    <a:schemeClr val="tx2"/>
                  </a:solidFill>
                  <a:latin typeface="+mj-lt"/>
                  <a:cs typeface="Segoe UI"/>
                </a:rPr>
                <a:t> de </a:t>
              </a:r>
              <a:r>
                <a:rPr lang="en-US" sz="2244" dirty="0" err="1">
                  <a:solidFill>
                    <a:schemeClr val="tx2"/>
                  </a:solidFill>
                  <a:latin typeface="+mj-lt"/>
                  <a:cs typeface="Segoe UI"/>
                </a:rPr>
                <a:t>uso</a:t>
              </a:r>
              <a:r>
                <a:rPr lang="en-US" sz="2244" dirty="0">
                  <a:solidFill>
                    <a:schemeClr val="tx2"/>
                  </a:solidFill>
                  <a:latin typeface="+mj-lt"/>
                  <a:cs typeface="Segoe UI"/>
                </a:rPr>
                <a:t> </a:t>
              </a:r>
              <a:r>
                <a:rPr lang="en-US" sz="2244" dirty="0" err="1">
                  <a:solidFill>
                    <a:schemeClr val="tx2"/>
                  </a:solidFill>
                  <a:latin typeface="+mj-lt"/>
                  <a:cs typeface="Segoe UI"/>
                </a:rPr>
                <a:t>guiado</a:t>
              </a:r>
              <a:endParaRPr lang="en-US" sz="2244" dirty="0">
                <a:solidFill>
                  <a:schemeClr val="tx2"/>
                </a:solidFill>
                <a:latin typeface="+mj-lt"/>
                <a:cs typeface="Segoe UI"/>
              </a:endParaRPr>
            </a:p>
          </p:txBody>
        </p:sp>
      </p:grpSp>
      <p:grpSp>
        <p:nvGrpSpPr>
          <p:cNvPr id="4" name="Group 203">
            <a:extLst>
              <a:ext uri="{FF2B5EF4-FFF2-40B4-BE49-F238E27FC236}">
                <a16:creationId xmlns:a16="http://schemas.microsoft.com/office/drawing/2014/main" id="{05C43035-863A-4BBB-BABB-A5197587C666}"/>
              </a:ext>
            </a:extLst>
          </p:cNvPr>
          <p:cNvGrpSpPr/>
          <p:nvPr/>
        </p:nvGrpSpPr>
        <p:grpSpPr>
          <a:xfrm>
            <a:off x="7324971" y="893654"/>
            <a:ext cx="4986727" cy="5248480"/>
            <a:chOff x="7567771" y="840651"/>
            <a:chExt cx="4889392" cy="5146035"/>
          </a:xfrm>
        </p:grpSpPr>
        <p:pic>
          <p:nvPicPr>
            <p:cNvPr id="134" name="Picture 6">
              <a:extLst>
                <a:ext uri="{FF2B5EF4-FFF2-40B4-BE49-F238E27FC236}">
                  <a16:creationId xmlns:a16="http://schemas.microsoft.com/office/drawing/2014/main" id="{96A88C73-2059-4B38-87FC-2572D17E2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67771" y="840651"/>
              <a:ext cx="4889392" cy="4889392"/>
            </a:xfrm>
            <a:prstGeom prst="rect">
              <a:avLst/>
            </a:prstGeom>
          </p:spPr>
        </p:pic>
        <p:sp>
          <p:nvSpPr>
            <p:cNvPr id="135" name="TextBox 60">
              <a:extLst>
                <a:ext uri="{FF2B5EF4-FFF2-40B4-BE49-F238E27FC236}">
                  <a16:creationId xmlns:a16="http://schemas.microsoft.com/office/drawing/2014/main" id="{5DCE5007-AD6B-4F58-B8EE-9D6426CC9F6C}"/>
                </a:ext>
              </a:extLst>
            </p:cNvPr>
            <p:cNvSpPr txBox="1"/>
            <p:nvPr/>
          </p:nvSpPr>
          <p:spPr>
            <a:xfrm>
              <a:off x="8749543" y="5081772"/>
              <a:ext cx="2867250" cy="904914"/>
            </a:xfrm>
            <a:prstGeom prst="rect">
              <a:avLst/>
            </a:prstGeom>
            <a:noFill/>
          </p:spPr>
          <p:txBody>
            <a:bodyPr wrap="square" lIns="93260" tIns="149217" rIns="186521" bIns="149217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224"/>
                </a:spcAft>
              </a:pPr>
              <a:r>
                <a:rPr lang="en-US" sz="2244" dirty="0" err="1">
                  <a:solidFill>
                    <a:schemeClr val="tx2"/>
                  </a:solidFill>
                  <a:latin typeface="+mj-lt"/>
                  <a:cs typeface="Segoe UI"/>
                </a:rPr>
                <a:t>Cobro</a:t>
              </a:r>
              <a:r>
                <a:rPr lang="en-US" sz="2244" dirty="0">
                  <a:solidFill>
                    <a:schemeClr val="tx2"/>
                  </a:solidFill>
                  <a:latin typeface="+mj-lt"/>
                  <a:cs typeface="Segoe UI"/>
                </a:rPr>
                <a:t> por sub </a:t>
              </a:r>
              <a:r>
                <a:rPr lang="en-US" sz="2244" dirty="0" err="1">
                  <a:solidFill>
                    <a:schemeClr val="tx2"/>
                  </a:solidFill>
                  <a:latin typeface="+mj-lt"/>
                  <a:cs typeface="Segoe UI"/>
                </a:rPr>
                <a:t>segundo</a:t>
              </a:r>
              <a:endParaRPr lang="en-US" sz="2244" dirty="0">
                <a:solidFill>
                  <a:schemeClr val="tx2"/>
                </a:solidFill>
                <a:latin typeface="+mj-lt"/>
                <a:cs typeface="Segoe UI"/>
              </a:endParaRPr>
            </a:p>
          </p:txBody>
        </p:sp>
      </p:grpSp>
      <p:grpSp>
        <p:nvGrpSpPr>
          <p:cNvPr id="5" name="Group 201">
            <a:extLst>
              <a:ext uri="{FF2B5EF4-FFF2-40B4-BE49-F238E27FC236}">
                <a16:creationId xmlns:a16="http://schemas.microsoft.com/office/drawing/2014/main" id="{A6A14D30-2C69-4592-860E-430614AB08D7}"/>
              </a:ext>
            </a:extLst>
          </p:cNvPr>
          <p:cNvGrpSpPr/>
          <p:nvPr/>
        </p:nvGrpSpPr>
        <p:grpSpPr>
          <a:xfrm>
            <a:off x="448277" y="831313"/>
            <a:ext cx="2611288" cy="5168694"/>
            <a:chOff x="825302" y="779528"/>
            <a:chExt cx="2560320" cy="5067807"/>
          </a:xfrm>
        </p:grpSpPr>
        <p:sp>
          <p:nvSpPr>
            <p:cNvPr id="6" name="TextBox 59">
              <a:extLst>
                <a:ext uri="{FF2B5EF4-FFF2-40B4-BE49-F238E27FC236}">
                  <a16:creationId xmlns:a16="http://schemas.microsoft.com/office/drawing/2014/main" id="{F47B2B36-0989-42A1-8ED1-3BB1BC84EA1B}"/>
                </a:ext>
              </a:extLst>
            </p:cNvPr>
            <p:cNvSpPr txBox="1"/>
            <p:nvPr/>
          </p:nvSpPr>
          <p:spPr>
            <a:xfrm>
              <a:off x="1230028" y="4942420"/>
              <a:ext cx="1931988" cy="904915"/>
            </a:xfrm>
            <a:prstGeom prst="rect">
              <a:avLst/>
            </a:prstGeom>
            <a:noFill/>
          </p:spPr>
          <p:txBody>
            <a:bodyPr wrap="square" lIns="93260" tIns="149217" rIns="186521" bIns="149217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224"/>
                </a:spcAft>
              </a:pPr>
              <a:r>
                <a:rPr lang="en-US" sz="2244" dirty="0" err="1">
                  <a:solidFill>
                    <a:schemeClr val="tx2"/>
                  </a:solidFill>
                  <a:latin typeface="+mj-lt"/>
                  <a:cs typeface="Segoe UI"/>
                </a:rPr>
                <a:t>Abstracción</a:t>
              </a:r>
              <a:r>
                <a:rPr lang="en-US" sz="2244" dirty="0">
                  <a:solidFill>
                    <a:schemeClr val="tx2"/>
                  </a:solidFill>
                  <a:latin typeface="+mj-lt"/>
                  <a:cs typeface="Segoe UI"/>
                </a:rPr>
                <a:t> de </a:t>
              </a:r>
              <a:r>
                <a:rPr lang="en-US" sz="2244" dirty="0" err="1">
                  <a:solidFill>
                    <a:schemeClr val="tx2"/>
                  </a:solidFill>
                  <a:latin typeface="+mj-lt"/>
                  <a:cs typeface="Segoe UI"/>
                </a:rPr>
                <a:t>servidor</a:t>
              </a:r>
              <a:endParaRPr lang="en-US" sz="2244" dirty="0">
                <a:solidFill>
                  <a:schemeClr val="tx2"/>
                </a:solidFill>
                <a:latin typeface="+mj-lt"/>
                <a:cs typeface="Segoe UI"/>
              </a:endParaRPr>
            </a:p>
          </p:txBody>
        </p:sp>
        <p:grpSp>
          <p:nvGrpSpPr>
            <p:cNvPr id="7" name="Group 195">
              <a:extLst>
                <a:ext uri="{FF2B5EF4-FFF2-40B4-BE49-F238E27FC236}">
                  <a16:creationId xmlns:a16="http://schemas.microsoft.com/office/drawing/2014/main" id="{A634FB05-2FC6-47E1-B445-BFF260A43276}"/>
                </a:ext>
              </a:extLst>
            </p:cNvPr>
            <p:cNvGrpSpPr/>
            <p:nvPr/>
          </p:nvGrpSpPr>
          <p:grpSpPr>
            <a:xfrm>
              <a:off x="1300172" y="3826402"/>
              <a:ext cx="1582606" cy="1005116"/>
              <a:chOff x="1217613" y="3254375"/>
              <a:chExt cx="2514600" cy="1597026"/>
            </a:xfrm>
          </p:grpSpPr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2CF5FBCE-4D86-49A2-9228-4D839C71E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7613" y="3751263"/>
                <a:ext cx="2514600" cy="701675"/>
              </a:xfrm>
              <a:custGeom>
                <a:avLst/>
                <a:gdLst>
                  <a:gd name="T0" fmla="*/ 1115 w 1132"/>
                  <a:gd name="T1" fmla="*/ 316 h 316"/>
                  <a:gd name="T2" fmla="*/ 1103 w 1132"/>
                  <a:gd name="T3" fmla="*/ 305 h 316"/>
                  <a:gd name="T4" fmla="*/ 1062 w 1132"/>
                  <a:gd name="T5" fmla="*/ 224 h 316"/>
                  <a:gd name="T6" fmla="*/ 679 w 1132"/>
                  <a:gd name="T7" fmla="*/ 57 h 316"/>
                  <a:gd name="T8" fmla="*/ 315 w 1132"/>
                  <a:gd name="T9" fmla="*/ 39 h 316"/>
                  <a:gd name="T10" fmla="*/ 37 w 1132"/>
                  <a:gd name="T11" fmla="*/ 98 h 316"/>
                  <a:gd name="T12" fmla="*/ 18 w 1132"/>
                  <a:gd name="T13" fmla="*/ 129 h 316"/>
                  <a:gd name="T14" fmla="*/ 3 w 1132"/>
                  <a:gd name="T15" fmla="*/ 133 h 316"/>
                  <a:gd name="T16" fmla="*/ 26 w 1132"/>
                  <a:gd name="T17" fmla="*/ 86 h 316"/>
                  <a:gd name="T18" fmla="*/ 682 w 1132"/>
                  <a:gd name="T19" fmla="*/ 41 h 316"/>
                  <a:gd name="T20" fmla="*/ 1075 w 1132"/>
                  <a:gd name="T21" fmla="*/ 213 h 316"/>
                  <a:gd name="T22" fmla="*/ 1115 w 1132"/>
                  <a:gd name="T23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32" h="316">
                    <a:moveTo>
                      <a:pt x="1115" y="316"/>
                    </a:moveTo>
                    <a:cubicBezTo>
                      <a:pt x="1103" y="305"/>
                      <a:pt x="1103" y="305"/>
                      <a:pt x="1103" y="305"/>
                    </a:cubicBezTo>
                    <a:cubicBezTo>
                      <a:pt x="1110" y="298"/>
                      <a:pt x="1100" y="268"/>
                      <a:pt x="1062" y="224"/>
                    </a:cubicBezTo>
                    <a:cubicBezTo>
                      <a:pt x="988" y="137"/>
                      <a:pt x="790" y="82"/>
                      <a:pt x="679" y="57"/>
                    </a:cubicBezTo>
                    <a:cubicBezTo>
                      <a:pt x="593" y="37"/>
                      <a:pt x="454" y="30"/>
                      <a:pt x="315" y="39"/>
                    </a:cubicBezTo>
                    <a:cubicBezTo>
                      <a:pt x="175" y="47"/>
                      <a:pt x="68" y="70"/>
                      <a:pt x="37" y="98"/>
                    </a:cubicBezTo>
                    <a:cubicBezTo>
                      <a:pt x="20" y="113"/>
                      <a:pt x="17" y="124"/>
                      <a:pt x="18" y="129"/>
                    </a:cubicBezTo>
                    <a:cubicBezTo>
                      <a:pt x="3" y="133"/>
                      <a:pt x="3" y="133"/>
                      <a:pt x="3" y="133"/>
                    </a:cubicBezTo>
                    <a:cubicBezTo>
                      <a:pt x="0" y="124"/>
                      <a:pt x="1" y="109"/>
                      <a:pt x="26" y="86"/>
                    </a:cubicBezTo>
                    <a:cubicBezTo>
                      <a:pt x="101" y="18"/>
                      <a:pt x="498" y="0"/>
                      <a:pt x="682" y="41"/>
                    </a:cubicBezTo>
                    <a:cubicBezTo>
                      <a:pt x="796" y="66"/>
                      <a:pt x="997" y="123"/>
                      <a:pt x="1075" y="213"/>
                    </a:cubicBezTo>
                    <a:cubicBezTo>
                      <a:pt x="1115" y="261"/>
                      <a:pt x="1132" y="299"/>
                      <a:pt x="1115" y="316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id="{F62E370C-6CA1-48BC-9F7B-1FE1EB882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475" y="3768725"/>
                <a:ext cx="942975" cy="1082675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5" name="Rectangle 10">
                <a:extLst>
                  <a:ext uri="{FF2B5EF4-FFF2-40B4-BE49-F238E27FC236}">
                    <a16:creationId xmlns:a16="http://schemas.microsoft.com/office/drawing/2014/main" id="{B193B414-1813-4B63-B599-57B0B184B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500" y="3898900"/>
                <a:ext cx="796925" cy="820738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6" name="Rectangle 11">
                <a:extLst>
                  <a:ext uri="{FF2B5EF4-FFF2-40B4-BE49-F238E27FC236}">
                    <a16:creationId xmlns:a16="http://schemas.microsoft.com/office/drawing/2014/main" id="{E4713B82-3F33-4FE0-AEC9-43BF6842F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8425" y="3940175"/>
                <a:ext cx="727075" cy="14128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7" name="Rectangle 12">
                <a:extLst>
                  <a:ext uri="{FF2B5EF4-FFF2-40B4-BE49-F238E27FC236}">
                    <a16:creationId xmlns:a16="http://schemas.microsoft.com/office/drawing/2014/main" id="{E5B2AFC5-F934-42E6-B5AB-6DCFBDCF1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650" y="396398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8" name="Rectangle 13">
                <a:extLst>
                  <a:ext uri="{FF2B5EF4-FFF2-40B4-BE49-F238E27FC236}">
                    <a16:creationId xmlns:a16="http://schemas.microsoft.com/office/drawing/2014/main" id="{ABF17ACD-C323-45B8-A868-1C3DB6B1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400" y="396398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9" name="Rectangle 14">
                <a:extLst>
                  <a:ext uri="{FF2B5EF4-FFF2-40B4-BE49-F238E27FC236}">
                    <a16:creationId xmlns:a16="http://schemas.microsoft.com/office/drawing/2014/main" id="{477C0E36-417C-4555-B289-E58F8EADC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4150" y="3963988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20" name="Rectangle 15">
                <a:extLst>
                  <a:ext uri="{FF2B5EF4-FFF2-40B4-BE49-F238E27FC236}">
                    <a16:creationId xmlns:a16="http://schemas.microsoft.com/office/drawing/2014/main" id="{57370E5D-CA9C-4296-9B6D-A28679C55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313" y="396398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21" name="Rectangle 16">
                <a:extLst>
                  <a:ext uri="{FF2B5EF4-FFF2-40B4-BE49-F238E27FC236}">
                    <a16:creationId xmlns:a16="http://schemas.microsoft.com/office/drawing/2014/main" id="{4F17321D-69C0-4BBD-890F-07F7A5BE2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6063" y="3963988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22" name="Rectangle 17">
                <a:extLst>
                  <a:ext uri="{FF2B5EF4-FFF2-40B4-BE49-F238E27FC236}">
                    <a16:creationId xmlns:a16="http://schemas.microsoft.com/office/drawing/2014/main" id="{D06B9ECC-411D-441A-810A-E9283DDC4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6225" y="396398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23" name="Oval 18">
                <a:extLst>
                  <a:ext uri="{FF2B5EF4-FFF2-40B4-BE49-F238E27FC236}">
                    <a16:creationId xmlns:a16="http://schemas.microsoft.com/office/drawing/2014/main" id="{C7119FFF-3D04-4C1B-9C2A-6E1CCF4D0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1363" y="3992563"/>
                <a:ext cx="34925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24" name="Rectangle 19">
                <a:extLst>
                  <a:ext uri="{FF2B5EF4-FFF2-40B4-BE49-F238E27FC236}">
                    <a16:creationId xmlns:a16="http://schemas.microsoft.com/office/drawing/2014/main" id="{7161F026-93B4-480C-A460-BBE1A80F2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8425" y="4119563"/>
                <a:ext cx="727075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25" name="Rectangle 20">
                <a:extLst>
                  <a:ext uri="{FF2B5EF4-FFF2-40B4-BE49-F238E27FC236}">
                    <a16:creationId xmlns:a16="http://schemas.microsoft.com/office/drawing/2014/main" id="{4DAD81B6-C9FA-4114-9589-F84CFE24A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650" y="4144963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26" name="Rectangle 21">
                <a:extLst>
                  <a:ext uri="{FF2B5EF4-FFF2-40B4-BE49-F238E27FC236}">
                    <a16:creationId xmlns:a16="http://schemas.microsoft.com/office/drawing/2014/main" id="{DE350D5B-1A4B-4EB7-AD41-AB80B921A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400" y="4144963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27" name="Rectangle 22">
                <a:extLst>
                  <a:ext uri="{FF2B5EF4-FFF2-40B4-BE49-F238E27FC236}">
                    <a16:creationId xmlns:a16="http://schemas.microsoft.com/office/drawing/2014/main" id="{3A363FCF-7F99-4054-9962-B2F8FF719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4150" y="4144963"/>
                <a:ext cx="14288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28" name="Rectangle 23">
                <a:extLst>
                  <a:ext uri="{FF2B5EF4-FFF2-40B4-BE49-F238E27FC236}">
                    <a16:creationId xmlns:a16="http://schemas.microsoft.com/office/drawing/2014/main" id="{9C5682C9-C118-4519-BC52-B5E6D13C7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313" y="4144963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29" name="Rectangle 24">
                <a:extLst>
                  <a:ext uri="{FF2B5EF4-FFF2-40B4-BE49-F238E27FC236}">
                    <a16:creationId xmlns:a16="http://schemas.microsoft.com/office/drawing/2014/main" id="{0DA3D575-0ABE-4F1E-BA82-08C6B15E2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6063" y="4144963"/>
                <a:ext cx="14288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30" name="Rectangle 25">
                <a:extLst>
                  <a:ext uri="{FF2B5EF4-FFF2-40B4-BE49-F238E27FC236}">
                    <a16:creationId xmlns:a16="http://schemas.microsoft.com/office/drawing/2014/main" id="{18CB4550-642B-4C37-81B7-094F7DE73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6225" y="4144963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31" name="Oval 26">
                <a:extLst>
                  <a:ext uri="{FF2B5EF4-FFF2-40B4-BE49-F238E27FC236}">
                    <a16:creationId xmlns:a16="http://schemas.microsoft.com/office/drawing/2014/main" id="{584B18E7-71EC-4381-B56F-50119B18B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1363" y="4173538"/>
                <a:ext cx="34925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32" name="Rectangle 27">
                <a:extLst>
                  <a:ext uri="{FF2B5EF4-FFF2-40B4-BE49-F238E27FC236}">
                    <a16:creationId xmlns:a16="http://schemas.microsoft.com/office/drawing/2014/main" id="{33A2C21E-67ED-4DDB-8ED2-0433F2568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8425" y="4300538"/>
                <a:ext cx="727075" cy="14128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33" name="Rectangle 28">
                <a:extLst>
                  <a:ext uri="{FF2B5EF4-FFF2-40B4-BE49-F238E27FC236}">
                    <a16:creationId xmlns:a16="http://schemas.microsoft.com/office/drawing/2014/main" id="{5A2AE327-7CBA-4475-B727-371A282B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650" y="43243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34" name="Rectangle 29">
                <a:extLst>
                  <a:ext uri="{FF2B5EF4-FFF2-40B4-BE49-F238E27FC236}">
                    <a16:creationId xmlns:a16="http://schemas.microsoft.com/office/drawing/2014/main" id="{8D21ABEE-6AE2-4101-A0AD-04E7EB840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400" y="43243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35" name="Rectangle 30">
                <a:extLst>
                  <a:ext uri="{FF2B5EF4-FFF2-40B4-BE49-F238E27FC236}">
                    <a16:creationId xmlns:a16="http://schemas.microsoft.com/office/drawing/2014/main" id="{61CB24F5-E9B7-4A8E-A9B8-EBF9EF24A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4150" y="432435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36" name="Rectangle 31">
                <a:extLst>
                  <a:ext uri="{FF2B5EF4-FFF2-40B4-BE49-F238E27FC236}">
                    <a16:creationId xmlns:a16="http://schemas.microsoft.com/office/drawing/2014/main" id="{5411F7CB-971D-4193-912F-0D9F6BDDD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313" y="43243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37" name="Rectangle 32">
                <a:extLst>
                  <a:ext uri="{FF2B5EF4-FFF2-40B4-BE49-F238E27FC236}">
                    <a16:creationId xmlns:a16="http://schemas.microsoft.com/office/drawing/2014/main" id="{002951B1-ADBF-4495-9401-ED594D395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6063" y="432435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38" name="Rectangle 33">
                <a:extLst>
                  <a:ext uri="{FF2B5EF4-FFF2-40B4-BE49-F238E27FC236}">
                    <a16:creationId xmlns:a16="http://schemas.microsoft.com/office/drawing/2014/main" id="{89BE1588-05D2-4CCA-9B45-CAC810B00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6225" y="43243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39" name="Oval 34">
                <a:extLst>
                  <a:ext uri="{FF2B5EF4-FFF2-40B4-BE49-F238E27FC236}">
                    <a16:creationId xmlns:a16="http://schemas.microsoft.com/office/drawing/2014/main" id="{64F4FF74-C01A-4705-B0D9-F580B3CDE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1363" y="4352925"/>
                <a:ext cx="34925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40" name="Rectangle 35">
                <a:extLst>
                  <a:ext uri="{FF2B5EF4-FFF2-40B4-BE49-F238E27FC236}">
                    <a16:creationId xmlns:a16="http://schemas.microsoft.com/office/drawing/2014/main" id="{3B635CFE-7D6D-4EF8-9BF0-64952F7C4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8425" y="4479925"/>
                <a:ext cx="727075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41" name="Rectangle 36">
                <a:extLst>
                  <a:ext uri="{FF2B5EF4-FFF2-40B4-BE49-F238E27FC236}">
                    <a16:creationId xmlns:a16="http://schemas.microsoft.com/office/drawing/2014/main" id="{3EEAA5C3-5FF5-442D-AFBF-56C3486B0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650" y="45037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42" name="Rectangle 37">
                <a:extLst>
                  <a:ext uri="{FF2B5EF4-FFF2-40B4-BE49-F238E27FC236}">
                    <a16:creationId xmlns:a16="http://schemas.microsoft.com/office/drawing/2014/main" id="{8A27DF52-A8B6-490A-BFCE-05F7987F1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400" y="45037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43" name="Rectangle 38">
                <a:extLst>
                  <a:ext uri="{FF2B5EF4-FFF2-40B4-BE49-F238E27FC236}">
                    <a16:creationId xmlns:a16="http://schemas.microsoft.com/office/drawing/2014/main" id="{1EAAF79D-4F68-4767-8771-2B2364825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4150" y="4503738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44" name="Rectangle 39">
                <a:extLst>
                  <a:ext uri="{FF2B5EF4-FFF2-40B4-BE49-F238E27FC236}">
                    <a16:creationId xmlns:a16="http://schemas.microsoft.com/office/drawing/2014/main" id="{0713DBE4-0ECC-484F-8667-FCF7D802A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313" y="45037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45" name="Rectangle 40">
                <a:extLst>
                  <a:ext uri="{FF2B5EF4-FFF2-40B4-BE49-F238E27FC236}">
                    <a16:creationId xmlns:a16="http://schemas.microsoft.com/office/drawing/2014/main" id="{33F20E09-71B0-4089-AC02-F34E45F43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6063" y="4503738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FBDB8201-AD62-4439-96FB-2C53A6738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6225" y="45037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47" name="Oval 42">
                <a:extLst>
                  <a:ext uri="{FF2B5EF4-FFF2-40B4-BE49-F238E27FC236}">
                    <a16:creationId xmlns:a16="http://schemas.microsoft.com/office/drawing/2014/main" id="{F57BC229-A5DC-46FB-B419-A65C60B5C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1363" y="4533900"/>
                <a:ext cx="34925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48" name="Rectangle 43">
                <a:extLst>
                  <a:ext uri="{FF2B5EF4-FFF2-40B4-BE49-F238E27FC236}">
                    <a16:creationId xmlns:a16="http://schemas.microsoft.com/office/drawing/2014/main" id="{913AB3CC-4A84-424E-B820-5876A6F1C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225" y="4008438"/>
                <a:ext cx="596900" cy="842963"/>
              </a:xfrm>
              <a:prstGeom prst="rect">
                <a:avLst/>
              </a:prstGeom>
              <a:solidFill>
                <a:srgbClr val="4423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49" name="Rectangle 44">
                <a:extLst>
                  <a:ext uri="{FF2B5EF4-FFF2-40B4-BE49-F238E27FC236}">
                    <a16:creationId xmlns:a16="http://schemas.microsoft.com/office/drawing/2014/main" id="{F902B877-6419-4C43-86C3-73C85F44B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250" y="4086225"/>
                <a:ext cx="450850" cy="633413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50" name="Rectangle 45">
                <a:extLst>
                  <a:ext uri="{FF2B5EF4-FFF2-40B4-BE49-F238E27FC236}">
                    <a16:creationId xmlns:a16="http://schemas.microsoft.com/office/drawing/2014/main" id="{659CFA60-D870-4F94-937B-0E9D0021F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8175" y="4125913"/>
                <a:ext cx="3810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51" name="Rectangle 46">
                <a:extLst>
                  <a:ext uri="{FF2B5EF4-FFF2-40B4-BE49-F238E27FC236}">
                    <a16:creationId xmlns:a16="http://schemas.microsoft.com/office/drawing/2014/main" id="{C79C8C15-A062-4280-90D2-0693F4FF2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400" y="41513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52" name="Rectangle 47">
                <a:extLst>
                  <a:ext uri="{FF2B5EF4-FFF2-40B4-BE49-F238E27FC236}">
                    <a16:creationId xmlns:a16="http://schemas.microsoft.com/office/drawing/2014/main" id="{875B756C-F4F7-448E-BDD3-15DB54D26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150" y="41513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53" name="Rectangle 48">
                <a:extLst>
                  <a:ext uri="{FF2B5EF4-FFF2-40B4-BE49-F238E27FC236}">
                    <a16:creationId xmlns:a16="http://schemas.microsoft.com/office/drawing/2014/main" id="{FE881C85-0609-494F-BB05-81027E67A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3900" y="4151313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EDFCFA1C-316B-496D-92EF-F5907F686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063" y="41513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A829DAD5-500B-4CEC-8E96-983BDFB54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813" y="4151313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571EBA09-7B85-4013-B0DE-A9DA32B4A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975" y="41513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57" name="Oval 52">
                <a:extLst>
                  <a:ext uri="{FF2B5EF4-FFF2-40B4-BE49-F238E27FC236}">
                    <a16:creationId xmlns:a16="http://schemas.microsoft.com/office/drawing/2014/main" id="{23D191B5-C5B5-49B1-8E54-6C05F3B70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625" y="4179888"/>
                <a:ext cx="34925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58" name="Rectangle 53">
                <a:extLst>
                  <a:ext uri="{FF2B5EF4-FFF2-40B4-BE49-F238E27FC236}">
                    <a16:creationId xmlns:a16="http://schemas.microsoft.com/office/drawing/2014/main" id="{2BBBEB47-E87D-4A20-B221-65273815C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8175" y="4306888"/>
                <a:ext cx="381000" cy="14128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59" name="Rectangle 54">
                <a:extLst>
                  <a:ext uri="{FF2B5EF4-FFF2-40B4-BE49-F238E27FC236}">
                    <a16:creationId xmlns:a16="http://schemas.microsoft.com/office/drawing/2014/main" id="{4968E55B-0FEB-4F7B-B7D7-2EFFA696C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400" y="43307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60" name="Rectangle 55">
                <a:extLst>
                  <a:ext uri="{FF2B5EF4-FFF2-40B4-BE49-F238E27FC236}">
                    <a16:creationId xmlns:a16="http://schemas.microsoft.com/office/drawing/2014/main" id="{D558DEAD-B8F5-4318-969A-9FE5153D2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150" y="43307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61" name="Rectangle 56">
                <a:extLst>
                  <a:ext uri="{FF2B5EF4-FFF2-40B4-BE49-F238E27FC236}">
                    <a16:creationId xmlns:a16="http://schemas.microsoft.com/office/drawing/2014/main" id="{272DADF8-018D-4721-8F2E-53A3589DA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3900" y="433070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62" name="Rectangle 57">
                <a:extLst>
                  <a:ext uri="{FF2B5EF4-FFF2-40B4-BE49-F238E27FC236}">
                    <a16:creationId xmlns:a16="http://schemas.microsoft.com/office/drawing/2014/main" id="{A0103CB3-0AC3-4E9B-BCB7-395B75202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063" y="43307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63" name="Rectangle 58">
                <a:extLst>
                  <a:ext uri="{FF2B5EF4-FFF2-40B4-BE49-F238E27FC236}">
                    <a16:creationId xmlns:a16="http://schemas.microsoft.com/office/drawing/2014/main" id="{78AC5763-8BDF-413D-80F3-4607BCB07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813" y="433070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64" name="Rectangle 59">
                <a:extLst>
                  <a:ext uri="{FF2B5EF4-FFF2-40B4-BE49-F238E27FC236}">
                    <a16:creationId xmlns:a16="http://schemas.microsoft.com/office/drawing/2014/main" id="{CA3F0D32-8FCD-4E84-BE22-8DE3E9323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975" y="43307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65" name="Oval 60">
                <a:extLst>
                  <a:ext uri="{FF2B5EF4-FFF2-40B4-BE49-F238E27FC236}">
                    <a16:creationId xmlns:a16="http://schemas.microsoft.com/office/drawing/2014/main" id="{7F4BB44E-A808-4EFF-8694-A17654267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625" y="4359275"/>
                <a:ext cx="34925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66" name="Rectangle 61">
                <a:extLst>
                  <a:ext uri="{FF2B5EF4-FFF2-40B4-BE49-F238E27FC236}">
                    <a16:creationId xmlns:a16="http://schemas.microsoft.com/office/drawing/2014/main" id="{8E648FC1-1022-4F9B-97A7-441CEAA3A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8175" y="4486275"/>
                <a:ext cx="3810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67" name="Rectangle 62">
                <a:extLst>
                  <a:ext uri="{FF2B5EF4-FFF2-40B4-BE49-F238E27FC236}">
                    <a16:creationId xmlns:a16="http://schemas.microsoft.com/office/drawing/2014/main" id="{11C43CD7-0582-4194-BDD3-3473B766F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400" y="4511675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68" name="Rectangle 63">
                <a:extLst>
                  <a:ext uri="{FF2B5EF4-FFF2-40B4-BE49-F238E27FC236}">
                    <a16:creationId xmlns:a16="http://schemas.microsoft.com/office/drawing/2014/main" id="{C9C636ED-29B3-4228-9E12-1610397BA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150" y="4511675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69" name="Rectangle 64">
                <a:extLst>
                  <a:ext uri="{FF2B5EF4-FFF2-40B4-BE49-F238E27FC236}">
                    <a16:creationId xmlns:a16="http://schemas.microsoft.com/office/drawing/2014/main" id="{E6F64368-92AA-4839-9083-754F6FED3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3900" y="4511675"/>
                <a:ext cx="14288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70" name="Rectangle 65">
                <a:extLst>
                  <a:ext uri="{FF2B5EF4-FFF2-40B4-BE49-F238E27FC236}">
                    <a16:creationId xmlns:a16="http://schemas.microsoft.com/office/drawing/2014/main" id="{2EAD22A7-F894-4DDA-92F8-A18F071B7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063" y="4511675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71" name="Rectangle 66">
                <a:extLst>
                  <a:ext uri="{FF2B5EF4-FFF2-40B4-BE49-F238E27FC236}">
                    <a16:creationId xmlns:a16="http://schemas.microsoft.com/office/drawing/2014/main" id="{40F8F4D9-76D6-4F8A-BD6A-B7CD7BD00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813" y="4511675"/>
                <a:ext cx="14288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72" name="Rectangle 67">
                <a:extLst>
                  <a:ext uri="{FF2B5EF4-FFF2-40B4-BE49-F238E27FC236}">
                    <a16:creationId xmlns:a16="http://schemas.microsoft.com/office/drawing/2014/main" id="{6BFE8FFB-6E54-401C-A17E-D22A78DA2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975" y="4511675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73" name="Oval 68">
                <a:extLst>
                  <a:ext uri="{FF2B5EF4-FFF2-40B4-BE49-F238E27FC236}">
                    <a16:creationId xmlns:a16="http://schemas.microsoft.com/office/drawing/2014/main" id="{3EE3A5FF-E294-42FD-A33F-9D1BA5859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625" y="4540250"/>
                <a:ext cx="34925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74" name="Rectangle 69">
                <a:extLst>
                  <a:ext uri="{FF2B5EF4-FFF2-40B4-BE49-F238E27FC236}">
                    <a16:creationId xmlns:a16="http://schemas.microsoft.com/office/drawing/2014/main" id="{F8BBEF66-352B-49E8-BFF9-C1866F81E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9013" y="3254375"/>
                <a:ext cx="763588" cy="1597025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75" name="Rectangle 70">
                <a:extLst>
                  <a:ext uri="{FF2B5EF4-FFF2-40B4-BE49-F238E27FC236}">
                    <a16:creationId xmlns:a16="http://schemas.microsoft.com/office/drawing/2014/main" id="{FA00F86D-0214-4F71-AA5C-138069E6C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450" y="3332163"/>
                <a:ext cx="619125" cy="1387475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76" name="Rectangle 71">
                <a:extLst>
                  <a:ext uri="{FF2B5EF4-FFF2-40B4-BE49-F238E27FC236}">
                    <a16:creationId xmlns:a16="http://schemas.microsoft.com/office/drawing/2014/main" id="{297D6918-C3A1-455B-92E6-AACD2E9A2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550" y="3373438"/>
                <a:ext cx="546100" cy="14128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77" name="Rectangle 72">
                <a:extLst>
                  <a:ext uri="{FF2B5EF4-FFF2-40B4-BE49-F238E27FC236}">
                    <a16:creationId xmlns:a16="http://schemas.microsoft.com/office/drawing/2014/main" id="{AAA5F0AA-3A37-4B59-98E4-645A67F3D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7600" y="33972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78" name="Rectangle 73">
                <a:extLst>
                  <a:ext uri="{FF2B5EF4-FFF2-40B4-BE49-F238E27FC236}">
                    <a16:creationId xmlns:a16="http://schemas.microsoft.com/office/drawing/2014/main" id="{04AB79BB-1E5E-4955-AC72-5BF09D522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350" y="33972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79" name="Rectangle 74">
                <a:extLst>
                  <a:ext uri="{FF2B5EF4-FFF2-40B4-BE49-F238E27FC236}">
                    <a16:creationId xmlns:a16="http://schemas.microsoft.com/office/drawing/2014/main" id="{32DF5E36-EFB0-4E24-9995-733C99D60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100" y="339725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80" name="Rectangle 75">
                <a:extLst>
                  <a:ext uri="{FF2B5EF4-FFF2-40B4-BE49-F238E27FC236}">
                    <a16:creationId xmlns:a16="http://schemas.microsoft.com/office/drawing/2014/main" id="{9E3EAA9A-5CA3-474A-98A0-343654CBB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1263" y="33972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81" name="Rectangle 76">
                <a:extLst>
                  <a:ext uri="{FF2B5EF4-FFF2-40B4-BE49-F238E27FC236}">
                    <a16:creationId xmlns:a16="http://schemas.microsoft.com/office/drawing/2014/main" id="{FF2DD659-D15C-4738-8554-843963D5E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013" y="33972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82" name="Rectangle 77">
                <a:extLst>
                  <a:ext uri="{FF2B5EF4-FFF2-40B4-BE49-F238E27FC236}">
                    <a16:creationId xmlns:a16="http://schemas.microsoft.com/office/drawing/2014/main" id="{60E83358-4C0C-492C-B215-D2191925B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175" y="339725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83" name="Oval 78">
                <a:extLst>
                  <a:ext uri="{FF2B5EF4-FFF2-40B4-BE49-F238E27FC236}">
                    <a16:creationId xmlns:a16="http://schemas.microsoft.com/office/drawing/2014/main" id="{C111AB57-9727-402A-9DE1-40D53FE3C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100" y="3425825"/>
                <a:ext cx="36513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84" name="Rectangle 79">
                <a:extLst>
                  <a:ext uri="{FF2B5EF4-FFF2-40B4-BE49-F238E27FC236}">
                    <a16:creationId xmlns:a16="http://schemas.microsoft.com/office/drawing/2014/main" id="{5BEFA307-32D2-4F83-BB99-B9A28A073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550" y="3552825"/>
                <a:ext cx="5461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85" name="Rectangle 80">
                <a:extLst>
                  <a:ext uri="{FF2B5EF4-FFF2-40B4-BE49-F238E27FC236}">
                    <a16:creationId xmlns:a16="http://schemas.microsoft.com/office/drawing/2014/main" id="{EC853313-EA27-40D3-9FD3-FFD567BA2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7600" y="35766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86" name="Rectangle 81">
                <a:extLst>
                  <a:ext uri="{FF2B5EF4-FFF2-40B4-BE49-F238E27FC236}">
                    <a16:creationId xmlns:a16="http://schemas.microsoft.com/office/drawing/2014/main" id="{9F75CDFD-9DD7-4B24-8B81-B631B9BD0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350" y="35766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87" name="Rectangle 82">
                <a:extLst>
                  <a:ext uri="{FF2B5EF4-FFF2-40B4-BE49-F238E27FC236}">
                    <a16:creationId xmlns:a16="http://schemas.microsoft.com/office/drawing/2014/main" id="{92FB8200-C8C1-4D05-A97E-CD6F94907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100" y="3576638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88" name="Rectangle 83">
                <a:extLst>
                  <a:ext uri="{FF2B5EF4-FFF2-40B4-BE49-F238E27FC236}">
                    <a16:creationId xmlns:a16="http://schemas.microsoft.com/office/drawing/2014/main" id="{D456D8F4-5397-4E67-AA49-06E9E51B8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1263" y="35766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89" name="Rectangle 84">
                <a:extLst>
                  <a:ext uri="{FF2B5EF4-FFF2-40B4-BE49-F238E27FC236}">
                    <a16:creationId xmlns:a16="http://schemas.microsoft.com/office/drawing/2014/main" id="{51064D2D-63D7-41B5-ABA4-10141C5EF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013" y="35766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90" name="Rectangle 85">
                <a:extLst>
                  <a:ext uri="{FF2B5EF4-FFF2-40B4-BE49-F238E27FC236}">
                    <a16:creationId xmlns:a16="http://schemas.microsoft.com/office/drawing/2014/main" id="{44A7ABE6-6FBF-4E66-AFE4-BD613AAA2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175" y="3576638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91" name="Oval 86">
                <a:extLst>
                  <a:ext uri="{FF2B5EF4-FFF2-40B4-BE49-F238E27FC236}">
                    <a16:creationId xmlns:a16="http://schemas.microsoft.com/office/drawing/2014/main" id="{6272A25B-9DBC-4BFD-9711-48B544F39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100" y="3606800"/>
                <a:ext cx="36513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92" name="Rectangle 87">
                <a:extLst>
                  <a:ext uri="{FF2B5EF4-FFF2-40B4-BE49-F238E27FC236}">
                    <a16:creationId xmlns:a16="http://schemas.microsoft.com/office/drawing/2014/main" id="{D75E9956-9DC1-468B-B346-388ABE3BC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550" y="3732213"/>
                <a:ext cx="5461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93" name="Rectangle 88">
                <a:extLst>
                  <a:ext uri="{FF2B5EF4-FFF2-40B4-BE49-F238E27FC236}">
                    <a16:creationId xmlns:a16="http://schemas.microsoft.com/office/drawing/2014/main" id="{3AE365B2-406E-48EA-B1E8-F213C73AE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7600" y="37576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94" name="Rectangle 89">
                <a:extLst>
                  <a:ext uri="{FF2B5EF4-FFF2-40B4-BE49-F238E27FC236}">
                    <a16:creationId xmlns:a16="http://schemas.microsoft.com/office/drawing/2014/main" id="{B12EFE37-2C23-40FC-A753-6499BEE07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350" y="37576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95" name="Rectangle 90">
                <a:extLst>
                  <a:ext uri="{FF2B5EF4-FFF2-40B4-BE49-F238E27FC236}">
                    <a16:creationId xmlns:a16="http://schemas.microsoft.com/office/drawing/2014/main" id="{4A25C81D-117A-48A6-9E5B-84C179950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100" y="3757613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96" name="Rectangle 91">
                <a:extLst>
                  <a:ext uri="{FF2B5EF4-FFF2-40B4-BE49-F238E27FC236}">
                    <a16:creationId xmlns:a16="http://schemas.microsoft.com/office/drawing/2014/main" id="{0B25DE09-013B-47F5-A134-BA5F503B0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1263" y="37576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97" name="Rectangle 92">
                <a:extLst>
                  <a:ext uri="{FF2B5EF4-FFF2-40B4-BE49-F238E27FC236}">
                    <a16:creationId xmlns:a16="http://schemas.microsoft.com/office/drawing/2014/main" id="{972ACB6D-BDC9-4237-B4BB-FB1B5763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013" y="37576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98" name="Rectangle 93">
                <a:extLst>
                  <a:ext uri="{FF2B5EF4-FFF2-40B4-BE49-F238E27FC236}">
                    <a16:creationId xmlns:a16="http://schemas.microsoft.com/office/drawing/2014/main" id="{320BD9AB-E7EC-498F-933E-70D70A093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175" y="375761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99" name="Oval 94">
                <a:extLst>
                  <a:ext uri="{FF2B5EF4-FFF2-40B4-BE49-F238E27FC236}">
                    <a16:creationId xmlns:a16="http://schemas.microsoft.com/office/drawing/2014/main" id="{84270580-1B53-4DF9-9F13-513EEBE56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100" y="3786188"/>
                <a:ext cx="36513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00" name="Rectangle 95">
                <a:extLst>
                  <a:ext uri="{FF2B5EF4-FFF2-40B4-BE49-F238E27FC236}">
                    <a16:creationId xmlns:a16="http://schemas.microsoft.com/office/drawing/2014/main" id="{353903E7-0B9F-4BBA-B493-5D7C6FE29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550" y="3913188"/>
                <a:ext cx="5461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01" name="Rectangle 96">
                <a:extLst>
                  <a:ext uri="{FF2B5EF4-FFF2-40B4-BE49-F238E27FC236}">
                    <a16:creationId xmlns:a16="http://schemas.microsoft.com/office/drawing/2014/main" id="{34240FD6-4E00-4553-8F88-00C2F3403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7600" y="39370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02" name="Rectangle 97">
                <a:extLst>
                  <a:ext uri="{FF2B5EF4-FFF2-40B4-BE49-F238E27FC236}">
                    <a16:creationId xmlns:a16="http://schemas.microsoft.com/office/drawing/2014/main" id="{61C5AA9D-2BCD-448E-868D-1A52DE568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350" y="39370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03" name="Rectangle 98">
                <a:extLst>
                  <a:ext uri="{FF2B5EF4-FFF2-40B4-BE49-F238E27FC236}">
                    <a16:creationId xmlns:a16="http://schemas.microsoft.com/office/drawing/2014/main" id="{704F8751-6705-4B9E-843C-7C7BBDD0A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100" y="3937000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04" name="Rectangle 99">
                <a:extLst>
                  <a:ext uri="{FF2B5EF4-FFF2-40B4-BE49-F238E27FC236}">
                    <a16:creationId xmlns:a16="http://schemas.microsoft.com/office/drawing/2014/main" id="{2E51AAEE-BFF5-4470-856A-6103AD07C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1263" y="39370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05" name="Rectangle 100">
                <a:extLst>
                  <a:ext uri="{FF2B5EF4-FFF2-40B4-BE49-F238E27FC236}">
                    <a16:creationId xmlns:a16="http://schemas.microsoft.com/office/drawing/2014/main" id="{40D3ACA8-B3E5-4086-B119-8D36CA83F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013" y="39370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06" name="Rectangle 101">
                <a:extLst>
                  <a:ext uri="{FF2B5EF4-FFF2-40B4-BE49-F238E27FC236}">
                    <a16:creationId xmlns:a16="http://schemas.microsoft.com/office/drawing/2014/main" id="{304D7563-FCA8-4010-96B7-6677D3EE4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175" y="3937000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07" name="Oval 102">
                <a:extLst>
                  <a:ext uri="{FF2B5EF4-FFF2-40B4-BE49-F238E27FC236}">
                    <a16:creationId xmlns:a16="http://schemas.microsoft.com/office/drawing/2014/main" id="{ADC7A420-C1A5-4910-AB8A-5CC3410A8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100" y="3965575"/>
                <a:ext cx="36513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08" name="Rectangle 103">
                <a:extLst>
                  <a:ext uri="{FF2B5EF4-FFF2-40B4-BE49-F238E27FC236}">
                    <a16:creationId xmlns:a16="http://schemas.microsoft.com/office/drawing/2014/main" id="{7EC89F43-7DCD-4699-A18B-F3BCF2D3A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550" y="4092575"/>
                <a:ext cx="5461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09" name="Rectangle 104">
                <a:extLst>
                  <a:ext uri="{FF2B5EF4-FFF2-40B4-BE49-F238E27FC236}">
                    <a16:creationId xmlns:a16="http://schemas.microsoft.com/office/drawing/2014/main" id="{B1BA08D8-19B3-4019-A07E-2EE97CB8B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7600" y="4117975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10" name="Rectangle 105">
                <a:extLst>
                  <a:ext uri="{FF2B5EF4-FFF2-40B4-BE49-F238E27FC236}">
                    <a16:creationId xmlns:a16="http://schemas.microsoft.com/office/drawing/2014/main" id="{11C0278A-E1AD-4953-9CE2-88806F87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350" y="4117975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11" name="Rectangle 106">
                <a:extLst>
                  <a:ext uri="{FF2B5EF4-FFF2-40B4-BE49-F238E27FC236}">
                    <a16:creationId xmlns:a16="http://schemas.microsoft.com/office/drawing/2014/main" id="{784CEFAB-E248-42A1-8182-272BD5467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100" y="4117975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12" name="Rectangle 107">
                <a:extLst>
                  <a:ext uri="{FF2B5EF4-FFF2-40B4-BE49-F238E27FC236}">
                    <a16:creationId xmlns:a16="http://schemas.microsoft.com/office/drawing/2014/main" id="{31A4CC9C-E0EC-4BF9-8B50-03F79A2DB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1263" y="4117975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13" name="Rectangle 108">
                <a:extLst>
                  <a:ext uri="{FF2B5EF4-FFF2-40B4-BE49-F238E27FC236}">
                    <a16:creationId xmlns:a16="http://schemas.microsoft.com/office/drawing/2014/main" id="{3C660A74-AB5F-4FC4-A6CE-F3C8B746F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013" y="4117975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14" name="Rectangle 109">
                <a:extLst>
                  <a:ext uri="{FF2B5EF4-FFF2-40B4-BE49-F238E27FC236}">
                    <a16:creationId xmlns:a16="http://schemas.microsoft.com/office/drawing/2014/main" id="{7790DD49-2F87-4AFB-8C4B-37E674395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175" y="4117975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15" name="Oval 110">
                <a:extLst>
                  <a:ext uri="{FF2B5EF4-FFF2-40B4-BE49-F238E27FC236}">
                    <a16:creationId xmlns:a16="http://schemas.microsoft.com/office/drawing/2014/main" id="{467AB8B3-8AED-433B-9E14-609B3E31D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100" y="4146550"/>
                <a:ext cx="36513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16" name="Rectangle 111">
                <a:extLst>
                  <a:ext uri="{FF2B5EF4-FFF2-40B4-BE49-F238E27FC236}">
                    <a16:creationId xmlns:a16="http://schemas.microsoft.com/office/drawing/2014/main" id="{22E2E6EA-8481-4A80-8392-D968CF5CE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550" y="4273550"/>
                <a:ext cx="546100" cy="141288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17" name="Rectangle 112">
                <a:extLst>
                  <a:ext uri="{FF2B5EF4-FFF2-40B4-BE49-F238E27FC236}">
                    <a16:creationId xmlns:a16="http://schemas.microsoft.com/office/drawing/2014/main" id="{3F5D798B-29FE-4085-AEDB-E53A6F471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7600" y="429736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18" name="Rectangle 113">
                <a:extLst>
                  <a:ext uri="{FF2B5EF4-FFF2-40B4-BE49-F238E27FC236}">
                    <a16:creationId xmlns:a16="http://schemas.microsoft.com/office/drawing/2014/main" id="{90B87218-AC56-45FD-BB50-D8C47B2C3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350" y="429736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19" name="Rectangle 114">
                <a:extLst>
                  <a:ext uri="{FF2B5EF4-FFF2-40B4-BE49-F238E27FC236}">
                    <a16:creationId xmlns:a16="http://schemas.microsoft.com/office/drawing/2014/main" id="{BC967762-8AA8-4621-A7C6-26ACDD41C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100" y="4297363"/>
                <a:ext cx="14288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20" name="Rectangle 115">
                <a:extLst>
                  <a:ext uri="{FF2B5EF4-FFF2-40B4-BE49-F238E27FC236}">
                    <a16:creationId xmlns:a16="http://schemas.microsoft.com/office/drawing/2014/main" id="{E8F494D7-3F3F-431D-81A1-DC2597009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1263" y="429736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21" name="Rectangle 116">
                <a:extLst>
                  <a:ext uri="{FF2B5EF4-FFF2-40B4-BE49-F238E27FC236}">
                    <a16:creationId xmlns:a16="http://schemas.microsoft.com/office/drawing/2014/main" id="{9C89592F-2378-4DD2-AAF5-00B24FED4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013" y="429736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22" name="Rectangle 117">
                <a:extLst>
                  <a:ext uri="{FF2B5EF4-FFF2-40B4-BE49-F238E27FC236}">
                    <a16:creationId xmlns:a16="http://schemas.microsoft.com/office/drawing/2014/main" id="{319D418F-1612-4E1A-9121-D23696D5A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175" y="4297363"/>
                <a:ext cx="15875" cy="93663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23" name="Oval 118">
                <a:extLst>
                  <a:ext uri="{FF2B5EF4-FFF2-40B4-BE49-F238E27FC236}">
                    <a16:creationId xmlns:a16="http://schemas.microsoft.com/office/drawing/2014/main" id="{EEB36E66-DC03-4907-97FE-AB708FF81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100" y="4325938"/>
                <a:ext cx="36513" cy="36513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24" name="Rectangle 119">
                <a:extLst>
                  <a:ext uri="{FF2B5EF4-FFF2-40B4-BE49-F238E27FC236}">
                    <a16:creationId xmlns:a16="http://schemas.microsoft.com/office/drawing/2014/main" id="{B5985326-1AF5-431D-A680-FCD85349F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550" y="4452938"/>
                <a:ext cx="546100" cy="142875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25" name="Rectangle 120">
                <a:extLst>
                  <a:ext uri="{FF2B5EF4-FFF2-40B4-BE49-F238E27FC236}">
                    <a16:creationId xmlns:a16="http://schemas.microsoft.com/office/drawing/2014/main" id="{1FB78A22-0BCC-4215-8595-01C0243E1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7600" y="4478338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26" name="Rectangle 121">
                <a:extLst>
                  <a:ext uri="{FF2B5EF4-FFF2-40B4-BE49-F238E27FC236}">
                    <a16:creationId xmlns:a16="http://schemas.microsoft.com/office/drawing/2014/main" id="{6D9EAC45-8256-444C-BECC-564919F42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350" y="4478338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27" name="Rectangle 122">
                <a:extLst>
                  <a:ext uri="{FF2B5EF4-FFF2-40B4-BE49-F238E27FC236}">
                    <a16:creationId xmlns:a16="http://schemas.microsoft.com/office/drawing/2014/main" id="{3AD680A9-7470-47D6-ABFF-CD23C8789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100" y="4478338"/>
                <a:ext cx="14288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28" name="Rectangle 123">
                <a:extLst>
                  <a:ext uri="{FF2B5EF4-FFF2-40B4-BE49-F238E27FC236}">
                    <a16:creationId xmlns:a16="http://schemas.microsoft.com/office/drawing/2014/main" id="{899B613F-EFDF-437E-8169-66FF0F513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1263" y="4478338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29" name="Rectangle 124">
                <a:extLst>
                  <a:ext uri="{FF2B5EF4-FFF2-40B4-BE49-F238E27FC236}">
                    <a16:creationId xmlns:a16="http://schemas.microsoft.com/office/drawing/2014/main" id="{887A73A9-1A4F-40FB-96D7-342E4ACE5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013" y="4478338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30" name="Rectangle 125">
                <a:extLst>
                  <a:ext uri="{FF2B5EF4-FFF2-40B4-BE49-F238E27FC236}">
                    <a16:creationId xmlns:a16="http://schemas.microsoft.com/office/drawing/2014/main" id="{E0507056-E6F3-434E-8E92-98C3A1CA9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175" y="4478338"/>
                <a:ext cx="15875" cy="92075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31" name="Oval 126">
                <a:extLst>
                  <a:ext uri="{FF2B5EF4-FFF2-40B4-BE49-F238E27FC236}">
                    <a16:creationId xmlns:a16="http://schemas.microsoft.com/office/drawing/2014/main" id="{1E35AF6A-FE4D-4118-B043-AE0D72029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100" y="4506913"/>
                <a:ext cx="36513" cy="34925"/>
              </a:xfrm>
              <a:prstGeom prst="ellipse">
                <a:avLst/>
              </a:pr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32" name="Freeform 128">
                <a:extLst>
                  <a:ext uri="{FF2B5EF4-FFF2-40B4-BE49-F238E27FC236}">
                    <a16:creationId xmlns:a16="http://schemas.microsoft.com/office/drawing/2014/main" id="{810E029A-BD61-4EFD-B1F4-1FA1E1405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3963" y="4037013"/>
                <a:ext cx="193675" cy="71438"/>
              </a:xfrm>
              <a:custGeom>
                <a:avLst/>
                <a:gdLst>
                  <a:gd name="T0" fmla="*/ 87 w 87"/>
                  <a:gd name="T1" fmla="*/ 32 h 32"/>
                  <a:gd name="T2" fmla="*/ 0 w 87"/>
                  <a:gd name="T3" fmla="*/ 4 h 32"/>
                  <a:gd name="T4" fmla="*/ 15 w 87"/>
                  <a:gd name="T5" fmla="*/ 0 h 32"/>
                  <a:gd name="T6" fmla="*/ 87 w 87"/>
                  <a:gd name="T7" fmla="*/ 16 h 32"/>
                  <a:gd name="T8" fmla="*/ 87 w 87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2">
                    <a:moveTo>
                      <a:pt x="87" y="32"/>
                    </a:moveTo>
                    <a:cubicBezTo>
                      <a:pt x="39" y="31"/>
                      <a:pt x="5" y="26"/>
                      <a:pt x="0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15"/>
                      <a:pt x="71" y="16"/>
                      <a:pt x="87" y="16"/>
                    </a:cubicBezTo>
                    <a:lnTo>
                      <a:pt x="87" y="32"/>
                    </a:ln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33" name="Freeform 133">
                <a:extLst>
                  <a:ext uri="{FF2B5EF4-FFF2-40B4-BE49-F238E27FC236}">
                    <a16:creationId xmlns:a16="http://schemas.microsoft.com/office/drawing/2014/main" id="{743D81F0-3502-429F-8368-86CFF5BC5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6063" y="4059238"/>
                <a:ext cx="2178050" cy="420688"/>
              </a:xfrm>
              <a:custGeom>
                <a:avLst/>
                <a:gdLst>
                  <a:gd name="T0" fmla="*/ 944 w 981"/>
                  <a:gd name="T1" fmla="*/ 189 h 189"/>
                  <a:gd name="T2" fmla="*/ 825 w 981"/>
                  <a:gd name="T3" fmla="*/ 157 h 189"/>
                  <a:gd name="T4" fmla="*/ 446 w 981"/>
                  <a:gd name="T5" fmla="*/ 48 h 189"/>
                  <a:gd name="T6" fmla="*/ 42 w 981"/>
                  <a:gd name="T7" fmla="*/ 21 h 189"/>
                  <a:gd name="T8" fmla="*/ 0 w 981"/>
                  <a:gd name="T9" fmla="*/ 22 h 189"/>
                  <a:gd name="T10" fmla="*/ 0 w 981"/>
                  <a:gd name="T11" fmla="*/ 6 h 189"/>
                  <a:gd name="T12" fmla="*/ 41 w 981"/>
                  <a:gd name="T13" fmla="*/ 5 h 189"/>
                  <a:gd name="T14" fmla="*/ 450 w 981"/>
                  <a:gd name="T15" fmla="*/ 33 h 189"/>
                  <a:gd name="T16" fmla="*/ 831 w 981"/>
                  <a:gd name="T17" fmla="*/ 142 h 189"/>
                  <a:gd name="T18" fmla="*/ 969 w 981"/>
                  <a:gd name="T19" fmla="*/ 166 h 189"/>
                  <a:gd name="T20" fmla="*/ 981 w 981"/>
                  <a:gd name="T21" fmla="*/ 176 h 189"/>
                  <a:gd name="T22" fmla="*/ 944 w 981"/>
                  <a:gd name="T23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81" h="189">
                    <a:moveTo>
                      <a:pt x="944" y="189"/>
                    </a:moveTo>
                    <a:cubicBezTo>
                      <a:pt x="919" y="189"/>
                      <a:pt x="882" y="176"/>
                      <a:pt x="825" y="157"/>
                    </a:cubicBezTo>
                    <a:cubicBezTo>
                      <a:pt x="746" y="129"/>
                      <a:pt x="626" y="88"/>
                      <a:pt x="446" y="48"/>
                    </a:cubicBezTo>
                    <a:cubicBezTo>
                      <a:pt x="296" y="16"/>
                      <a:pt x="149" y="19"/>
                      <a:pt x="42" y="21"/>
                    </a:cubicBezTo>
                    <a:cubicBezTo>
                      <a:pt x="27" y="22"/>
                      <a:pt x="13" y="22"/>
                      <a:pt x="0" y="2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3" y="6"/>
                      <a:pt x="27" y="6"/>
                      <a:pt x="41" y="5"/>
                    </a:cubicBezTo>
                    <a:cubicBezTo>
                      <a:pt x="149" y="3"/>
                      <a:pt x="298" y="0"/>
                      <a:pt x="450" y="33"/>
                    </a:cubicBezTo>
                    <a:cubicBezTo>
                      <a:pt x="631" y="72"/>
                      <a:pt x="751" y="114"/>
                      <a:pt x="831" y="142"/>
                    </a:cubicBezTo>
                    <a:cubicBezTo>
                      <a:pt x="910" y="169"/>
                      <a:pt x="954" y="184"/>
                      <a:pt x="969" y="166"/>
                    </a:cubicBezTo>
                    <a:cubicBezTo>
                      <a:pt x="981" y="176"/>
                      <a:pt x="981" y="176"/>
                      <a:pt x="981" y="176"/>
                    </a:cubicBezTo>
                    <a:cubicBezTo>
                      <a:pt x="973" y="186"/>
                      <a:pt x="959" y="189"/>
                      <a:pt x="944" y="189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</p:grpSp>
        <p:grpSp>
          <p:nvGrpSpPr>
            <p:cNvPr id="8" name="Group 199">
              <a:extLst>
                <a:ext uri="{FF2B5EF4-FFF2-40B4-BE49-F238E27FC236}">
                  <a16:creationId xmlns:a16="http://schemas.microsoft.com/office/drawing/2014/main" id="{2FE62F13-1000-4A6F-B6A9-85F78DA3F460}"/>
                </a:ext>
              </a:extLst>
            </p:cNvPr>
            <p:cNvGrpSpPr/>
            <p:nvPr/>
          </p:nvGrpSpPr>
          <p:grpSpPr>
            <a:xfrm>
              <a:off x="1579890" y="3222771"/>
              <a:ext cx="1171619" cy="360362"/>
              <a:chOff x="1268527" y="2790747"/>
              <a:chExt cx="1047750" cy="322262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893BF0F7-2A1C-486C-B132-2C7A0C900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527" y="2897109"/>
                <a:ext cx="1047750" cy="111125"/>
              </a:xfrm>
              <a:custGeom>
                <a:avLst/>
                <a:gdLst>
                  <a:gd name="T0" fmla="*/ 471 w 471"/>
                  <a:gd name="T1" fmla="*/ 50 h 50"/>
                  <a:gd name="T2" fmla="*/ 418 w 471"/>
                  <a:gd name="T3" fmla="*/ 36 h 50"/>
                  <a:gd name="T4" fmla="*/ 377 w 471"/>
                  <a:gd name="T5" fmla="*/ 26 h 50"/>
                  <a:gd name="T6" fmla="*/ 335 w 471"/>
                  <a:gd name="T7" fmla="*/ 36 h 50"/>
                  <a:gd name="T8" fmla="*/ 282 w 471"/>
                  <a:gd name="T9" fmla="*/ 50 h 50"/>
                  <a:gd name="T10" fmla="*/ 230 w 471"/>
                  <a:gd name="T11" fmla="*/ 36 h 50"/>
                  <a:gd name="T12" fmla="*/ 188 w 471"/>
                  <a:gd name="T13" fmla="*/ 26 h 50"/>
                  <a:gd name="T14" fmla="*/ 147 w 471"/>
                  <a:gd name="T15" fmla="*/ 36 h 50"/>
                  <a:gd name="T16" fmla="*/ 94 w 471"/>
                  <a:gd name="T17" fmla="*/ 50 h 50"/>
                  <a:gd name="T18" fmla="*/ 41 w 471"/>
                  <a:gd name="T19" fmla="*/ 36 h 50"/>
                  <a:gd name="T20" fmla="*/ 0 w 471"/>
                  <a:gd name="T21" fmla="*/ 26 h 50"/>
                  <a:gd name="T22" fmla="*/ 0 w 471"/>
                  <a:gd name="T23" fmla="*/ 0 h 50"/>
                  <a:gd name="T24" fmla="*/ 53 w 471"/>
                  <a:gd name="T25" fmla="*/ 14 h 50"/>
                  <a:gd name="T26" fmla="*/ 94 w 471"/>
                  <a:gd name="T27" fmla="*/ 24 h 50"/>
                  <a:gd name="T28" fmla="*/ 135 w 471"/>
                  <a:gd name="T29" fmla="*/ 14 h 50"/>
                  <a:gd name="T30" fmla="*/ 188 w 471"/>
                  <a:gd name="T31" fmla="*/ 0 h 50"/>
                  <a:gd name="T32" fmla="*/ 241 w 471"/>
                  <a:gd name="T33" fmla="*/ 14 h 50"/>
                  <a:gd name="T34" fmla="*/ 282 w 471"/>
                  <a:gd name="T35" fmla="*/ 24 h 50"/>
                  <a:gd name="T36" fmla="*/ 324 w 471"/>
                  <a:gd name="T37" fmla="*/ 14 h 50"/>
                  <a:gd name="T38" fmla="*/ 377 w 471"/>
                  <a:gd name="T39" fmla="*/ 0 h 50"/>
                  <a:gd name="T40" fmla="*/ 430 w 471"/>
                  <a:gd name="T41" fmla="*/ 14 h 50"/>
                  <a:gd name="T42" fmla="*/ 471 w 471"/>
                  <a:gd name="T43" fmla="*/ 24 h 50"/>
                  <a:gd name="T44" fmla="*/ 471 w 471"/>
                  <a:gd name="T4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1" h="50">
                    <a:moveTo>
                      <a:pt x="471" y="50"/>
                    </a:moveTo>
                    <a:cubicBezTo>
                      <a:pt x="444" y="50"/>
                      <a:pt x="430" y="43"/>
                      <a:pt x="418" y="36"/>
                    </a:cubicBezTo>
                    <a:cubicBezTo>
                      <a:pt x="407" y="31"/>
                      <a:pt x="397" y="26"/>
                      <a:pt x="377" y="26"/>
                    </a:cubicBezTo>
                    <a:cubicBezTo>
                      <a:pt x="356" y="26"/>
                      <a:pt x="347" y="31"/>
                      <a:pt x="335" y="36"/>
                    </a:cubicBezTo>
                    <a:cubicBezTo>
                      <a:pt x="323" y="43"/>
                      <a:pt x="309" y="50"/>
                      <a:pt x="282" y="50"/>
                    </a:cubicBezTo>
                    <a:cubicBezTo>
                      <a:pt x="256" y="50"/>
                      <a:pt x="242" y="43"/>
                      <a:pt x="230" y="36"/>
                    </a:cubicBezTo>
                    <a:cubicBezTo>
                      <a:pt x="218" y="31"/>
                      <a:pt x="209" y="26"/>
                      <a:pt x="188" y="26"/>
                    </a:cubicBezTo>
                    <a:cubicBezTo>
                      <a:pt x="168" y="26"/>
                      <a:pt x="158" y="31"/>
                      <a:pt x="147" y="36"/>
                    </a:cubicBezTo>
                    <a:cubicBezTo>
                      <a:pt x="135" y="43"/>
                      <a:pt x="121" y="50"/>
                      <a:pt x="94" y="50"/>
                    </a:cubicBezTo>
                    <a:cubicBezTo>
                      <a:pt x="67" y="50"/>
                      <a:pt x="54" y="43"/>
                      <a:pt x="41" y="36"/>
                    </a:cubicBezTo>
                    <a:cubicBezTo>
                      <a:pt x="30" y="31"/>
                      <a:pt x="2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40" y="7"/>
                      <a:pt x="53" y="14"/>
                    </a:cubicBezTo>
                    <a:cubicBezTo>
                      <a:pt x="64" y="19"/>
                      <a:pt x="74" y="24"/>
                      <a:pt x="94" y="24"/>
                    </a:cubicBezTo>
                    <a:cubicBezTo>
                      <a:pt x="115" y="24"/>
                      <a:pt x="124" y="19"/>
                      <a:pt x="135" y="14"/>
                    </a:cubicBezTo>
                    <a:cubicBezTo>
                      <a:pt x="148" y="7"/>
                      <a:pt x="162" y="0"/>
                      <a:pt x="188" y="0"/>
                    </a:cubicBezTo>
                    <a:cubicBezTo>
                      <a:pt x="215" y="0"/>
                      <a:pt x="229" y="7"/>
                      <a:pt x="241" y="14"/>
                    </a:cubicBezTo>
                    <a:cubicBezTo>
                      <a:pt x="252" y="19"/>
                      <a:pt x="262" y="24"/>
                      <a:pt x="282" y="24"/>
                    </a:cubicBezTo>
                    <a:cubicBezTo>
                      <a:pt x="303" y="24"/>
                      <a:pt x="313" y="19"/>
                      <a:pt x="324" y="14"/>
                    </a:cubicBezTo>
                    <a:cubicBezTo>
                      <a:pt x="336" y="7"/>
                      <a:pt x="350" y="0"/>
                      <a:pt x="377" y="0"/>
                    </a:cubicBezTo>
                    <a:cubicBezTo>
                      <a:pt x="403" y="0"/>
                      <a:pt x="417" y="7"/>
                      <a:pt x="430" y="14"/>
                    </a:cubicBezTo>
                    <a:cubicBezTo>
                      <a:pt x="441" y="19"/>
                      <a:pt x="450" y="24"/>
                      <a:pt x="471" y="24"/>
                    </a:cubicBezTo>
                    <a:lnTo>
                      <a:pt x="471" y="50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09C3E0D0-1C27-4406-AF3C-EA0C3FE8C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527" y="3003472"/>
                <a:ext cx="1047750" cy="109537"/>
              </a:xfrm>
              <a:custGeom>
                <a:avLst/>
                <a:gdLst>
                  <a:gd name="T0" fmla="*/ 471 w 471"/>
                  <a:gd name="T1" fmla="*/ 49 h 49"/>
                  <a:gd name="T2" fmla="*/ 418 w 471"/>
                  <a:gd name="T3" fmla="*/ 36 h 49"/>
                  <a:gd name="T4" fmla="*/ 377 w 471"/>
                  <a:gd name="T5" fmla="*/ 25 h 49"/>
                  <a:gd name="T6" fmla="*/ 335 w 471"/>
                  <a:gd name="T7" fmla="*/ 36 h 49"/>
                  <a:gd name="T8" fmla="*/ 282 w 471"/>
                  <a:gd name="T9" fmla="*/ 49 h 49"/>
                  <a:gd name="T10" fmla="*/ 230 w 471"/>
                  <a:gd name="T11" fmla="*/ 36 h 49"/>
                  <a:gd name="T12" fmla="*/ 188 w 471"/>
                  <a:gd name="T13" fmla="*/ 25 h 49"/>
                  <a:gd name="T14" fmla="*/ 147 w 471"/>
                  <a:gd name="T15" fmla="*/ 36 h 49"/>
                  <a:gd name="T16" fmla="*/ 94 w 471"/>
                  <a:gd name="T17" fmla="*/ 49 h 49"/>
                  <a:gd name="T18" fmla="*/ 41 w 471"/>
                  <a:gd name="T19" fmla="*/ 36 h 49"/>
                  <a:gd name="T20" fmla="*/ 0 w 471"/>
                  <a:gd name="T21" fmla="*/ 25 h 49"/>
                  <a:gd name="T22" fmla="*/ 0 w 471"/>
                  <a:gd name="T23" fmla="*/ 0 h 49"/>
                  <a:gd name="T24" fmla="*/ 53 w 471"/>
                  <a:gd name="T25" fmla="*/ 13 h 49"/>
                  <a:gd name="T26" fmla="*/ 94 w 471"/>
                  <a:gd name="T27" fmla="*/ 24 h 49"/>
                  <a:gd name="T28" fmla="*/ 135 w 471"/>
                  <a:gd name="T29" fmla="*/ 13 h 49"/>
                  <a:gd name="T30" fmla="*/ 188 w 471"/>
                  <a:gd name="T31" fmla="*/ 0 h 49"/>
                  <a:gd name="T32" fmla="*/ 241 w 471"/>
                  <a:gd name="T33" fmla="*/ 13 h 49"/>
                  <a:gd name="T34" fmla="*/ 282 w 471"/>
                  <a:gd name="T35" fmla="*/ 24 h 49"/>
                  <a:gd name="T36" fmla="*/ 324 w 471"/>
                  <a:gd name="T37" fmla="*/ 13 h 49"/>
                  <a:gd name="T38" fmla="*/ 377 w 471"/>
                  <a:gd name="T39" fmla="*/ 0 h 49"/>
                  <a:gd name="T40" fmla="*/ 430 w 471"/>
                  <a:gd name="T41" fmla="*/ 13 h 49"/>
                  <a:gd name="T42" fmla="*/ 471 w 471"/>
                  <a:gd name="T43" fmla="*/ 24 h 49"/>
                  <a:gd name="T44" fmla="*/ 471 w 471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1" h="49">
                    <a:moveTo>
                      <a:pt x="471" y="49"/>
                    </a:moveTo>
                    <a:cubicBezTo>
                      <a:pt x="444" y="49"/>
                      <a:pt x="430" y="42"/>
                      <a:pt x="418" y="36"/>
                    </a:cubicBezTo>
                    <a:cubicBezTo>
                      <a:pt x="407" y="30"/>
                      <a:pt x="397" y="25"/>
                      <a:pt x="377" y="25"/>
                    </a:cubicBezTo>
                    <a:cubicBezTo>
                      <a:pt x="356" y="25"/>
                      <a:pt x="347" y="30"/>
                      <a:pt x="335" y="36"/>
                    </a:cubicBezTo>
                    <a:cubicBezTo>
                      <a:pt x="323" y="42"/>
                      <a:pt x="309" y="49"/>
                      <a:pt x="282" y="49"/>
                    </a:cubicBezTo>
                    <a:cubicBezTo>
                      <a:pt x="256" y="49"/>
                      <a:pt x="242" y="42"/>
                      <a:pt x="230" y="36"/>
                    </a:cubicBezTo>
                    <a:cubicBezTo>
                      <a:pt x="218" y="30"/>
                      <a:pt x="209" y="25"/>
                      <a:pt x="188" y="25"/>
                    </a:cubicBezTo>
                    <a:cubicBezTo>
                      <a:pt x="168" y="25"/>
                      <a:pt x="158" y="30"/>
                      <a:pt x="147" y="36"/>
                    </a:cubicBezTo>
                    <a:cubicBezTo>
                      <a:pt x="135" y="42"/>
                      <a:pt x="121" y="49"/>
                      <a:pt x="94" y="49"/>
                    </a:cubicBezTo>
                    <a:cubicBezTo>
                      <a:pt x="67" y="49"/>
                      <a:pt x="54" y="42"/>
                      <a:pt x="41" y="36"/>
                    </a:cubicBezTo>
                    <a:cubicBezTo>
                      <a:pt x="30" y="30"/>
                      <a:pt x="2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40" y="7"/>
                      <a:pt x="53" y="13"/>
                    </a:cubicBezTo>
                    <a:cubicBezTo>
                      <a:pt x="64" y="19"/>
                      <a:pt x="74" y="24"/>
                      <a:pt x="94" y="24"/>
                    </a:cubicBezTo>
                    <a:cubicBezTo>
                      <a:pt x="115" y="24"/>
                      <a:pt x="124" y="19"/>
                      <a:pt x="135" y="13"/>
                    </a:cubicBezTo>
                    <a:cubicBezTo>
                      <a:pt x="148" y="7"/>
                      <a:pt x="162" y="0"/>
                      <a:pt x="188" y="0"/>
                    </a:cubicBezTo>
                    <a:cubicBezTo>
                      <a:pt x="215" y="0"/>
                      <a:pt x="229" y="7"/>
                      <a:pt x="241" y="13"/>
                    </a:cubicBezTo>
                    <a:cubicBezTo>
                      <a:pt x="252" y="19"/>
                      <a:pt x="262" y="24"/>
                      <a:pt x="282" y="24"/>
                    </a:cubicBezTo>
                    <a:cubicBezTo>
                      <a:pt x="303" y="24"/>
                      <a:pt x="313" y="19"/>
                      <a:pt x="324" y="13"/>
                    </a:cubicBezTo>
                    <a:cubicBezTo>
                      <a:pt x="336" y="7"/>
                      <a:pt x="350" y="0"/>
                      <a:pt x="377" y="0"/>
                    </a:cubicBezTo>
                    <a:cubicBezTo>
                      <a:pt x="403" y="0"/>
                      <a:pt x="417" y="7"/>
                      <a:pt x="430" y="13"/>
                    </a:cubicBezTo>
                    <a:cubicBezTo>
                      <a:pt x="441" y="19"/>
                      <a:pt x="450" y="24"/>
                      <a:pt x="471" y="24"/>
                    </a:cubicBezTo>
                    <a:lnTo>
                      <a:pt x="471" y="49"/>
                    </a:lnTo>
                    <a:close/>
                  </a:path>
                </a:pathLst>
              </a:custGeom>
              <a:solidFill>
                <a:srgbClr val="4423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9009B490-B3D1-47F2-9893-E5BD7F3F1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527" y="2790747"/>
                <a:ext cx="1047750" cy="111125"/>
              </a:xfrm>
              <a:custGeom>
                <a:avLst/>
                <a:gdLst>
                  <a:gd name="T0" fmla="*/ 471 w 471"/>
                  <a:gd name="T1" fmla="*/ 50 h 50"/>
                  <a:gd name="T2" fmla="*/ 418 w 471"/>
                  <a:gd name="T3" fmla="*/ 36 h 50"/>
                  <a:gd name="T4" fmla="*/ 377 w 471"/>
                  <a:gd name="T5" fmla="*/ 26 h 50"/>
                  <a:gd name="T6" fmla="*/ 335 w 471"/>
                  <a:gd name="T7" fmla="*/ 36 h 50"/>
                  <a:gd name="T8" fmla="*/ 282 w 471"/>
                  <a:gd name="T9" fmla="*/ 50 h 50"/>
                  <a:gd name="T10" fmla="*/ 230 w 471"/>
                  <a:gd name="T11" fmla="*/ 36 h 50"/>
                  <a:gd name="T12" fmla="*/ 188 w 471"/>
                  <a:gd name="T13" fmla="*/ 26 h 50"/>
                  <a:gd name="T14" fmla="*/ 147 w 471"/>
                  <a:gd name="T15" fmla="*/ 36 h 50"/>
                  <a:gd name="T16" fmla="*/ 94 w 471"/>
                  <a:gd name="T17" fmla="*/ 50 h 50"/>
                  <a:gd name="T18" fmla="*/ 41 w 471"/>
                  <a:gd name="T19" fmla="*/ 36 h 50"/>
                  <a:gd name="T20" fmla="*/ 0 w 471"/>
                  <a:gd name="T21" fmla="*/ 26 h 50"/>
                  <a:gd name="T22" fmla="*/ 0 w 471"/>
                  <a:gd name="T23" fmla="*/ 0 h 50"/>
                  <a:gd name="T24" fmla="*/ 53 w 471"/>
                  <a:gd name="T25" fmla="*/ 14 h 50"/>
                  <a:gd name="T26" fmla="*/ 94 w 471"/>
                  <a:gd name="T27" fmla="*/ 24 h 50"/>
                  <a:gd name="T28" fmla="*/ 135 w 471"/>
                  <a:gd name="T29" fmla="*/ 14 h 50"/>
                  <a:gd name="T30" fmla="*/ 188 w 471"/>
                  <a:gd name="T31" fmla="*/ 0 h 50"/>
                  <a:gd name="T32" fmla="*/ 241 w 471"/>
                  <a:gd name="T33" fmla="*/ 14 h 50"/>
                  <a:gd name="T34" fmla="*/ 282 w 471"/>
                  <a:gd name="T35" fmla="*/ 24 h 50"/>
                  <a:gd name="T36" fmla="*/ 324 w 471"/>
                  <a:gd name="T37" fmla="*/ 14 h 50"/>
                  <a:gd name="T38" fmla="*/ 377 w 471"/>
                  <a:gd name="T39" fmla="*/ 0 h 50"/>
                  <a:gd name="T40" fmla="*/ 430 w 471"/>
                  <a:gd name="T41" fmla="*/ 14 h 50"/>
                  <a:gd name="T42" fmla="*/ 471 w 471"/>
                  <a:gd name="T43" fmla="*/ 24 h 50"/>
                  <a:gd name="T44" fmla="*/ 471 w 471"/>
                  <a:gd name="T4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1" h="50">
                    <a:moveTo>
                      <a:pt x="471" y="50"/>
                    </a:moveTo>
                    <a:cubicBezTo>
                      <a:pt x="444" y="50"/>
                      <a:pt x="430" y="43"/>
                      <a:pt x="418" y="36"/>
                    </a:cubicBezTo>
                    <a:cubicBezTo>
                      <a:pt x="407" y="31"/>
                      <a:pt x="397" y="26"/>
                      <a:pt x="377" y="26"/>
                    </a:cubicBezTo>
                    <a:cubicBezTo>
                      <a:pt x="356" y="26"/>
                      <a:pt x="347" y="31"/>
                      <a:pt x="335" y="36"/>
                    </a:cubicBezTo>
                    <a:cubicBezTo>
                      <a:pt x="323" y="43"/>
                      <a:pt x="309" y="50"/>
                      <a:pt x="282" y="50"/>
                    </a:cubicBezTo>
                    <a:cubicBezTo>
                      <a:pt x="256" y="50"/>
                      <a:pt x="242" y="43"/>
                      <a:pt x="230" y="36"/>
                    </a:cubicBezTo>
                    <a:cubicBezTo>
                      <a:pt x="218" y="31"/>
                      <a:pt x="209" y="26"/>
                      <a:pt x="188" y="26"/>
                    </a:cubicBezTo>
                    <a:cubicBezTo>
                      <a:pt x="168" y="26"/>
                      <a:pt x="158" y="31"/>
                      <a:pt x="147" y="36"/>
                    </a:cubicBezTo>
                    <a:cubicBezTo>
                      <a:pt x="135" y="43"/>
                      <a:pt x="121" y="50"/>
                      <a:pt x="94" y="50"/>
                    </a:cubicBezTo>
                    <a:cubicBezTo>
                      <a:pt x="67" y="50"/>
                      <a:pt x="54" y="43"/>
                      <a:pt x="41" y="36"/>
                    </a:cubicBezTo>
                    <a:cubicBezTo>
                      <a:pt x="30" y="31"/>
                      <a:pt x="2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40" y="7"/>
                      <a:pt x="53" y="14"/>
                    </a:cubicBezTo>
                    <a:cubicBezTo>
                      <a:pt x="64" y="19"/>
                      <a:pt x="74" y="24"/>
                      <a:pt x="94" y="24"/>
                    </a:cubicBezTo>
                    <a:cubicBezTo>
                      <a:pt x="115" y="24"/>
                      <a:pt x="124" y="19"/>
                      <a:pt x="135" y="14"/>
                    </a:cubicBezTo>
                    <a:cubicBezTo>
                      <a:pt x="148" y="7"/>
                      <a:pt x="162" y="0"/>
                      <a:pt x="188" y="0"/>
                    </a:cubicBezTo>
                    <a:cubicBezTo>
                      <a:pt x="215" y="0"/>
                      <a:pt x="229" y="7"/>
                      <a:pt x="241" y="14"/>
                    </a:cubicBezTo>
                    <a:cubicBezTo>
                      <a:pt x="252" y="19"/>
                      <a:pt x="262" y="24"/>
                      <a:pt x="282" y="24"/>
                    </a:cubicBezTo>
                    <a:cubicBezTo>
                      <a:pt x="303" y="24"/>
                      <a:pt x="313" y="19"/>
                      <a:pt x="324" y="14"/>
                    </a:cubicBezTo>
                    <a:cubicBezTo>
                      <a:pt x="336" y="7"/>
                      <a:pt x="350" y="0"/>
                      <a:pt x="377" y="0"/>
                    </a:cubicBezTo>
                    <a:cubicBezTo>
                      <a:pt x="403" y="0"/>
                      <a:pt x="417" y="7"/>
                      <a:pt x="430" y="14"/>
                    </a:cubicBezTo>
                    <a:cubicBezTo>
                      <a:pt x="441" y="19"/>
                      <a:pt x="450" y="24"/>
                      <a:pt x="471" y="24"/>
                    </a:cubicBezTo>
                    <a:lnTo>
                      <a:pt x="471" y="50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836"/>
              </a:p>
            </p:txBody>
          </p:sp>
        </p:grpSp>
        <p:pic>
          <p:nvPicPr>
            <p:cNvPr id="9" name="Picture 200">
              <a:extLst>
                <a:ext uri="{FF2B5EF4-FFF2-40B4-BE49-F238E27FC236}">
                  <a16:creationId xmlns:a16="http://schemas.microsoft.com/office/drawing/2014/main" id="{4FBD1BC5-B059-4A95-BFD7-9C1808154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302" y="779528"/>
              <a:ext cx="2560320" cy="2560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234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D88A-78AD-455E-BA69-A9E7C4C8DE74}"/>
              </a:ext>
            </a:extLst>
          </p:cNvPr>
          <p:cNvSpPr>
            <a:spLocks noGrp="1"/>
          </p:cNvSpPr>
          <p:nvPr/>
        </p:nvSpPr>
        <p:spPr>
          <a:xfrm>
            <a:off x="151218" y="515842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dirty="0" err="1"/>
              <a:t>Beneficios</a:t>
            </a:r>
            <a:endParaRPr lang="en-US" dirty="0"/>
          </a:p>
        </p:txBody>
      </p:sp>
      <p:grpSp>
        <p:nvGrpSpPr>
          <p:cNvPr id="3" name="Group 173">
            <a:extLst>
              <a:ext uri="{FF2B5EF4-FFF2-40B4-BE49-F238E27FC236}">
                <a16:creationId xmlns:a16="http://schemas.microsoft.com/office/drawing/2014/main" id="{F7DF9BB8-5EA0-4F21-BBB0-E899FBE93778}"/>
              </a:ext>
            </a:extLst>
          </p:cNvPr>
          <p:cNvGrpSpPr/>
          <p:nvPr/>
        </p:nvGrpSpPr>
        <p:grpSpPr>
          <a:xfrm>
            <a:off x="7863425" y="1033007"/>
            <a:ext cx="4176514" cy="4523181"/>
            <a:chOff x="7830087" y="1454603"/>
            <a:chExt cx="4094993" cy="4434896"/>
          </a:xfrm>
        </p:grpSpPr>
        <p:sp>
          <p:nvSpPr>
            <p:cNvPr id="141" name="TextBox 7">
              <a:extLst>
                <a:ext uri="{FF2B5EF4-FFF2-40B4-BE49-F238E27FC236}">
                  <a16:creationId xmlns:a16="http://schemas.microsoft.com/office/drawing/2014/main" id="{031667A1-F4E8-420C-A4BE-70303B7D5789}"/>
                </a:ext>
              </a:extLst>
            </p:cNvPr>
            <p:cNvSpPr txBox="1"/>
            <p:nvPr/>
          </p:nvSpPr>
          <p:spPr>
            <a:xfrm>
              <a:off x="8632548" y="5289308"/>
              <a:ext cx="2696985" cy="600191"/>
            </a:xfrm>
            <a:prstGeom prst="rect">
              <a:avLst/>
            </a:prstGeom>
            <a:noFill/>
          </p:spPr>
          <p:txBody>
            <a:bodyPr wrap="square" lIns="93260" tIns="149217" rIns="186521" bIns="149217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224"/>
                </a:spcAft>
              </a:pPr>
              <a:r>
                <a:rPr lang="en-US" sz="2244" dirty="0" err="1">
                  <a:solidFill>
                    <a:schemeClr val="tx2"/>
                  </a:solidFill>
                  <a:latin typeface="+mj-lt"/>
                  <a:cs typeface="Segoe UI"/>
                </a:rPr>
                <a:t>Gestión</a:t>
              </a:r>
              <a:r>
                <a:rPr lang="en-US" sz="2244" dirty="0">
                  <a:solidFill>
                    <a:schemeClr val="tx2"/>
                  </a:solidFill>
                  <a:latin typeface="+mj-lt"/>
                  <a:cs typeface="Segoe UI"/>
                </a:rPr>
                <a:t> </a:t>
              </a:r>
              <a:r>
                <a:rPr lang="en-US" sz="2244" dirty="0" err="1">
                  <a:solidFill>
                    <a:schemeClr val="tx2"/>
                  </a:solidFill>
                  <a:latin typeface="+mj-lt"/>
                  <a:cs typeface="Segoe UI"/>
                </a:rPr>
                <a:t>facil</a:t>
              </a:r>
              <a:endParaRPr lang="en-US" sz="2244" dirty="0">
                <a:solidFill>
                  <a:schemeClr val="tx2"/>
                </a:solidFill>
                <a:latin typeface="+mj-lt"/>
                <a:cs typeface="Segoe UI"/>
              </a:endParaRPr>
            </a:p>
          </p:txBody>
        </p:sp>
        <p:pic>
          <p:nvPicPr>
            <p:cNvPr id="142" name="Picture 8">
              <a:extLst>
                <a:ext uri="{FF2B5EF4-FFF2-40B4-BE49-F238E27FC236}">
                  <a16:creationId xmlns:a16="http://schemas.microsoft.com/office/drawing/2014/main" id="{50530A80-EEBC-4D1D-B021-7828BF6BA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30087" y="1454603"/>
              <a:ext cx="4094993" cy="4094993"/>
            </a:xfrm>
            <a:prstGeom prst="rect">
              <a:avLst/>
            </a:prstGeom>
          </p:spPr>
        </p:pic>
      </p:grpSp>
      <p:grpSp>
        <p:nvGrpSpPr>
          <p:cNvPr id="4" name="Group 171">
            <a:extLst>
              <a:ext uri="{FF2B5EF4-FFF2-40B4-BE49-F238E27FC236}">
                <a16:creationId xmlns:a16="http://schemas.microsoft.com/office/drawing/2014/main" id="{DA18ABBC-AB0F-44F9-825D-1A4A4004C5B6}"/>
              </a:ext>
            </a:extLst>
          </p:cNvPr>
          <p:cNvGrpSpPr/>
          <p:nvPr/>
        </p:nvGrpSpPr>
        <p:grpSpPr>
          <a:xfrm>
            <a:off x="877646" y="1225934"/>
            <a:ext cx="3354818" cy="4289669"/>
            <a:chOff x="980663" y="1643764"/>
            <a:chExt cx="3289336" cy="4205941"/>
          </a:xfrm>
        </p:grpSpPr>
        <p:sp>
          <p:nvSpPr>
            <p:cNvPr id="139" name="TextBox 5">
              <a:extLst>
                <a:ext uri="{FF2B5EF4-FFF2-40B4-BE49-F238E27FC236}">
                  <a16:creationId xmlns:a16="http://schemas.microsoft.com/office/drawing/2014/main" id="{FED7C1A1-6101-4543-A0F5-B9C25893ACAE}"/>
                </a:ext>
              </a:extLst>
            </p:cNvPr>
            <p:cNvSpPr txBox="1"/>
            <p:nvPr/>
          </p:nvSpPr>
          <p:spPr>
            <a:xfrm>
              <a:off x="1613240" y="5249514"/>
              <a:ext cx="2180183" cy="600191"/>
            </a:xfrm>
            <a:prstGeom prst="rect">
              <a:avLst/>
            </a:prstGeom>
            <a:noFill/>
          </p:spPr>
          <p:txBody>
            <a:bodyPr wrap="square" lIns="93260" tIns="149217" rIns="186521" bIns="149217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224"/>
                </a:spcAft>
              </a:pPr>
              <a:r>
                <a:rPr lang="en-US" sz="2244" dirty="0">
                  <a:solidFill>
                    <a:schemeClr val="tx2"/>
                  </a:solidFill>
                  <a:latin typeface="+mj-lt"/>
                  <a:cs typeface="Segoe UI"/>
                </a:rPr>
                <a:t>Micro-</a:t>
              </a:r>
              <a:r>
                <a:rPr lang="en-US" sz="2244" dirty="0" err="1">
                  <a:solidFill>
                    <a:schemeClr val="tx2"/>
                  </a:solidFill>
                  <a:latin typeface="+mj-lt"/>
                  <a:cs typeface="Segoe UI"/>
                </a:rPr>
                <a:t>precio</a:t>
              </a:r>
              <a:endParaRPr lang="en-US" sz="2244" dirty="0">
                <a:solidFill>
                  <a:schemeClr val="tx2"/>
                </a:solidFill>
                <a:latin typeface="+mj-lt"/>
                <a:cs typeface="Segoe UI"/>
              </a:endParaRPr>
            </a:p>
          </p:txBody>
        </p:sp>
        <p:pic>
          <p:nvPicPr>
            <p:cNvPr id="140" name="Picture 9">
              <a:extLst>
                <a:ext uri="{FF2B5EF4-FFF2-40B4-BE49-F238E27FC236}">
                  <a16:creationId xmlns:a16="http://schemas.microsoft.com/office/drawing/2014/main" id="{78701FB5-7B19-4A36-A0CB-6316263B8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0663" y="1643764"/>
              <a:ext cx="3289336" cy="3289336"/>
            </a:xfrm>
            <a:prstGeom prst="rect">
              <a:avLst/>
            </a:prstGeom>
          </p:spPr>
        </p:pic>
      </p:grpSp>
      <p:grpSp>
        <p:nvGrpSpPr>
          <p:cNvPr id="5" name="Group 172">
            <a:extLst>
              <a:ext uri="{FF2B5EF4-FFF2-40B4-BE49-F238E27FC236}">
                <a16:creationId xmlns:a16="http://schemas.microsoft.com/office/drawing/2014/main" id="{44D9B5A9-9DA1-4A8C-A161-C6CCD4794CBD}"/>
              </a:ext>
            </a:extLst>
          </p:cNvPr>
          <p:cNvGrpSpPr/>
          <p:nvPr/>
        </p:nvGrpSpPr>
        <p:grpSpPr>
          <a:xfrm>
            <a:off x="5432598" y="1411418"/>
            <a:ext cx="1907302" cy="4455560"/>
            <a:chOff x="5446713" y="1825626"/>
            <a:chExt cx="1870076" cy="4368594"/>
          </a:xfrm>
        </p:grpSpPr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B5B5D513-2280-45FC-9E39-2BD38650B063}"/>
                </a:ext>
              </a:extLst>
            </p:cNvPr>
            <p:cNvSpPr txBox="1"/>
            <p:nvPr/>
          </p:nvSpPr>
          <p:spPr>
            <a:xfrm>
              <a:off x="5483188" y="5289305"/>
              <a:ext cx="1809689" cy="904915"/>
            </a:xfrm>
            <a:prstGeom prst="rect">
              <a:avLst/>
            </a:prstGeom>
            <a:noFill/>
          </p:spPr>
          <p:txBody>
            <a:bodyPr wrap="square" lIns="93260" tIns="149217" rIns="186521" bIns="149217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224"/>
                </a:spcAft>
              </a:pPr>
              <a:r>
                <a:rPr lang="en-US" sz="2244" dirty="0" err="1">
                  <a:solidFill>
                    <a:schemeClr val="tx2"/>
                  </a:solidFill>
                  <a:latin typeface="+mj-lt"/>
                  <a:cs typeface="Segoe UI"/>
                </a:rPr>
                <a:t>Fácil</a:t>
              </a:r>
              <a:r>
                <a:rPr lang="en-US" sz="2244" dirty="0">
                  <a:solidFill>
                    <a:schemeClr val="tx2"/>
                  </a:solidFill>
                  <a:latin typeface="+mj-lt"/>
                  <a:cs typeface="Segoe UI"/>
                </a:rPr>
                <a:t> </a:t>
              </a:r>
              <a:r>
                <a:rPr lang="en-US" sz="2244" dirty="0" err="1">
                  <a:solidFill>
                    <a:schemeClr val="tx2"/>
                  </a:solidFill>
                  <a:latin typeface="+mj-lt"/>
                  <a:cs typeface="Segoe UI"/>
                </a:rPr>
                <a:t>Escala</a:t>
              </a:r>
              <a:endParaRPr lang="en-US" sz="2244" dirty="0">
                <a:solidFill>
                  <a:schemeClr val="tx2"/>
                </a:solidFill>
                <a:latin typeface="+mj-lt"/>
                <a:cs typeface="Segoe UI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892D296A-4F41-4539-96D0-FCA5D2D78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863" y="2082801"/>
              <a:ext cx="577850" cy="657225"/>
            </a:xfrm>
            <a:custGeom>
              <a:avLst/>
              <a:gdLst>
                <a:gd name="T0" fmla="*/ 364 w 364"/>
                <a:gd name="T1" fmla="*/ 412 h 414"/>
                <a:gd name="T2" fmla="*/ 2 w 364"/>
                <a:gd name="T3" fmla="*/ 414 h 414"/>
                <a:gd name="T4" fmla="*/ 0 w 364"/>
                <a:gd name="T5" fmla="*/ 2 h 414"/>
                <a:gd name="T6" fmla="*/ 360 w 364"/>
                <a:gd name="T7" fmla="*/ 0 h 414"/>
                <a:gd name="T8" fmla="*/ 364 w 364"/>
                <a:gd name="T9" fmla="*/ 412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414">
                  <a:moveTo>
                    <a:pt x="364" y="412"/>
                  </a:moveTo>
                  <a:lnTo>
                    <a:pt x="2" y="414"/>
                  </a:lnTo>
                  <a:lnTo>
                    <a:pt x="0" y="2"/>
                  </a:lnTo>
                  <a:lnTo>
                    <a:pt x="360" y="0"/>
                  </a:lnTo>
                  <a:lnTo>
                    <a:pt x="364" y="412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7F9863F-919C-40FC-96E9-7730AB70E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6476" y="1825626"/>
              <a:ext cx="574675" cy="657225"/>
            </a:xfrm>
            <a:custGeom>
              <a:avLst/>
              <a:gdLst>
                <a:gd name="T0" fmla="*/ 362 w 362"/>
                <a:gd name="T1" fmla="*/ 409 h 414"/>
                <a:gd name="T2" fmla="*/ 2 w 362"/>
                <a:gd name="T3" fmla="*/ 414 h 414"/>
                <a:gd name="T4" fmla="*/ 0 w 362"/>
                <a:gd name="T5" fmla="*/ 3 h 414"/>
                <a:gd name="T6" fmla="*/ 359 w 362"/>
                <a:gd name="T7" fmla="*/ 0 h 414"/>
                <a:gd name="T8" fmla="*/ 362 w 362"/>
                <a:gd name="T9" fmla="*/ 409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414">
                  <a:moveTo>
                    <a:pt x="362" y="409"/>
                  </a:moveTo>
                  <a:lnTo>
                    <a:pt x="2" y="414"/>
                  </a:lnTo>
                  <a:lnTo>
                    <a:pt x="0" y="3"/>
                  </a:lnTo>
                  <a:lnTo>
                    <a:pt x="359" y="0"/>
                  </a:lnTo>
                  <a:lnTo>
                    <a:pt x="362" y="409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6E659A22-9DE1-49D4-91DF-3C71A934D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976" y="2082801"/>
              <a:ext cx="577850" cy="657225"/>
            </a:xfrm>
            <a:custGeom>
              <a:avLst/>
              <a:gdLst>
                <a:gd name="T0" fmla="*/ 364 w 364"/>
                <a:gd name="T1" fmla="*/ 412 h 414"/>
                <a:gd name="T2" fmla="*/ 2 w 364"/>
                <a:gd name="T3" fmla="*/ 414 h 414"/>
                <a:gd name="T4" fmla="*/ 0 w 364"/>
                <a:gd name="T5" fmla="*/ 2 h 414"/>
                <a:gd name="T6" fmla="*/ 359 w 364"/>
                <a:gd name="T7" fmla="*/ 0 h 414"/>
                <a:gd name="T8" fmla="*/ 364 w 364"/>
                <a:gd name="T9" fmla="*/ 412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414">
                  <a:moveTo>
                    <a:pt x="364" y="412"/>
                  </a:moveTo>
                  <a:lnTo>
                    <a:pt x="2" y="414"/>
                  </a:lnTo>
                  <a:lnTo>
                    <a:pt x="0" y="2"/>
                  </a:lnTo>
                  <a:lnTo>
                    <a:pt x="359" y="0"/>
                  </a:lnTo>
                  <a:lnTo>
                    <a:pt x="364" y="412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51F006C4-5100-4398-A673-270837770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051" y="2479676"/>
              <a:ext cx="768350" cy="2136775"/>
            </a:xfrm>
            <a:prstGeom prst="rect">
              <a:avLst/>
            </a:pr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AC8092E2-9E7F-471B-BCAE-7E79E7A49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3251" y="2557463"/>
              <a:ext cx="617538" cy="1927225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6CE76FCE-6033-4D23-9D97-8A1D093E5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6" y="2600326"/>
              <a:ext cx="546100" cy="13970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BEDF703B-DA7A-4C3A-9ED6-CDAF21E7F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1" y="2622551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F93CCA31-3ABC-4E26-A515-40B46752C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976" y="2622551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B0795BA1-C7B4-43A8-B787-0BDA0BCA4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726" y="2622551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709D57B3-03D4-455C-A2CF-2DB11D1F8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476" y="2622551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9ED16E01-7BCF-46FE-A233-ADDEC75C8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226" y="2622551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AC062BE3-9735-46F8-9967-2DF4014DE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801" y="2622551"/>
              <a:ext cx="19050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2212CC93-E40A-48C4-B3CD-6045C2271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726" y="2651126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8985F761-F6C4-4031-92A4-2461BF339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6" y="2779713"/>
              <a:ext cx="546100" cy="14128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CE2D649B-AF91-4A48-B5EE-884856D20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1" y="2803526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D0702063-90D3-44CA-B681-E5B044CEF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976" y="2803526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4B5EE32A-1C74-418F-8768-68E23F2F5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726" y="2803526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BF24C029-B4E3-41CE-95F6-944541821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476" y="2803526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6917FF83-27CA-46F4-8281-CF93CDBBA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226" y="2803526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980EE5B5-C67F-43BF-97E8-1A69D3F12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801" y="2803526"/>
              <a:ext cx="19050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5931F4ED-EBE5-489C-BB16-42A3A574D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726" y="2832101"/>
              <a:ext cx="36513" cy="36513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5F3C5308-CB9A-4859-B452-A0210030C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6" y="2957513"/>
              <a:ext cx="546100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4A25068E-A464-4F5C-942A-CAF47C023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1" y="2982913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39AD4C7-5E7C-462C-A5C2-2BF85EFD3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976" y="2982913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C56C1223-BD14-4B01-8321-012847526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726" y="2982913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9AE47ABF-0124-43AA-BDB7-D04338F03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476" y="2982913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CBD65988-3B8B-40A1-81D3-7B7BC87E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226" y="2982913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E5E799A7-9F84-4EAF-9B08-3A45C7F11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801" y="2982913"/>
              <a:ext cx="19050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35" name="Oval 33">
              <a:extLst>
                <a:ext uri="{FF2B5EF4-FFF2-40B4-BE49-F238E27FC236}">
                  <a16:creationId xmlns:a16="http://schemas.microsoft.com/office/drawing/2014/main" id="{180C7EAB-206B-46BF-9F8A-35C5EE1AF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726" y="3011488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8FAEA5D1-4F33-4087-8A40-8E648695D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6" y="3140076"/>
              <a:ext cx="546100" cy="13811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6387F433-4664-4DA5-A012-68B2456E1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1" y="3160713"/>
              <a:ext cx="14288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95A19995-B920-497B-BC0B-DB786A3FC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976" y="3160713"/>
              <a:ext cx="17463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680BCA34-26D0-447C-8267-DEF4EAC04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726" y="3160713"/>
              <a:ext cx="17463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F01C3670-22D0-4EA5-82D9-F7B0E8974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476" y="3160713"/>
              <a:ext cx="14288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00DF6074-0FB4-40F6-888C-463C741FC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226" y="3160713"/>
              <a:ext cx="14288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A1A801F1-68B5-411B-8922-9B31656C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801" y="3160713"/>
              <a:ext cx="19050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43" name="Oval 41">
              <a:extLst>
                <a:ext uri="{FF2B5EF4-FFF2-40B4-BE49-F238E27FC236}">
                  <a16:creationId xmlns:a16="http://schemas.microsoft.com/office/drawing/2014/main" id="{0F7CB9E2-E272-4616-BDDA-EA6AFF1B4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726" y="3189288"/>
              <a:ext cx="36513" cy="36513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581836D2-4E3B-40EC-A47E-0B3775D81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6" y="3317876"/>
              <a:ext cx="546100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3194515A-0B92-4B69-867B-A7BB3F2DF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1" y="3343276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46" name="Rectangle 44">
              <a:extLst>
                <a:ext uri="{FF2B5EF4-FFF2-40B4-BE49-F238E27FC236}">
                  <a16:creationId xmlns:a16="http://schemas.microsoft.com/office/drawing/2014/main" id="{A579320E-9546-4684-A8F7-CB82B1BAA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976" y="3343276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47" name="Rectangle 45">
              <a:extLst>
                <a:ext uri="{FF2B5EF4-FFF2-40B4-BE49-F238E27FC236}">
                  <a16:creationId xmlns:a16="http://schemas.microsoft.com/office/drawing/2014/main" id="{39762EC6-5544-4B11-8514-DF2C687AB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726" y="3343276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48" name="Rectangle 46">
              <a:extLst>
                <a:ext uri="{FF2B5EF4-FFF2-40B4-BE49-F238E27FC236}">
                  <a16:creationId xmlns:a16="http://schemas.microsoft.com/office/drawing/2014/main" id="{0EC978E7-BC88-42C2-875A-5B1EF2EA0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476" y="3343276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49" name="Rectangle 47">
              <a:extLst>
                <a:ext uri="{FF2B5EF4-FFF2-40B4-BE49-F238E27FC236}">
                  <a16:creationId xmlns:a16="http://schemas.microsoft.com/office/drawing/2014/main" id="{CD9F50AD-B6A5-4836-AE4B-766845FBA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226" y="3343276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F8F141CF-CB39-4C39-B235-6B61DA4F6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801" y="3343276"/>
              <a:ext cx="19050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51" name="Oval 49">
              <a:extLst>
                <a:ext uri="{FF2B5EF4-FFF2-40B4-BE49-F238E27FC236}">
                  <a16:creationId xmlns:a16="http://schemas.microsoft.com/office/drawing/2014/main" id="{E941DA10-642E-4027-938D-81E1B3027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726" y="3371851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D12B372D-C839-4818-B263-09157EEC7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6" y="3495676"/>
              <a:ext cx="546100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82F007A1-032D-489E-9D6C-43DFFEA92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1" y="3521076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816E99FD-78E3-469F-AF1B-7B86AC1FF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976" y="3521076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FC2F3B46-EDF4-4AA1-971D-7C3E8E328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726" y="3521076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56" name="Rectangle 54">
              <a:extLst>
                <a:ext uri="{FF2B5EF4-FFF2-40B4-BE49-F238E27FC236}">
                  <a16:creationId xmlns:a16="http://schemas.microsoft.com/office/drawing/2014/main" id="{8F466AEE-70B5-40E3-BCD4-AC5E6B7ED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476" y="3521076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C70A1E58-0ACB-4406-B3EF-CD5B713F8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226" y="3521076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E3552EAE-E2B2-40E1-89DC-109E9990C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801" y="3521076"/>
              <a:ext cx="19050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59" name="Oval 57">
              <a:extLst>
                <a:ext uri="{FF2B5EF4-FFF2-40B4-BE49-F238E27FC236}">
                  <a16:creationId xmlns:a16="http://schemas.microsoft.com/office/drawing/2014/main" id="{6913F21E-ACCD-4554-80CD-BB0D93E43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726" y="3549651"/>
              <a:ext cx="36513" cy="36513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60" name="Rectangle 58">
              <a:extLst>
                <a:ext uri="{FF2B5EF4-FFF2-40B4-BE49-F238E27FC236}">
                  <a16:creationId xmlns:a16="http://schemas.microsoft.com/office/drawing/2014/main" id="{D4F3913C-5A3F-42B7-8EF1-338D646D1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6" y="3675063"/>
              <a:ext cx="546100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720A9CD9-2940-45C3-A607-3A34F9388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0401" y="3700463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F7970A8A-72C4-4321-B450-C91CB9688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976" y="3700463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63" name="Rectangle 61">
              <a:extLst>
                <a:ext uri="{FF2B5EF4-FFF2-40B4-BE49-F238E27FC236}">
                  <a16:creationId xmlns:a16="http://schemas.microsoft.com/office/drawing/2014/main" id="{674D4BD4-B707-4F72-A3EA-365AE5A5F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726" y="3700463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64" name="Rectangle 62">
              <a:extLst>
                <a:ext uri="{FF2B5EF4-FFF2-40B4-BE49-F238E27FC236}">
                  <a16:creationId xmlns:a16="http://schemas.microsoft.com/office/drawing/2014/main" id="{1EEF86A9-8E7C-4DB9-9F30-2B5446C75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476" y="3700463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65" name="Rectangle 63">
              <a:extLst>
                <a:ext uri="{FF2B5EF4-FFF2-40B4-BE49-F238E27FC236}">
                  <a16:creationId xmlns:a16="http://schemas.microsoft.com/office/drawing/2014/main" id="{E78A94C8-F87E-4E6F-965B-58BBEDB82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226" y="3700463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586DED26-3C02-46A4-BAAF-8FEEEBAD8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801" y="3700463"/>
              <a:ext cx="19050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67" name="Oval 65">
              <a:extLst>
                <a:ext uri="{FF2B5EF4-FFF2-40B4-BE49-F238E27FC236}">
                  <a16:creationId xmlns:a16="http://schemas.microsoft.com/office/drawing/2014/main" id="{8F1B9D36-8067-4591-80F6-DAE24747C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726" y="3729038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38B314F1-A512-4CA3-B56B-13AC60132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8263" y="2794001"/>
              <a:ext cx="655638" cy="1512888"/>
            </a:xfrm>
            <a:prstGeom prst="rect">
              <a:avLst/>
            </a:pr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69" name="Rectangle 67">
              <a:extLst>
                <a:ext uri="{FF2B5EF4-FFF2-40B4-BE49-F238E27FC236}">
                  <a16:creationId xmlns:a16="http://schemas.microsoft.com/office/drawing/2014/main" id="{29E205E1-D23C-4E70-ADE8-B4218B7B7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4301" y="2832101"/>
              <a:ext cx="563563" cy="1381125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70" name="Rectangle 68">
              <a:extLst>
                <a:ext uri="{FF2B5EF4-FFF2-40B4-BE49-F238E27FC236}">
                  <a16:creationId xmlns:a16="http://schemas.microsoft.com/office/drawing/2014/main" id="{AF428CE4-590E-44B6-9D25-B63E5767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9226" y="2871788"/>
              <a:ext cx="493713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71" name="Rectangle 69">
              <a:extLst>
                <a:ext uri="{FF2B5EF4-FFF2-40B4-BE49-F238E27FC236}">
                  <a16:creationId xmlns:a16="http://schemas.microsoft.com/office/drawing/2014/main" id="{B781E22A-6AE4-43CA-9033-7A56AD55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1451" y="2897188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72" name="Rectangle 70">
              <a:extLst>
                <a:ext uri="{FF2B5EF4-FFF2-40B4-BE49-F238E27FC236}">
                  <a16:creationId xmlns:a16="http://schemas.microsoft.com/office/drawing/2014/main" id="{986484C7-11B0-4B3A-AB28-501AC9544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0026" y="2897188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73" name="Rectangle 71">
              <a:extLst>
                <a:ext uri="{FF2B5EF4-FFF2-40B4-BE49-F238E27FC236}">
                  <a16:creationId xmlns:a16="http://schemas.microsoft.com/office/drawing/2014/main" id="{962EA721-7564-498F-B1D4-DDBB9BBD9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776" y="2897188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74" name="Rectangle 72">
              <a:extLst>
                <a:ext uri="{FF2B5EF4-FFF2-40B4-BE49-F238E27FC236}">
                  <a16:creationId xmlns:a16="http://schemas.microsoft.com/office/drawing/2014/main" id="{CFEF6959-9996-4CBB-BD23-64AFA2352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3526" y="2897188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75" name="Rectangle 73">
              <a:extLst>
                <a:ext uri="{FF2B5EF4-FFF2-40B4-BE49-F238E27FC236}">
                  <a16:creationId xmlns:a16="http://schemas.microsoft.com/office/drawing/2014/main" id="{E0EEC332-4762-4495-BDA3-D5B81A31D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863" y="2897188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76" name="Rectangle 74">
              <a:extLst>
                <a:ext uri="{FF2B5EF4-FFF2-40B4-BE49-F238E27FC236}">
                  <a16:creationId xmlns:a16="http://schemas.microsoft.com/office/drawing/2014/main" id="{A4D4CCE1-9019-46D4-9161-864F0BC87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438" y="2897188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77" name="Oval 75">
              <a:extLst>
                <a:ext uri="{FF2B5EF4-FFF2-40B4-BE49-F238E27FC236}">
                  <a16:creationId xmlns:a16="http://schemas.microsoft.com/office/drawing/2014/main" id="{CEEDEED8-C603-435A-BA8E-E0749F732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388" y="2925763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78" name="Rectangle 76">
              <a:extLst>
                <a:ext uri="{FF2B5EF4-FFF2-40B4-BE49-F238E27FC236}">
                  <a16:creationId xmlns:a16="http://schemas.microsoft.com/office/drawing/2014/main" id="{7D8024CD-EE88-435F-8C5E-9A55D456F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9226" y="3049588"/>
              <a:ext cx="493713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79" name="Rectangle 77">
              <a:extLst>
                <a:ext uri="{FF2B5EF4-FFF2-40B4-BE49-F238E27FC236}">
                  <a16:creationId xmlns:a16="http://schemas.microsoft.com/office/drawing/2014/main" id="{F70E23E3-6B94-4AED-B958-5067D9553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1451" y="3074988"/>
              <a:ext cx="14288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80" name="Rectangle 78">
              <a:extLst>
                <a:ext uri="{FF2B5EF4-FFF2-40B4-BE49-F238E27FC236}">
                  <a16:creationId xmlns:a16="http://schemas.microsoft.com/office/drawing/2014/main" id="{B5676A12-44E3-461D-8D37-912481772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0026" y="3074988"/>
              <a:ext cx="17463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81" name="Rectangle 79">
              <a:extLst>
                <a:ext uri="{FF2B5EF4-FFF2-40B4-BE49-F238E27FC236}">
                  <a16:creationId xmlns:a16="http://schemas.microsoft.com/office/drawing/2014/main" id="{5E74FF20-52F5-4780-85CB-EA76A9C92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776" y="3074988"/>
              <a:ext cx="17463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82" name="Rectangle 80">
              <a:extLst>
                <a:ext uri="{FF2B5EF4-FFF2-40B4-BE49-F238E27FC236}">
                  <a16:creationId xmlns:a16="http://schemas.microsoft.com/office/drawing/2014/main" id="{6DF2568D-0070-4886-B65F-1C971019F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3526" y="3074988"/>
              <a:ext cx="14288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83" name="Rectangle 81">
              <a:extLst>
                <a:ext uri="{FF2B5EF4-FFF2-40B4-BE49-F238E27FC236}">
                  <a16:creationId xmlns:a16="http://schemas.microsoft.com/office/drawing/2014/main" id="{FCFD8C5F-6A13-4804-85B1-2BEA1EBB8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863" y="3074988"/>
              <a:ext cx="14288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84" name="Rectangle 82">
              <a:extLst>
                <a:ext uri="{FF2B5EF4-FFF2-40B4-BE49-F238E27FC236}">
                  <a16:creationId xmlns:a16="http://schemas.microsoft.com/office/drawing/2014/main" id="{5DA0F98D-2C31-4CCD-BFE9-1030753EA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438" y="3074988"/>
              <a:ext cx="17463" cy="968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85" name="Oval 83">
              <a:extLst>
                <a:ext uri="{FF2B5EF4-FFF2-40B4-BE49-F238E27FC236}">
                  <a16:creationId xmlns:a16="http://schemas.microsoft.com/office/drawing/2014/main" id="{28A5EF70-933B-49FF-9629-0CFDCC441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388" y="3103563"/>
              <a:ext cx="36513" cy="36513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86" name="Rectangle 84">
              <a:extLst>
                <a:ext uri="{FF2B5EF4-FFF2-40B4-BE49-F238E27FC236}">
                  <a16:creationId xmlns:a16="http://schemas.microsoft.com/office/drawing/2014/main" id="{1171AA67-3DC6-413F-9360-976675FBF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9226" y="3232151"/>
              <a:ext cx="493713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87" name="Rectangle 85">
              <a:extLst>
                <a:ext uri="{FF2B5EF4-FFF2-40B4-BE49-F238E27FC236}">
                  <a16:creationId xmlns:a16="http://schemas.microsoft.com/office/drawing/2014/main" id="{90E6AABC-9E97-49F0-91C4-297DC5203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1451" y="3257551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88" name="Rectangle 86">
              <a:extLst>
                <a:ext uri="{FF2B5EF4-FFF2-40B4-BE49-F238E27FC236}">
                  <a16:creationId xmlns:a16="http://schemas.microsoft.com/office/drawing/2014/main" id="{517AF59C-0833-443E-AEA7-1F4B568AB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0026" y="3257551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89" name="Rectangle 87">
              <a:extLst>
                <a:ext uri="{FF2B5EF4-FFF2-40B4-BE49-F238E27FC236}">
                  <a16:creationId xmlns:a16="http://schemas.microsoft.com/office/drawing/2014/main" id="{36FFFDA6-6DEF-478B-A9E9-EF82F68D6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776" y="3257551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90" name="Rectangle 88">
              <a:extLst>
                <a:ext uri="{FF2B5EF4-FFF2-40B4-BE49-F238E27FC236}">
                  <a16:creationId xmlns:a16="http://schemas.microsoft.com/office/drawing/2014/main" id="{E679B68A-81F2-49C8-992D-F09795222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3526" y="3257551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91" name="Rectangle 89">
              <a:extLst>
                <a:ext uri="{FF2B5EF4-FFF2-40B4-BE49-F238E27FC236}">
                  <a16:creationId xmlns:a16="http://schemas.microsoft.com/office/drawing/2014/main" id="{29CF3F75-C77E-407F-B58A-26B86A0FA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863" y="3257551"/>
              <a:ext cx="14288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92" name="Rectangle 90">
              <a:extLst>
                <a:ext uri="{FF2B5EF4-FFF2-40B4-BE49-F238E27FC236}">
                  <a16:creationId xmlns:a16="http://schemas.microsoft.com/office/drawing/2014/main" id="{C7EF6BD9-16DC-41BA-886A-CE355D0D8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438" y="3257551"/>
              <a:ext cx="17463" cy="920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93" name="Oval 91">
              <a:extLst>
                <a:ext uri="{FF2B5EF4-FFF2-40B4-BE49-F238E27FC236}">
                  <a16:creationId xmlns:a16="http://schemas.microsoft.com/office/drawing/2014/main" id="{40B1B3B1-DEC2-4727-A643-7C999C34A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388" y="3286126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94" name="Rectangle 92">
              <a:extLst>
                <a:ext uri="{FF2B5EF4-FFF2-40B4-BE49-F238E27FC236}">
                  <a16:creationId xmlns:a16="http://schemas.microsoft.com/office/drawing/2014/main" id="{BF629FCF-7F92-4069-A229-010796A8B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9226" y="3409951"/>
              <a:ext cx="493713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95" name="Rectangle 93">
              <a:extLst>
                <a:ext uri="{FF2B5EF4-FFF2-40B4-BE49-F238E27FC236}">
                  <a16:creationId xmlns:a16="http://schemas.microsoft.com/office/drawing/2014/main" id="{5230D03C-8658-46BD-B94A-CD0A3CF69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1451" y="3435351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96" name="Rectangle 94">
              <a:extLst>
                <a:ext uri="{FF2B5EF4-FFF2-40B4-BE49-F238E27FC236}">
                  <a16:creationId xmlns:a16="http://schemas.microsoft.com/office/drawing/2014/main" id="{EDC0155E-F22B-4301-812C-FB7A38751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0026" y="3435351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97" name="Rectangle 95">
              <a:extLst>
                <a:ext uri="{FF2B5EF4-FFF2-40B4-BE49-F238E27FC236}">
                  <a16:creationId xmlns:a16="http://schemas.microsoft.com/office/drawing/2014/main" id="{800E4A6A-E32B-492B-8A63-FB5821D16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776" y="3435351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98" name="Rectangle 96">
              <a:extLst>
                <a:ext uri="{FF2B5EF4-FFF2-40B4-BE49-F238E27FC236}">
                  <a16:creationId xmlns:a16="http://schemas.microsoft.com/office/drawing/2014/main" id="{87575E3D-197F-43E7-A601-107C510FA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3526" y="3435351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99" name="Rectangle 97">
              <a:extLst>
                <a:ext uri="{FF2B5EF4-FFF2-40B4-BE49-F238E27FC236}">
                  <a16:creationId xmlns:a16="http://schemas.microsoft.com/office/drawing/2014/main" id="{F837C241-FBA7-4C72-B49A-E58FFC85B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863" y="3435351"/>
              <a:ext cx="14288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00" name="Rectangle 98">
              <a:extLst>
                <a:ext uri="{FF2B5EF4-FFF2-40B4-BE49-F238E27FC236}">
                  <a16:creationId xmlns:a16="http://schemas.microsoft.com/office/drawing/2014/main" id="{5DE3DE93-7424-4370-9725-CFD865827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438" y="3435351"/>
              <a:ext cx="17463" cy="9366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01" name="Oval 99">
              <a:extLst>
                <a:ext uri="{FF2B5EF4-FFF2-40B4-BE49-F238E27FC236}">
                  <a16:creationId xmlns:a16="http://schemas.microsoft.com/office/drawing/2014/main" id="{0483A1DD-96FF-47BC-99D6-0D42C4867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388" y="3463926"/>
              <a:ext cx="36513" cy="36513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02" name="Rectangle 100">
              <a:extLst>
                <a:ext uri="{FF2B5EF4-FFF2-40B4-BE49-F238E27FC236}">
                  <a16:creationId xmlns:a16="http://schemas.microsoft.com/office/drawing/2014/main" id="{C986D727-069B-495B-9E19-4F5CC3839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9226" y="3589338"/>
              <a:ext cx="493713" cy="14287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03" name="Rectangle 101">
              <a:extLst>
                <a:ext uri="{FF2B5EF4-FFF2-40B4-BE49-F238E27FC236}">
                  <a16:creationId xmlns:a16="http://schemas.microsoft.com/office/drawing/2014/main" id="{77C28220-CB52-4092-8CDE-59CDDA5CE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1451" y="3614738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04" name="Rectangle 102">
              <a:extLst>
                <a:ext uri="{FF2B5EF4-FFF2-40B4-BE49-F238E27FC236}">
                  <a16:creationId xmlns:a16="http://schemas.microsoft.com/office/drawing/2014/main" id="{6D028895-D8F6-4234-A137-59CD8A4F6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0026" y="3614738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05" name="Rectangle 103">
              <a:extLst>
                <a:ext uri="{FF2B5EF4-FFF2-40B4-BE49-F238E27FC236}">
                  <a16:creationId xmlns:a16="http://schemas.microsoft.com/office/drawing/2014/main" id="{5069301B-7BA0-4732-943F-99C6D8BA2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776" y="3614738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06" name="Rectangle 104">
              <a:extLst>
                <a:ext uri="{FF2B5EF4-FFF2-40B4-BE49-F238E27FC236}">
                  <a16:creationId xmlns:a16="http://schemas.microsoft.com/office/drawing/2014/main" id="{4DF447E1-5950-4A08-AB37-1915D12E8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3526" y="3614738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07" name="Rectangle 105">
              <a:extLst>
                <a:ext uri="{FF2B5EF4-FFF2-40B4-BE49-F238E27FC236}">
                  <a16:creationId xmlns:a16="http://schemas.microsoft.com/office/drawing/2014/main" id="{028900FD-07AF-4BC3-B3A5-5308058E2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863" y="3614738"/>
              <a:ext cx="14288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08" name="Rectangle 106">
              <a:extLst>
                <a:ext uri="{FF2B5EF4-FFF2-40B4-BE49-F238E27FC236}">
                  <a16:creationId xmlns:a16="http://schemas.microsoft.com/office/drawing/2014/main" id="{B3118885-5A0D-4D53-A2A0-762574D68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438" y="3614738"/>
              <a:ext cx="17463" cy="95250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09" name="Oval 107">
              <a:extLst>
                <a:ext uri="{FF2B5EF4-FFF2-40B4-BE49-F238E27FC236}">
                  <a16:creationId xmlns:a16="http://schemas.microsoft.com/office/drawing/2014/main" id="{E802F4EE-335E-42FA-AA8E-2D102DC9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388" y="3643313"/>
              <a:ext cx="36513" cy="3492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10" name="Rectangle 108">
              <a:extLst>
                <a:ext uri="{FF2B5EF4-FFF2-40B4-BE49-F238E27FC236}">
                  <a16:creationId xmlns:a16="http://schemas.microsoft.com/office/drawing/2014/main" id="{3F32EB4B-252B-4C2D-B1E0-F6104DA0B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9226" y="3771901"/>
              <a:ext cx="493713" cy="14128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11" name="Rectangle 124">
              <a:extLst>
                <a:ext uri="{FF2B5EF4-FFF2-40B4-BE49-F238E27FC236}">
                  <a16:creationId xmlns:a16="http://schemas.microsoft.com/office/drawing/2014/main" id="{5F570897-AE5C-4C80-A249-00BA20526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8263" y="2257426"/>
              <a:ext cx="481013" cy="493713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12" name="Rectangle 125">
              <a:extLst>
                <a:ext uri="{FF2B5EF4-FFF2-40B4-BE49-F238E27FC236}">
                  <a16:creationId xmlns:a16="http://schemas.microsoft.com/office/drawing/2014/main" id="{8B7E1303-8B28-4F54-A3AF-E6438BE5F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3188" y="2286001"/>
              <a:ext cx="411163" cy="396875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13" name="Rectangle 126">
              <a:extLst>
                <a:ext uri="{FF2B5EF4-FFF2-40B4-BE49-F238E27FC236}">
                  <a16:creationId xmlns:a16="http://schemas.microsoft.com/office/drawing/2014/main" id="{51FBE6DF-6CD9-4DEF-BDB7-73C538A33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1763" y="2314576"/>
              <a:ext cx="354013" cy="33655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14" name="Rectangle 127">
              <a:extLst>
                <a:ext uri="{FF2B5EF4-FFF2-40B4-BE49-F238E27FC236}">
                  <a16:creationId xmlns:a16="http://schemas.microsoft.com/office/drawing/2014/main" id="{2873B799-057F-4D99-B1C6-D6C14E2B3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6051" y="2336801"/>
              <a:ext cx="14288" cy="3000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15" name="Rectangle 128">
              <a:extLst>
                <a:ext uri="{FF2B5EF4-FFF2-40B4-BE49-F238E27FC236}">
                  <a16:creationId xmlns:a16="http://schemas.microsoft.com/office/drawing/2014/main" id="{BF4AA418-A22A-42EE-ACC2-E837D03D2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1451" y="2336801"/>
              <a:ext cx="11113" cy="3000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16" name="Rectangle 129">
              <a:extLst>
                <a:ext uri="{FF2B5EF4-FFF2-40B4-BE49-F238E27FC236}">
                  <a16:creationId xmlns:a16="http://schemas.microsoft.com/office/drawing/2014/main" id="{9672CA06-D12C-4FBF-8FE4-E9FDE20E7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51" y="2336801"/>
              <a:ext cx="9525" cy="3000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17" name="Rectangle 130">
              <a:extLst>
                <a:ext uri="{FF2B5EF4-FFF2-40B4-BE49-F238E27FC236}">
                  <a16:creationId xmlns:a16="http://schemas.microsoft.com/office/drawing/2014/main" id="{9F2F8494-A48C-4E6A-AD71-D2EE4E1A6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663" y="2336801"/>
              <a:ext cx="11113" cy="3000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18" name="Rectangle 131">
              <a:extLst>
                <a:ext uri="{FF2B5EF4-FFF2-40B4-BE49-F238E27FC236}">
                  <a16:creationId xmlns:a16="http://schemas.microsoft.com/office/drawing/2014/main" id="{4CBDE3E3-B6E5-4BEB-987E-93A636B96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2888" y="2336801"/>
              <a:ext cx="14288" cy="3000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19" name="Rectangle 132">
              <a:extLst>
                <a:ext uri="{FF2B5EF4-FFF2-40B4-BE49-F238E27FC236}">
                  <a16:creationId xmlns:a16="http://schemas.microsoft.com/office/drawing/2014/main" id="{8F846A34-59D1-4DA2-9F5F-51807CF0E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8288" y="2336801"/>
              <a:ext cx="14288" cy="30003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20" name="Oval 133">
              <a:extLst>
                <a:ext uri="{FF2B5EF4-FFF2-40B4-BE49-F238E27FC236}">
                  <a16:creationId xmlns:a16="http://schemas.microsoft.com/office/drawing/2014/main" id="{1A2ABA9C-69BE-4261-9477-6087AB613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688" y="2357438"/>
              <a:ext cx="28575" cy="28575"/>
            </a:xfrm>
            <a:prstGeom prst="ellipse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21" name="Rectangle 134">
              <a:extLst>
                <a:ext uri="{FF2B5EF4-FFF2-40B4-BE49-F238E27FC236}">
                  <a16:creationId xmlns:a16="http://schemas.microsoft.com/office/drawing/2014/main" id="{940F22CE-5644-4BC8-A439-4B084A5AF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1" y="3429001"/>
              <a:ext cx="1620838" cy="135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22" name="Freeform 135">
              <a:extLst>
                <a:ext uri="{FF2B5EF4-FFF2-40B4-BE49-F238E27FC236}">
                  <a16:creationId xmlns:a16="http://schemas.microsoft.com/office/drawing/2014/main" id="{9C9E8243-C344-4AA5-AAF3-D96477DE3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4651" y="3481388"/>
              <a:ext cx="1719263" cy="1296988"/>
            </a:xfrm>
            <a:custGeom>
              <a:avLst/>
              <a:gdLst>
                <a:gd name="T0" fmla="*/ 482 w 482"/>
                <a:gd name="T1" fmla="*/ 10 h 363"/>
                <a:gd name="T2" fmla="*/ 473 w 482"/>
                <a:gd name="T3" fmla="*/ 0 h 363"/>
                <a:gd name="T4" fmla="*/ 9 w 482"/>
                <a:gd name="T5" fmla="*/ 0 h 363"/>
                <a:gd name="T6" fmla="*/ 0 w 482"/>
                <a:gd name="T7" fmla="*/ 10 h 363"/>
                <a:gd name="T8" fmla="*/ 0 w 482"/>
                <a:gd name="T9" fmla="*/ 325 h 363"/>
                <a:gd name="T10" fmla="*/ 9 w 482"/>
                <a:gd name="T11" fmla="*/ 335 h 363"/>
                <a:gd name="T12" fmla="*/ 224 w 482"/>
                <a:gd name="T13" fmla="*/ 335 h 363"/>
                <a:gd name="T14" fmla="*/ 217 w 482"/>
                <a:gd name="T15" fmla="*/ 356 h 363"/>
                <a:gd name="T16" fmla="*/ 174 w 482"/>
                <a:gd name="T17" fmla="*/ 356 h 363"/>
                <a:gd name="T18" fmla="*/ 174 w 482"/>
                <a:gd name="T19" fmla="*/ 363 h 363"/>
                <a:gd name="T20" fmla="*/ 306 w 482"/>
                <a:gd name="T21" fmla="*/ 363 h 363"/>
                <a:gd name="T22" fmla="*/ 306 w 482"/>
                <a:gd name="T23" fmla="*/ 356 h 363"/>
                <a:gd name="T24" fmla="*/ 271 w 482"/>
                <a:gd name="T25" fmla="*/ 356 h 363"/>
                <a:gd name="T26" fmla="*/ 264 w 482"/>
                <a:gd name="T27" fmla="*/ 335 h 363"/>
                <a:gd name="T28" fmla="*/ 473 w 482"/>
                <a:gd name="T29" fmla="*/ 335 h 363"/>
                <a:gd name="T30" fmla="*/ 482 w 482"/>
                <a:gd name="T31" fmla="*/ 325 h 363"/>
                <a:gd name="T32" fmla="*/ 482 w 482"/>
                <a:gd name="T33" fmla="*/ 1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2" h="363">
                  <a:moveTo>
                    <a:pt x="482" y="10"/>
                  </a:moveTo>
                  <a:cubicBezTo>
                    <a:pt x="482" y="4"/>
                    <a:pt x="478" y="0"/>
                    <a:pt x="47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330"/>
                    <a:pt x="4" y="335"/>
                    <a:pt x="9" y="335"/>
                  </a:cubicBezTo>
                  <a:cubicBezTo>
                    <a:pt x="224" y="335"/>
                    <a:pt x="224" y="335"/>
                    <a:pt x="224" y="335"/>
                  </a:cubicBezTo>
                  <a:cubicBezTo>
                    <a:pt x="217" y="356"/>
                    <a:pt x="217" y="356"/>
                    <a:pt x="217" y="356"/>
                  </a:cubicBezTo>
                  <a:cubicBezTo>
                    <a:pt x="174" y="356"/>
                    <a:pt x="174" y="356"/>
                    <a:pt x="174" y="356"/>
                  </a:cubicBezTo>
                  <a:cubicBezTo>
                    <a:pt x="174" y="363"/>
                    <a:pt x="174" y="363"/>
                    <a:pt x="174" y="363"/>
                  </a:cubicBezTo>
                  <a:cubicBezTo>
                    <a:pt x="306" y="363"/>
                    <a:pt x="306" y="363"/>
                    <a:pt x="306" y="363"/>
                  </a:cubicBezTo>
                  <a:cubicBezTo>
                    <a:pt x="306" y="356"/>
                    <a:pt x="306" y="356"/>
                    <a:pt x="306" y="356"/>
                  </a:cubicBezTo>
                  <a:cubicBezTo>
                    <a:pt x="271" y="356"/>
                    <a:pt x="271" y="356"/>
                    <a:pt x="271" y="356"/>
                  </a:cubicBezTo>
                  <a:cubicBezTo>
                    <a:pt x="264" y="335"/>
                    <a:pt x="264" y="335"/>
                    <a:pt x="264" y="335"/>
                  </a:cubicBezTo>
                  <a:cubicBezTo>
                    <a:pt x="473" y="335"/>
                    <a:pt x="473" y="335"/>
                    <a:pt x="473" y="335"/>
                  </a:cubicBezTo>
                  <a:cubicBezTo>
                    <a:pt x="478" y="335"/>
                    <a:pt x="482" y="330"/>
                    <a:pt x="482" y="325"/>
                  </a:cubicBezTo>
                  <a:lnTo>
                    <a:pt x="482" y="1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23" name="Rectangle 136">
              <a:extLst>
                <a:ext uri="{FF2B5EF4-FFF2-40B4-BE49-F238E27FC236}">
                  <a16:creationId xmlns:a16="http://schemas.microsoft.com/office/drawing/2014/main" id="{9380B414-F2C3-4B78-B07F-29D1A92BC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1" y="3524251"/>
              <a:ext cx="1638300" cy="920750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24" name="Freeform 137">
              <a:extLst>
                <a:ext uri="{FF2B5EF4-FFF2-40B4-BE49-F238E27FC236}">
                  <a16:creationId xmlns:a16="http://schemas.microsoft.com/office/drawing/2014/main" id="{74F778BE-ACF9-4C6F-B2B7-297DBC5FD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4260851"/>
              <a:ext cx="800100" cy="184150"/>
            </a:xfrm>
            <a:custGeom>
              <a:avLst/>
              <a:gdLst>
                <a:gd name="T0" fmla="*/ 138 w 224"/>
                <a:gd name="T1" fmla="*/ 8 h 52"/>
                <a:gd name="T2" fmla="*/ 0 w 224"/>
                <a:gd name="T3" fmla="*/ 52 h 52"/>
                <a:gd name="T4" fmla="*/ 79 w 224"/>
                <a:gd name="T5" fmla="*/ 52 h 52"/>
                <a:gd name="T6" fmla="*/ 224 w 224"/>
                <a:gd name="T7" fmla="*/ 52 h 52"/>
                <a:gd name="T8" fmla="*/ 138 w 224"/>
                <a:gd name="T9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52">
                  <a:moveTo>
                    <a:pt x="138" y="8"/>
                  </a:moveTo>
                  <a:cubicBezTo>
                    <a:pt x="90" y="0"/>
                    <a:pt x="38" y="14"/>
                    <a:pt x="0" y="52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00" y="28"/>
                    <a:pt x="170" y="13"/>
                    <a:pt x="138" y="8"/>
                  </a:cubicBezTo>
                  <a:close/>
                </a:path>
              </a:pathLst>
            </a:custGeom>
            <a:solidFill>
              <a:srgbClr val="79A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25" name="Freeform 138">
              <a:extLst>
                <a:ext uri="{FF2B5EF4-FFF2-40B4-BE49-F238E27FC236}">
                  <a16:creationId xmlns:a16="http://schemas.microsoft.com/office/drawing/2014/main" id="{F5082A5A-8D22-46A5-A7E4-BDFAEA4ED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88" y="4089401"/>
              <a:ext cx="1223963" cy="355600"/>
            </a:xfrm>
            <a:custGeom>
              <a:avLst/>
              <a:gdLst>
                <a:gd name="T0" fmla="*/ 0 w 343"/>
                <a:gd name="T1" fmla="*/ 100 h 100"/>
                <a:gd name="T2" fmla="*/ 343 w 343"/>
                <a:gd name="T3" fmla="*/ 100 h 100"/>
                <a:gd name="T4" fmla="*/ 343 w 343"/>
                <a:gd name="T5" fmla="*/ 81 h 100"/>
                <a:gd name="T6" fmla="*/ 0 w 343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100">
                  <a:moveTo>
                    <a:pt x="0" y="100"/>
                  </a:moveTo>
                  <a:cubicBezTo>
                    <a:pt x="343" y="100"/>
                    <a:pt x="343" y="100"/>
                    <a:pt x="343" y="100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242" y="0"/>
                    <a:pt x="94" y="6"/>
                    <a:pt x="0" y="10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26" name="Freeform 139">
              <a:extLst>
                <a:ext uri="{FF2B5EF4-FFF2-40B4-BE49-F238E27FC236}">
                  <a16:creationId xmlns:a16="http://schemas.microsoft.com/office/drawing/2014/main" id="{63B8B012-697F-48FF-AEBB-7AE278A6B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401" y="4289426"/>
              <a:ext cx="669925" cy="155575"/>
            </a:xfrm>
            <a:custGeom>
              <a:avLst/>
              <a:gdLst>
                <a:gd name="T0" fmla="*/ 116 w 188"/>
                <a:gd name="T1" fmla="*/ 7 h 44"/>
                <a:gd name="T2" fmla="*/ 0 w 188"/>
                <a:gd name="T3" fmla="*/ 44 h 44"/>
                <a:gd name="T4" fmla="*/ 66 w 188"/>
                <a:gd name="T5" fmla="*/ 44 h 44"/>
                <a:gd name="T6" fmla="*/ 188 w 188"/>
                <a:gd name="T7" fmla="*/ 44 h 44"/>
                <a:gd name="T8" fmla="*/ 116 w 188"/>
                <a:gd name="T9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44">
                  <a:moveTo>
                    <a:pt x="116" y="7"/>
                  </a:moveTo>
                  <a:cubicBezTo>
                    <a:pt x="75" y="0"/>
                    <a:pt x="31" y="12"/>
                    <a:pt x="0" y="44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188" y="44"/>
                    <a:pt x="188" y="44"/>
                    <a:pt x="188" y="44"/>
                  </a:cubicBezTo>
                  <a:cubicBezTo>
                    <a:pt x="168" y="24"/>
                    <a:pt x="142" y="11"/>
                    <a:pt x="116" y="7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27" name="Freeform 152">
              <a:extLst>
                <a:ext uri="{FF2B5EF4-FFF2-40B4-BE49-F238E27FC236}">
                  <a16:creationId xmlns:a16="http://schemas.microsoft.com/office/drawing/2014/main" id="{4665B24A-893F-4884-B0A4-C61EC1335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926" y="4821238"/>
              <a:ext cx="177800" cy="88900"/>
            </a:xfrm>
            <a:custGeom>
              <a:avLst/>
              <a:gdLst>
                <a:gd name="T0" fmla="*/ 25 w 50"/>
                <a:gd name="T1" fmla="*/ 0 h 25"/>
                <a:gd name="T2" fmla="*/ 0 w 50"/>
                <a:gd name="T3" fmla="*/ 25 h 25"/>
                <a:gd name="T4" fmla="*/ 50 w 50"/>
                <a:gd name="T5" fmla="*/ 25 h 25"/>
                <a:gd name="T6" fmla="*/ 25 w 50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5">
                  <a:moveTo>
                    <a:pt x="25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28" name="Freeform 153">
              <a:extLst>
                <a:ext uri="{FF2B5EF4-FFF2-40B4-BE49-F238E27FC236}">
                  <a16:creationId xmlns:a16="http://schemas.microsoft.com/office/drawing/2014/main" id="{4E3846AF-2E7C-4497-84B2-3AC3E64B9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751" y="4813301"/>
              <a:ext cx="1339850" cy="93663"/>
            </a:xfrm>
            <a:custGeom>
              <a:avLst/>
              <a:gdLst>
                <a:gd name="T0" fmla="*/ 844 w 844"/>
                <a:gd name="T1" fmla="*/ 59 h 59"/>
                <a:gd name="T2" fmla="*/ 0 w 844"/>
                <a:gd name="T3" fmla="*/ 59 h 59"/>
                <a:gd name="T4" fmla="*/ 0 w 844"/>
                <a:gd name="T5" fmla="*/ 34 h 59"/>
                <a:gd name="T6" fmla="*/ 88 w 844"/>
                <a:gd name="T7" fmla="*/ 0 h 59"/>
                <a:gd name="T8" fmla="*/ 758 w 844"/>
                <a:gd name="T9" fmla="*/ 0 h 59"/>
                <a:gd name="T10" fmla="*/ 844 w 844"/>
                <a:gd name="T11" fmla="*/ 34 h 59"/>
                <a:gd name="T12" fmla="*/ 844 w 844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4" h="59">
                  <a:moveTo>
                    <a:pt x="844" y="59"/>
                  </a:moveTo>
                  <a:lnTo>
                    <a:pt x="0" y="59"/>
                  </a:lnTo>
                  <a:lnTo>
                    <a:pt x="0" y="34"/>
                  </a:lnTo>
                  <a:lnTo>
                    <a:pt x="88" y="0"/>
                  </a:lnTo>
                  <a:lnTo>
                    <a:pt x="758" y="0"/>
                  </a:lnTo>
                  <a:lnTo>
                    <a:pt x="844" y="34"/>
                  </a:lnTo>
                  <a:lnTo>
                    <a:pt x="844" y="59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29" name="Freeform 154">
              <a:extLst>
                <a:ext uri="{FF2B5EF4-FFF2-40B4-BE49-F238E27FC236}">
                  <a16:creationId xmlns:a16="http://schemas.microsoft.com/office/drawing/2014/main" id="{571689A9-23BF-4176-819A-E3F59257E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913" y="4756151"/>
              <a:ext cx="446088" cy="131763"/>
            </a:xfrm>
            <a:custGeom>
              <a:avLst/>
              <a:gdLst>
                <a:gd name="T0" fmla="*/ 123 w 125"/>
                <a:gd name="T1" fmla="*/ 37 h 37"/>
                <a:gd name="T2" fmla="*/ 0 w 125"/>
                <a:gd name="T3" fmla="*/ 4 h 37"/>
                <a:gd name="T4" fmla="*/ 0 w 125"/>
                <a:gd name="T5" fmla="*/ 0 h 37"/>
                <a:gd name="T6" fmla="*/ 125 w 125"/>
                <a:gd name="T7" fmla="*/ 34 h 37"/>
                <a:gd name="T8" fmla="*/ 123 w 125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7">
                  <a:moveTo>
                    <a:pt x="123" y="37"/>
                  </a:moveTo>
                  <a:cubicBezTo>
                    <a:pt x="86" y="16"/>
                    <a:pt x="43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1"/>
                    <a:pt x="87" y="12"/>
                    <a:pt x="125" y="34"/>
                  </a:cubicBezTo>
                  <a:lnTo>
                    <a:pt x="123" y="3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30" name="Freeform 155">
              <a:extLst>
                <a:ext uri="{FF2B5EF4-FFF2-40B4-BE49-F238E27FC236}">
                  <a16:creationId xmlns:a16="http://schemas.microsoft.com/office/drawing/2014/main" id="{9F61DC57-ACA0-45DE-B197-EF3F042A5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2151" y="3435351"/>
              <a:ext cx="139700" cy="68263"/>
            </a:xfrm>
            <a:custGeom>
              <a:avLst/>
              <a:gdLst>
                <a:gd name="T0" fmla="*/ 19 w 39"/>
                <a:gd name="T1" fmla="*/ 0 h 19"/>
                <a:gd name="T2" fmla="*/ 0 w 39"/>
                <a:gd name="T3" fmla="*/ 19 h 19"/>
                <a:gd name="T4" fmla="*/ 39 w 39"/>
                <a:gd name="T5" fmla="*/ 19 h 19"/>
                <a:gd name="T6" fmla="*/ 19 w 39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9">
                  <a:moveTo>
                    <a:pt x="19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31" name="Freeform 156">
              <a:extLst>
                <a:ext uri="{FF2B5EF4-FFF2-40B4-BE49-F238E27FC236}">
                  <a16:creationId xmlns:a16="http://schemas.microsoft.com/office/drawing/2014/main" id="{6B1A0F55-1B36-47F9-94CA-A3356DAA0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4276" y="3435351"/>
              <a:ext cx="136525" cy="68263"/>
            </a:xfrm>
            <a:custGeom>
              <a:avLst/>
              <a:gdLst>
                <a:gd name="T0" fmla="*/ 19 w 38"/>
                <a:gd name="T1" fmla="*/ 0 h 19"/>
                <a:gd name="T2" fmla="*/ 0 w 38"/>
                <a:gd name="T3" fmla="*/ 19 h 19"/>
                <a:gd name="T4" fmla="*/ 38 w 38"/>
                <a:gd name="T5" fmla="*/ 19 h 19"/>
                <a:gd name="T6" fmla="*/ 19 w 38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9">
                  <a:moveTo>
                    <a:pt x="19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9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2146EA63-F9C3-46EB-B629-234C9F274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226" y="3435351"/>
              <a:ext cx="139700" cy="68263"/>
            </a:xfrm>
            <a:custGeom>
              <a:avLst/>
              <a:gdLst>
                <a:gd name="T0" fmla="*/ 19 w 39"/>
                <a:gd name="T1" fmla="*/ 0 h 19"/>
                <a:gd name="T2" fmla="*/ 0 w 39"/>
                <a:gd name="T3" fmla="*/ 19 h 19"/>
                <a:gd name="T4" fmla="*/ 39 w 39"/>
                <a:gd name="T5" fmla="*/ 19 h 19"/>
                <a:gd name="T6" fmla="*/ 19 w 39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9">
                  <a:moveTo>
                    <a:pt x="19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33" name="Freeform 158">
              <a:extLst>
                <a:ext uri="{FF2B5EF4-FFF2-40B4-BE49-F238E27FC236}">
                  <a16:creationId xmlns:a16="http://schemas.microsoft.com/office/drawing/2014/main" id="{B0A309E3-1DBA-4FAE-AAD3-AFD56BFF9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738" y="2403476"/>
              <a:ext cx="177800" cy="90488"/>
            </a:xfrm>
            <a:custGeom>
              <a:avLst/>
              <a:gdLst>
                <a:gd name="T0" fmla="*/ 25 w 50"/>
                <a:gd name="T1" fmla="*/ 0 h 25"/>
                <a:gd name="T2" fmla="*/ 0 w 50"/>
                <a:gd name="T3" fmla="*/ 25 h 25"/>
                <a:gd name="T4" fmla="*/ 50 w 50"/>
                <a:gd name="T5" fmla="*/ 25 h 25"/>
                <a:gd name="T6" fmla="*/ 25 w 50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5">
                  <a:moveTo>
                    <a:pt x="25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34" name="Freeform 159">
              <a:extLst>
                <a:ext uri="{FF2B5EF4-FFF2-40B4-BE49-F238E27FC236}">
                  <a16:creationId xmlns:a16="http://schemas.microsoft.com/office/drawing/2014/main" id="{2451B8FC-9EFD-417E-9DE1-23AFADA88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238" y="2197101"/>
              <a:ext cx="119063" cy="60325"/>
            </a:xfrm>
            <a:custGeom>
              <a:avLst/>
              <a:gdLst>
                <a:gd name="T0" fmla="*/ 16 w 33"/>
                <a:gd name="T1" fmla="*/ 0 h 17"/>
                <a:gd name="T2" fmla="*/ 0 w 33"/>
                <a:gd name="T3" fmla="*/ 17 h 17"/>
                <a:gd name="T4" fmla="*/ 33 w 33"/>
                <a:gd name="T5" fmla="*/ 17 h 17"/>
                <a:gd name="T6" fmla="*/ 16 w 33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7">
                  <a:moveTo>
                    <a:pt x="16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8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35" name="Freeform 160">
              <a:extLst>
                <a:ext uri="{FF2B5EF4-FFF2-40B4-BE49-F238E27FC236}">
                  <a16:creationId xmlns:a16="http://schemas.microsoft.com/office/drawing/2014/main" id="{621C56D6-EFC9-4B64-8C49-7F8D61B0B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6426" y="2736851"/>
              <a:ext cx="117475" cy="57150"/>
            </a:xfrm>
            <a:custGeom>
              <a:avLst/>
              <a:gdLst>
                <a:gd name="T0" fmla="*/ 16 w 33"/>
                <a:gd name="T1" fmla="*/ 0 h 16"/>
                <a:gd name="T2" fmla="*/ 0 w 33"/>
                <a:gd name="T3" fmla="*/ 16 h 16"/>
                <a:gd name="T4" fmla="*/ 33 w 33"/>
                <a:gd name="T5" fmla="*/ 16 h 16"/>
                <a:gd name="T6" fmla="*/ 16 w 33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6">
                  <a:moveTo>
                    <a:pt x="16" y="0"/>
                  </a:moveTo>
                  <a:cubicBezTo>
                    <a:pt x="8" y="0"/>
                    <a:pt x="0" y="8"/>
                    <a:pt x="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8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36" name="Freeform 161">
              <a:extLst>
                <a:ext uri="{FF2B5EF4-FFF2-40B4-BE49-F238E27FC236}">
                  <a16:creationId xmlns:a16="http://schemas.microsoft.com/office/drawing/2014/main" id="{6933573B-28C9-49E6-8E93-B955D33A1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6713" y="2379663"/>
              <a:ext cx="560388" cy="1101725"/>
            </a:xfrm>
            <a:custGeom>
              <a:avLst/>
              <a:gdLst>
                <a:gd name="T0" fmla="*/ 110 w 157"/>
                <a:gd name="T1" fmla="*/ 309 h 309"/>
                <a:gd name="T2" fmla="*/ 107 w 157"/>
                <a:gd name="T3" fmla="*/ 307 h 309"/>
                <a:gd name="T4" fmla="*/ 55 w 157"/>
                <a:gd name="T5" fmla="*/ 24 h 309"/>
                <a:gd name="T6" fmla="*/ 154 w 157"/>
                <a:gd name="T7" fmla="*/ 16 h 309"/>
                <a:gd name="T8" fmla="*/ 156 w 157"/>
                <a:gd name="T9" fmla="*/ 21 h 309"/>
                <a:gd name="T10" fmla="*/ 151 w 157"/>
                <a:gd name="T11" fmla="*/ 23 h 309"/>
                <a:gd name="T12" fmla="*/ 61 w 157"/>
                <a:gd name="T13" fmla="*/ 29 h 309"/>
                <a:gd name="T14" fmla="*/ 114 w 157"/>
                <a:gd name="T15" fmla="*/ 304 h 309"/>
                <a:gd name="T16" fmla="*/ 112 w 157"/>
                <a:gd name="T17" fmla="*/ 309 h 309"/>
                <a:gd name="T18" fmla="*/ 110 w 157"/>
                <a:gd name="T1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309">
                  <a:moveTo>
                    <a:pt x="110" y="309"/>
                  </a:moveTo>
                  <a:cubicBezTo>
                    <a:pt x="109" y="309"/>
                    <a:pt x="108" y="309"/>
                    <a:pt x="107" y="307"/>
                  </a:cubicBezTo>
                  <a:cubicBezTo>
                    <a:pt x="103" y="298"/>
                    <a:pt x="0" y="87"/>
                    <a:pt x="55" y="24"/>
                  </a:cubicBezTo>
                  <a:cubicBezTo>
                    <a:pt x="74" y="3"/>
                    <a:pt x="107" y="0"/>
                    <a:pt x="154" y="16"/>
                  </a:cubicBezTo>
                  <a:cubicBezTo>
                    <a:pt x="156" y="17"/>
                    <a:pt x="157" y="19"/>
                    <a:pt x="156" y="21"/>
                  </a:cubicBezTo>
                  <a:cubicBezTo>
                    <a:pt x="155" y="23"/>
                    <a:pt x="153" y="24"/>
                    <a:pt x="151" y="23"/>
                  </a:cubicBezTo>
                  <a:cubicBezTo>
                    <a:pt x="108" y="8"/>
                    <a:pt x="77" y="10"/>
                    <a:pt x="61" y="29"/>
                  </a:cubicBezTo>
                  <a:cubicBezTo>
                    <a:pt x="9" y="89"/>
                    <a:pt x="113" y="302"/>
                    <a:pt x="114" y="304"/>
                  </a:cubicBezTo>
                  <a:cubicBezTo>
                    <a:pt x="115" y="306"/>
                    <a:pt x="114" y="308"/>
                    <a:pt x="112" y="309"/>
                  </a:cubicBezTo>
                  <a:cubicBezTo>
                    <a:pt x="112" y="309"/>
                    <a:pt x="111" y="309"/>
                    <a:pt x="110" y="309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37" name="Freeform 162">
              <a:extLst>
                <a:ext uri="{FF2B5EF4-FFF2-40B4-BE49-F238E27FC236}">
                  <a16:creationId xmlns:a16="http://schemas.microsoft.com/office/drawing/2014/main" id="{A8210C59-F98C-4091-9A19-DF2929471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551" y="2725738"/>
              <a:ext cx="503238" cy="755650"/>
            </a:xfrm>
            <a:custGeom>
              <a:avLst/>
              <a:gdLst>
                <a:gd name="T0" fmla="*/ 5 w 141"/>
                <a:gd name="T1" fmla="*/ 212 h 212"/>
                <a:gd name="T2" fmla="*/ 2 w 141"/>
                <a:gd name="T3" fmla="*/ 212 h 212"/>
                <a:gd name="T4" fmla="*/ 2 w 141"/>
                <a:gd name="T5" fmla="*/ 206 h 212"/>
                <a:gd name="T6" fmla="*/ 108 w 141"/>
                <a:gd name="T7" fmla="*/ 19 h 212"/>
                <a:gd name="T8" fmla="*/ 55 w 141"/>
                <a:gd name="T9" fmla="*/ 18 h 212"/>
                <a:gd name="T10" fmla="*/ 51 w 141"/>
                <a:gd name="T11" fmla="*/ 15 h 212"/>
                <a:gd name="T12" fmla="*/ 53 w 141"/>
                <a:gd name="T13" fmla="*/ 10 h 212"/>
                <a:gd name="T14" fmla="*/ 114 w 141"/>
                <a:gd name="T15" fmla="*/ 14 h 212"/>
                <a:gd name="T16" fmla="*/ 8 w 141"/>
                <a:gd name="T17" fmla="*/ 211 h 212"/>
                <a:gd name="T18" fmla="*/ 5 w 141"/>
                <a:gd name="T1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212">
                  <a:moveTo>
                    <a:pt x="5" y="212"/>
                  </a:moveTo>
                  <a:cubicBezTo>
                    <a:pt x="4" y="212"/>
                    <a:pt x="3" y="212"/>
                    <a:pt x="2" y="212"/>
                  </a:cubicBezTo>
                  <a:cubicBezTo>
                    <a:pt x="1" y="210"/>
                    <a:pt x="0" y="208"/>
                    <a:pt x="2" y="206"/>
                  </a:cubicBezTo>
                  <a:cubicBezTo>
                    <a:pt x="38" y="164"/>
                    <a:pt x="128" y="49"/>
                    <a:pt x="108" y="19"/>
                  </a:cubicBezTo>
                  <a:cubicBezTo>
                    <a:pt x="102" y="9"/>
                    <a:pt x="84" y="9"/>
                    <a:pt x="55" y="18"/>
                  </a:cubicBezTo>
                  <a:cubicBezTo>
                    <a:pt x="53" y="18"/>
                    <a:pt x="51" y="17"/>
                    <a:pt x="51" y="15"/>
                  </a:cubicBezTo>
                  <a:cubicBezTo>
                    <a:pt x="50" y="13"/>
                    <a:pt x="51" y="11"/>
                    <a:pt x="53" y="10"/>
                  </a:cubicBezTo>
                  <a:cubicBezTo>
                    <a:pt x="86" y="0"/>
                    <a:pt x="106" y="2"/>
                    <a:pt x="114" y="14"/>
                  </a:cubicBezTo>
                  <a:cubicBezTo>
                    <a:pt x="141" y="55"/>
                    <a:pt x="21" y="195"/>
                    <a:pt x="8" y="211"/>
                  </a:cubicBezTo>
                  <a:cubicBezTo>
                    <a:pt x="7" y="212"/>
                    <a:pt x="6" y="212"/>
                    <a:pt x="5" y="212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  <p:sp>
          <p:nvSpPr>
            <p:cNvPr id="138" name="Freeform 163">
              <a:extLst>
                <a:ext uri="{FF2B5EF4-FFF2-40B4-BE49-F238E27FC236}">
                  <a16:creationId xmlns:a16="http://schemas.microsoft.com/office/drawing/2014/main" id="{22E93F39-E39B-471C-B62B-21F3A1CEB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2165351"/>
              <a:ext cx="628650" cy="1316038"/>
            </a:xfrm>
            <a:custGeom>
              <a:avLst/>
              <a:gdLst>
                <a:gd name="T0" fmla="*/ 82 w 176"/>
                <a:gd name="T1" fmla="*/ 369 h 369"/>
                <a:gd name="T2" fmla="*/ 78 w 176"/>
                <a:gd name="T3" fmla="*/ 367 h 369"/>
                <a:gd name="T4" fmla="*/ 76 w 176"/>
                <a:gd name="T5" fmla="*/ 25 h 369"/>
                <a:gd name="T6" fmla="*/ 173 w 176"/>
                <a:gd name="T7" fmla="*/ 14 h 369"/>
                <a:gd name="T8" fmla="*/ 176 w 176"/>
                <a:gd name="T9" fmla="*/ 19 h 369"/>
                <a:gd name="T10" fmla="*/ 171 w 176"/>
                <a:gd name="T11" fmla="*/ 21 h 369"/>
                <a:gd name="T12" fmla="*/ 81 w 176"/>
                <a:gd name="T13" fmla="*/ 31 h 369"/>
                <a:gd name="T14" fmla="*/ 86 w 176"/>
                <a:gd name="T15" fmla="*/ 365 h 369"/>
                <a:gd name="T16" fmla="*/ 83 w 176"/>
                <a:gd name="T17" fmla="*/ 369 h 369"/>
                <a:gd name="T18" fmla="*/ 82 w 176"/>
                <a:gd name="T19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369">
                  <a:moveTo>
                    <a:pt x="82" y="369"/>
                  </a:moveTo>
                  <a:cubicBezTo>
                    <a:pt x="80" y="369"/>
                    <a:pt x="79" y="368"/>
                    <a:pt x="78" y="367"/>
                  </a:cubicBezTo>
                  <a:cubicBezTo>
                    <a:pt x="75" y="356"/>
                    <a:pt x="0" y="99"/>
                    <a:pt x="76" y="25"/>
                  </a:cubicBezTo>
                  <a:cubicBezTo>
                    <a:pt x="98" y="4"/>
                    <a:pt x="131" y="0"/>
                    <a:pt x="173" y="14"/>
                  </a:cubicBezTo>
                  <a:cubicBezTo>
                    <a:pt x="175" y="14"/>
                    <a:pt x="176" y="17"/>
                    <a:pt x="176" y="19"/>
                  </a:cubicBezTo>
                  <a:cubicBezTo>
                    <a:pt x="175" y="21"/>
                    <a:pt x="173" y="22"/>
                    <a:pt x="171" y="21"/>
                  </a:cubicBezTo>
                  <a:cubicBezTo>
                    <a:pt x="131" y="8"/>
                    <a:pt x="101" y="11"/>
                    <a:pt x="81" y="31"/>
                  </a:cubicBezTo>
                  <a:cubicBezTo>
                    <a:pt x="8" y="101"/>
                    <a:pt x="85" y="362"/>
                    <a:pt x="86" y="365"/>
                  </a:cubicBezTo>
                  <a:cubicBezTo>
                    <a:pt x="86" y="367"/>
                    <a:pt x="85" y="369"/>
                    <a:pt x="83" y="369"/>
                  </a:cubicBezTo>
                  <a:cubicBezTo>
                    <a:pt x="83" y="369"/>
                    <a:pt x="82" y="369"/>
                    <a:pt x="82" y="369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36"/>
            </a:p>
          </p:txBody>
        </p:sp>
      </p:grpSp>
    </p:spTree>
    <p:extLst>
      <p:ext uri="{BB962C8B-B14F-4D97-AF65-F5344CB8AC3E}">
        <p14:creationId xmlns:p14="http://schemas.microsoft.com/office/powerpoint/2010/main" val="48067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4E436897CB177438C071D6D2C0616D9" ma:contentTypeVersion="6" ma:contentTypeDescription="Crie um novo documento." ma:contentTypeScope="" ma:versionID="c9b655401b613f48440e1c22682da40c">
  <xsd:schema xmlns:xsd="http://www.w3.org/2001/XMLSchema" xmlns:xs="http://www.w3.org/2001/XMLSchema" xmlns:p="http://schemas.microsoft.com/office/2006/metadata/properties" xmlns:ns2="969bf00b-1339-4c7d-ba0f-14a5d0058da8" targetNamespace="http://schemas.microsoft.com/office/2006/metadata/properties" ma:root="true" ma:fieldsID="064139b778e6301b70a1d9c5c13a6897" ns2:_="">
    <xsd:import namespace="969bf00b-1339-4c7d-ba0f-14a5d0058d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9bf00b-1339-4c7d-ba0f-14a5d0058d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748F21-A913-4C2E-A6CC-6190CB0DCF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94AE1C-7B0E-4C0B-B861-89BF725F705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9728C6-C55D-4B3B-B497-0613CFA169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9bf00b-1339-4c7d-ba0f-14a5d0058d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1702</TotalTime>
  <Words>1357</Words>
  <Application>Microsoft Office PowerPoint</Application>
  <PresentationFormat>Widescreen</PresentationFormat>
  <Paragraphs>307</Paragraphs>
  <Slides>27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9" baseType="lpstr">
      <vt:lpstr>Arial</vt:lpstr>
      <vt:lpstr>Calibri</vt:lpstr>
      <vt:lpstr>Calibri Light</vt:lpstr>
      <vt:lpstr>Century Gothic</vt:lpstr>
      <vt:lpstr>Segoe UI</vt:lpstr>
      <vt:lpstr>Segoe UI Light</vt:lpstr>
      <vt:lpstr>Segoe UI Semibold</vt:lpstr>
      <vt:lpstr>Segoe UI Semilight</vt:lpstr>
      <vt:lpstr>Times New Roman</vt:lpstr>
      <vt:lpstr>Wingdings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Marcola</dc:creator>
  <cp:lastModifiedBy>Carlos dos Santos</cp:lastModifiedBy>
  <cp:revision>107</cp:revision>
  <dcterms:created xsi:type="dcterms:W3CDTF">2018-02-28T10:42:11Z</dcterms:created>
  <dcterms:modified xsi:type="dcterms:W3CDTF">2018-08-08T01:48:38Z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0x01010074E436897CB177438C071D6D2C0616D9</vt:lpwstr>
  </property>
</Properties>
</file>