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4"/>
  </p:notesMasterIdLst>
  <p:sldIdLst>
    <p:sldId id="264" r:id="rId5"/>
    <p:sldId id="258" r:id="rId6"/>
    <p:sldId id="267" r:id="rId7"/>
    <p:sldId id="260" r:id="rId8"/>
    <p:sldId id="259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6" r:id="rId22"/>
    <p:sldId id="294" r:id="rId23"/>
    <p:sldId id="287" r:id="rId24"/>
    <p:sldId id="288" r:id="rId25"/>
    <p:sldId id="292" r:id="rId26"/>
    <p:sldId id="289" r:id="rId27"/>
    <p:sldId id="280" r:id="rId28"/>
    <p:sldId id="281" r:id="rId29"/>
    <p:sldId id="283" r:id="rId30"/>
    <p:sldId id="282" r:id="rId31"/>
    <p:sldId id="293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0072C6"/>
    <a:srgbClr val="FF915A"/>
    <a:srgbClr val="E0474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DDE45-AB4C-4BBE-817D-1F4C1C2A6255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84574-1733-407F-8EB4-77B2B0ECF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2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1097280">
              <a:buNone/>
            </a:pPr>
            <a:fld id="{FDD1B44F-303A-4521-9CFC-E76339E1D91E}" type="datetime1">
              <a:rPr lang="en-US" sz="1200" b="0" i="0">
                <a:latin typeface="Segoe UI"/>
                <a:ea typeface="+mn-ea"/>
                <a:cs typeface="+mn-cs"/>
              </a:rPr>
              <a:pPr algn="r" defTabSz="1097280">
                <a:buNone/>
              </a:pPr>
              <a:t>4/5/2018</a:t>
            </a:fld>
            <a:endParaRPr lang="en-US" sz="1200" b="0" i="0">
              <a:latin typeface="Segoe U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1097280">
              <a:buNone/>
            </a:pPr>
            <a:fld id="{E4ED4314-266A-4E1A-A14B-80BE5EF4B635}" type="slidenum">
              <a:rPr lang="en-US" sz="1200" b="0" i="0">
                <a:latin typeface="Segoe UI"/>
                <a:ea typeface="+mn-ea"/>
                <a:cs typeface="+mn-cs"/>
              </a:rPr>
              <a:pPr algn="r" defTabSz="1097280">
                <a:buNone/>
              </a:pPr>
              <a:t>5</a:t>
            </a:fld>
            <a:endParaRPr lang="en-US" sz="1200" b="0" i="0"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0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195" y="-4923"/>
            <a:ext cx="12192195" cy="6862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>
            <a:extLst>
              <a:ext uri="{FF2B5EF4-FFF2-40B4-BE49-F238E27FC236}">
                <a16:creationId xmlns:a16="http://schemas.microsoft.com/office/drawing/2014/main" id="{4C85A609-5E28-4EC1-8890-5881B9AB6E2B}"/>
              </a:ext>
            </a:extLst>
          </p:cNvPr>
          <p:cNvSpPr/>
          <p:nvPr userDrawn="1"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D45439-61B4-4428-84FB-A7C08883D4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02" y="6001558"/>
            <a:ext cx="1607474" cy="649419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1ACF7640-3087-447D-BA3E-26003D39BE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474698" y="6130390"/>
            <a:ext cx="1828800" cy="3917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8D0C16-03DB-4F45-A570-62F6E68557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23" y="60324"/>
            <a:ext cx="2508980" cy="4225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ED5778E-3514-41EB-BE96-9CFCFF3AFC6B}"/>
              </a:ext>
            </a:extLst>
          </p:cNvPr>
          <p:cNvSpPr txBox="1"/>
          <p:nvPr userDrawn="1"/>
        </p:nvSpPr>
        <p:spPr>
          <a:xfrm>
            <a:off x="583254" y="139857"/>
            <a:ext cx="1699457" cy="37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#</a:t>
            </a:r>
            <a:r>
              <a:rPr lang="pt-BR" sz="2400" b="1" dirty="0" err="1"/>
              <a:t>mvpconf</a:t>
            </a:r>
            <a:endParaRPr lang="pt-BR" sz="24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2775086-3923-4050-85FA-D1EA30C1F73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" y="139857"/>
            <a:ext cx="610470" cy="4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5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-1" y="2727159"/>
            <a:ext cx="12359641" cy="4130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7A723B-7056-4DC8-B8FB-5425D9BBE0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13489"/>
          <a:stretch/>
        </p:blipFill>
        <p:spPr>
          <a:xfrm>
            <a:off x="-195" y="0"/>
            <a:ext cx="12192195" cy="4880344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6" name="Grupo 5"/>
          <p:cNvGrpSpPr/>
          <p:nvPr userDrawn="1"/>
        </p:nvGrpSpPr>
        <p:grpSpPr>
          <a:xfrm>
            <a:off x="9891032" y="571887"/>
            <a:ext cx="2012209" cy="646332"/>
            <a:chOff x="9586232" y="3090497"/>
            <a:chExt cx="2012209" cy="646332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D892715-07B3-4362-A853-076891B7C62B}"/>
                </a:ext>
              </a:extLst>
            </p:cNvPr>
            <p:cNvSpPr txBox="1"/>
            <p:nvPr/>
          </p:nvSpPr>
          <p:spPr>
            <a:xfrm>
              <a:off x="9650400" y="3090498"/>
              <a:ext cx="194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b="1" dirty="0">
                <a:solidFill>
                  <a:srgbClr val="FF5353"/>
                </a:solidFill>
              </a:endParaRPr>
            </a:p>
            <a:p>
              <a:r>
                <a:rPr lang="pt-BR" b="1" dirty="0">
                  <a:solidFill>
                    <a:srgbClr val="FF5353"/>
                  </a:solidFill>
                </a:rPr>
                <a:t>Edição 2018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88D0C16-03DB-4F45-A570-62F6E6855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6232" y="3090497"/>
              <a:ext cx="1745774" cy="29402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29D45439-61B4-4428-84FB-A7C08883D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002" y="6001558"/>
            <a:ext cx="1607474" cy="649419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ACF7640-3087-447D-BA3E-26003D39BED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474698" y="6130390"/>
            <a:ext cx="1828800" cy="3917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0A3B7A-6288-4CA9-B74E-EB6DCDA70101}"/>
              </a:ext>
            </a:extLst>
          </p:cNvPr>
          <p:cNvSpPr txBox="1"/>
          <p:nvPr userDrawn="1"/>
        </p:nvSpPr>
        <p:spPr>
          <a:xfrm>
            <a:off x="846390" y="529747"/>
            <a:ext cx="1699457" cy="37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#</a:t>
            </a:r>
            <a:r>
              <a:rPr lang="pt-BR" sz="2400" b="1" dirty="0" err="1"/>
              <a:t>mvpconf</a:t>
            </a:r>
            <a:endParaRPr lang="pt-BR" sz="2400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DE4C91A-D5DF-4B8D-B86E-AA2680A05E6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6" y="569212"/>
            <a:ext cx="610470" cy="4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2385" y="436418"/>
            <a:ext cx="11401220" cy="664797"/>
          </a:xfrm>
        </p:spPr>
        <p:txBody>
          <a:bodyPr/>
          <a:lstStyle>
            <a:lvl1pPr marL="0" algn="l" defTabSz="768096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rgbClr val="595959"/>
                </a:solidFill>
                <a:effectLst/>
                <a:latin typeface="Segoe UI Light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0D7D1A-E041-4406-9620-85CF300D81E7}" type="datetimeFigureOut">
              <a:rPr lang="pt-BR" smtClean="0"/>
              <a:t>05/04/2018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5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azure.microsoft.com/en-us/services/active-directory/" TargetMode="External"/><Relationship Id="rId3" Type="http://schemas.openxmlformats.org/officeDocument/2006/relationships/image" Target="../media/image34.png"/><Relationship Id="rId7" Type="http://schemas.openxmlformats.org/officeDocument/2006/relationships/hyperlink" Target="https://azure.microsoft.com/en-us/services/bot-service/" TargetMode="External"/><Relationship Id="rId12" Type="http://schemas.openxmlformats.org/officeDocument/2006/relationships/image" Target="../media/image38.png"/><Relationship Id="rId2" Type="http://schemas.openxmlformats.org/officeDocument/2006/relationships/hyperlink" Target="https://azure.microsoft.com/en-us/services/cosmos-db/" TargetMode="Externa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s://azure.microsoft.com/en-us/services/event-grid/" TargetMode="External"/><Relationship Id="rId5" Type="http://schemas.openxmlformats.org/officeDocument/2006/relationships/hyperlink" Target="https://azure.microsoft.com/en-us/services/storage/?v=16.50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hyperlink" Target="https://azure.microsoft.com/en-us/services/stream-analytics/" TargetMode="External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5" Type="http://schemas.microsoft.com/office/2007/relationships/hdphoto" Target="../media/hdphoto2.wdp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webjobs-sdk-templates" TargetMode="External"/><Relationship Id="rId3" Type="http://schemas.openxmlformats.org/officeDocument/2006/relationships/hyperlink" Target="https://github.com/Azure/azure-webjobs-sdk-script/" TargetMode="External"/><Relationship Id="rId7" Type="http://schemas.openxmlformats.org/officeDocument/2006/relationships/hyperlink" Target="https://github.com/projectkudu/AzureFunctionsPortal" TargetMode="External"/><Relationship Id="rId2" Type="http://schemas.openxmlformats.org/officeDocument/2006/relationships/hyperlink" Target="https://github.com/Azure/Azure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functions-cli" TargetMode="External"/><Relationship Id="rId5" Type="http://schemas.openxmlformats.org/officeDocument/2006/relationships/hyperlink" Target="https://github.com/Azure/azure-webjobs-sdk-extensions/" TargetMode="External"/><Relationship Id="rId4" Type="http://schemas.openxmlformats.org/officeDocument/2006/relationships/hyperlink" Target="https://github.com/Azure/azure-webjobs-sdk/" TargetMode="External"/><Relationship Id="rId9" Type="http://schemas.openxmlformats.org/officeDocument/2006/relationships/hyperlink" Target="https://github.com/azure/azure-webjobs-sdk-script-sampl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5.sv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hyperlink" Target="http://www.carloscds.net/" TargetMode="External"/><Relationship Id="rId4" Type="http://schemas.openxmlformats.org/officeDocument/2006/relationships/hyperlink" Target="mailto:carlos@cdsinformatica.com.b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4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12" Type="http://schemas.openxmlformats.org/officeDocument/2006/relationships/hyperlink" Target="http://www.github.com/carloscd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://www.github.com/boletonet" TargetMode="Externa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github.com/code-cracker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3.jpeg"/><Relationship Id="rId1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5B5C3637-983C-4C9B-A724-7D9E343AB129}"/>
              </a:ext>
            </a:extLst>
          </p:cNvPr>
          <p:cNvSpPr/>
          <p:nvPr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A1F828-9CAF-476B-A312-69F573C27721}"/>
              </a:ext>
            </a:extLst>
          </p:cNvPr>
          <p:cNvSpPr txBox="1"/>
          <p:nvPr/>
        </p:nvSpPr>
        <p:spPr>
          <a:xfrm>
            <a:off x="146786" y="5337206"/>
            <a:ext cx="535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dos Santos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AFCDC6-56DF-4B12-83F3-E7E62E1B0F39}"/>
              </a:ext>
            </a:extLst>
          </p:cNvPr>
          <p:cNvSpPr txBox="1"/>
          <p:nvPr/>
        </p:nvSpPr>
        <p:spPr>
          <a:xfrm>
            <a:off x="146787" y="5847910"/>
            <a:ext cx="637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Technologies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9BCFF9-644B-4879-B442-08E7F3CE2F91}"/>
              </a:ext>
            </a:extLst>
          </p:cNvPr>
          <p:cNvSpPr txBox="1"/>
          <p:nvPr/>
        </p:nvSpPr>
        <p:spPr>
          <a:xfrm>
            <a:off x="146787" y="4861496"/>
            <a:ext cx="880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53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Trabalhando com Azure </a:t>
            </a:r>
            <a:r>
              <a:rPr lang="pt-BR" sz="2400" dirty="0" err="1">
                <a:solidFill>
                  <a:srgbClr val="FF53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pt-BR" sz="2400" dirty="0">
              <a:solidFill>
                <a:srgbClr val="FF53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F856A23-2D8D-45AE-A744-02100D7B433F}"/>
              </a:ext>
            </a:extLst>
          </p:cNvPr>
          <p:cNvSpPr>
            <a:spLocks noGrp="1"/>
          </p:cNvSpPr>
          <p:nvPr/>
        </p:nvSpPr>
        <p:spPr>
          <a:xfrm>
            <a:off x="-119697" y="33154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O que é “serverless”</a:t>
            </a:r>
          </a:p>
        </p:txBody>
      </p:sp>
      <p:grpSp>
        <p:nvGrpSpPr>
          <p:cNvPr id="3" name="Group 202">
            <a:extLst>
              <a:ext uri="{FF2B5EF4-FFF2-40B4-BE49-F238E27FC236}">
                <a16:creationId xmlns:a16="http://schemas.microsoft.com/office/drawing/2014/main" id="{AED62A0D-CF4B-4AF7-9130-D7E55588E969}"/>
              </a:ext>
            </a:extLst>
          </p:cNvPr>
          <p:cNvGrpSpPr/>
          <p:nvPr/>
        </p:nvGrpSpPr>
        <p:grpSpPr>
          <a:xfrm>
            <a:off x="3542989" y="1249117"/>
            <a:ext cx="4275801" cy="5048412"/>
            <a:chOff x="4158354" y="1189176"/>
            <a:chExt cx="4192342" cy="4949873"/>
          </a:xfrm>
        </p:grpSpPr>
        <p:pic>
          <p:nvPicPr>
            <p:cNvPr id="136" name="Picture 5">
              <a:extLst>
                <a:ext uri="{FF2B5EF4-FFF2-40B4-BE49-F238E27FC236}">
                  <a16:creationId xmlns:a16="http://schemas.microsoft.com/office/drawing/2014/main" id="{B9E46529-3DB8-467A-9EF2-44846067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8354" y="1189176"/>
              <a:ext cx="4192342" cy="4192342"/>
            </a:xfrm>
            <a:prstGeom prst="rect">
              <a:avLst/>
            </a:prstGeom>
          </p:spPr>
        </p:pic>
        <p:sp>
          <p:nvSpPr>
            <p:cNvPr id="137" name="TextBox 9">
              <a:extLst>
                <a:ext uri="{FF2B5EF4-FFF2-40B4-BE49-F238E27FC236}">
                  <a16:creationId xmlns:a16="http://schemas.microsoft.com/office/drawing/2014/main" id="{AEA166D4-1B4D-46C3-8EBB-B0C5D7C77E74}"/>
                </a:ext>
              </a:extLst>
            </p:cNvPr>
            <p:cNvSpPr txBox="1"/>
            <p:nvPr/>
          </p:nvSpPr>
          <p:spPr>
            <a:xfrm>
              <a:off x="5340124" y="4929410"/>
              <a:ext cx="1828800" cy="1209639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Escala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guiada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por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uso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4" name="Group 203">
            <a:extLst>
              <a:ext uri="{FF2B5EF4-FFF2-40B4-BE49-F238E27FC236}">
                <a16:creationId xmlns:a16="http://schemas.microsoft.com/office/drawing/2014/main" id="{05C43035-863A-4BBB-BABB-A5197587C666}"/>
              </a:ext>
            </a:extLst>
          </p:cNvPr>
          <p:cNvGrpSpPr/>
          <p:nvPr/>
        </p:nvGrpSpPr>
        <p:grpSpPr>
          <a:xfrm>
            <a:off x="7324971" y="893654"/>
            <a:ext cx="4986727" cy="5248480"/>
            <a:chOff x="7567771" y="840651"/>
            <a:chExt cx="4889392" cy="5146035"/>
          </a:xfrm>
        </p:grpSpPr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96A88C73-2059-4B38-87FC-2572D17E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771" y="840651"/>
              <a:ext cx="4889392" cy="4889392"/>
            </a:xfrm>
            <a:prstGeom prst="rect">
              <a:avLst/>
            </a:prstGeom>
          </p:spPr>
        </p:pic>
        <p:sp>
          <p:nvSpPr>
            <p:cNvPr id="135" name="TextBox 60">
              <a:extLst>
                <a:ext uri="{FF2B5EF4-FFF2-40B4-BE49-F238E27FC236}">
                  <a16:creationId xmlns:a16="http://schemas.microsoft.com/office/drawing/2014/main" id="{5DCE5007-AD6B-4F58-B8EE-9D6426CC9F6C}"/>
                </a:ext>
              </a:extLst>
            </p:cNvPr>
            <p:cNvSpPr txBox="1"/>
            <p:nvPr/>
          </p:nvSpPr>
          <p:spPr>
            <a:xfrm>
              <a:off x="8749543" y="5081772"/>
              <a:ext cx="2867250" cy="904914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Cobrança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por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Sub-second</a:t>
              </a:r>
            </a:p>
          </p:txBody>
        </p:sp>
      </p:grpSp>
      <p:grpSp>
        <p:nvGrpSpPr>
          <p:cNvPr id="5" name="Group 201">
            <a:extLst>
              <a:ext uri="{FF2B5EF4-FFF2-40B4-BE49-F238E27FC236}">
                <a16:creationId xmlns:a16="http://schemas.microsoft.com/office/drawing/2014/main" id="{A6A14D30-2C69-4592-860E-430614AB08D7}"/>
              </a:ext>
            </a:extLst>
          </p:cNvPr>
          <p:cNvGrpSpPr/>
          <p:nvPr/>
        </p:nvGrpSpPr>
        <p:grpSpPr>
          <a:xfrm>
            <a:off x="448277" y="831313"/>
            <a:ext cx="2611288" cy="5479484"/>
            <a:chOff x="825302" y="779528"/>
            <a:chExt cx="2560320" cy="5372531"/>
          </a:xfrm>
        </p:grpSpPr>
        <p:sp>
          <p:nvSpPr>
            <p:cNvPr id="6" name="TextBox 59">
              <a:extLst>
                <a:ext uri="{FF2B5EF4-FFF2-40B4-BE49-F238E27FC236}">
                  <a16:creationId xmlns:a16="http://schemas.microsoft.com/office/drawing/2014/main" id="{F47B2B36-0989-42A1-8ED1-3BB1BC84EA1B}"/>
                </a:ext>
              </a:extLst>
            </p:cNvPr>
            <p:cNvSpPr txBox="1"/>
            <p:nvPr/>
          </p:nvSpPr>
          <p:spPr>
            <a:xfrm>
              <a:off x="1230028" y="4942420"/>
              <a:ext cx="1828800" cy="1209639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Abstração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de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servidores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grpSp>
          <p:nvGrpSpPr>
            <p:cNvPr id="7" name="Group 195">
              <a:extLst>
                <a:ext uri="{FF2B5EF4-FFF2-40B4-BE49-F238E27FC236}">
                  <a16:creationId xmlns:a16="http://schemas.microsoft.com/office/drawing/2014/main" id="{A634FB05-2FC6-47E1-B445-BFF260A43276}"/>
                </a:ext>
              </a:extLst>
            </p:cNvPr>
            <p:cNvGrpSpPr/>
            <p:nvPr/>
          </p:nvGrpSpPr>
          <p:grpSpPr>
            <a:xfrm>
              <a:off x="1300172" y="3826402"/>
              <a:ext cx="1582606" cy="1005116"/>
              <a:chOff x="1217613" y="3254375"/>
              <a:chExt cx="2514600" cy="1597026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2CF5FBCE-4D86-49A2-9228-4D839C71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613" y="3751263"/>
                <a:ext cx="2514600" cy="701675"/>
              </a:xfrm>
              <a:custGeom>
                <a:avLst/>
                <a:gdLst>
                  <a:gd name="T0" fmla="*/ 1115 w 1132"/>
                  <a:gd name="T1" fmla="*/ 316 h 316"/>
                  <a:gd name="T2" fmla="*/ 1103 w 1132"/>
                  <a:gd name="T3" fmla="*/ 305 h 316"/>
                  <a:gd name="T4" fmla="*/ 1062 w 1132"/>
                  <a:gd name="T5" fmla="*/ 224 h 316"/>
                  <a:gd name="T6" fmla="*/ 679 w 1132"/>
                  <a:gd name="T7" fmla="*/ 57 h 316"/>
                  <a:gd name="T8" fmla="*/ 315 w 1132"/>
                  <a:gd name="T9" fmla="*/ 39 h 316"/>
                  <a:gd name="T10" fmla="*/ 37 w 1132"/>
                  <a:gd name="T11" fmla="*/ 98 h 316"/>
                  <a:gd name="T12" fmla="*/ 18 w 1132"/>
                  <a:gd name="T13" fmla="*/ 129 h 316"/>
                  <a:gd name="T14" fmla="*/ 3 w 1132"/>
                  <a:gd name="T15" fmla="*/ 133 h 316"/>
                  <a:gd name="T16" fmla="*/ 26 w 1132"/>
                  <a:gd name="T17" fmla="*/ 86 h 316"/>
                  <a:gd name="T18" fmla="*/ 682 w 1132"/>
                  <a:gd name="T19" fmla="*/ 41 h 316"/>
                  <a:gd name="T20" fmla="*/ 1075 w 1132"/>
                  <a:gd name="T21" fmla="*/ 213 h 316"/>
                  <a:gd name="T22" fmla="*/ 1115 w 1132"/>
                  <a:gd name="T2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2" h="316">
                    <a:moveTo>
                      <a:pt x="1115" y="316"/>
                    </a:moveTo>
                    <a:cubicBezTo>
                      <a:pt x="1103" y="305"/>
                      <a:pt x="1103" y="305"/>
                      <a:pt x="1103" y="305"/>
                    </a:cubicBezTo>
                    <a:cubicBezTo>
                      <a:pt x="1110" y="298"/>
                      <a:pt x="1100" y="268"/>
                      <a:pt x="1062" y="224"/>
                    </a:cubicBezTo>
                    <a:cubicBezTo>
                      <a:pt x="988" y="137"/>
                      <a:pt x="790" y="82"/>
                      <a:pt x="679" y="57"/>
                    </a:cubicBezTo>
                    <a:cubicBezTo>
                      <a:pt x="593" y="37"/>
                      <a:pt x="454" y="30"/>
                      <a:pt x="315" y="39"/>
                    </a:cubicBezTo>
                    <a:cubicBezTo>
                      <a:pt x="175" y="47"/>
                      <a:pt x="68" y="70"/>
                      <a:pt x="37" y="98"/>
                    </a:cubicBezTo>
                    <a:cubicBezTo>
                      <a:pt x="20" y="113"/>
                      <a:pt x="17" y="124"/>
                      <a:pt x="18" y="129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24"/>
                      <a:pt x="1" y="109"/>
                      <a:pt x="26" y="86"/>
                    </a:cubicBezTo>
                    <a:cubicBezTo>
                      <a:pt x="101" y="18"/>
                      <a:pt x="498" y="0"/>
                      <a:pt x="682" y="41"/>
                    </a:cubicBezTo>
                    <a:cubicBezTo>
                      <a:pt x="796" y="66"/>
                      <a:pt x="997" y="123"/>
                      <a:pt x="1075" y="213"/>
                    </a:cubicBezTo>
                    <a:cubicBezTo>
                      <a:pt x="1115" y="261"/>
                      <a:pt x="1132" y="299"/>
                      <a:pt x="1115" y="316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F62E370C-6CA1-48BC-9F7B-1FE1EB882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475" y="3768725"/>
                <a:ext cx="942975" cy="1082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193B414-1813-4B63-B599-57B0B184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0" y="3898900"/>
                <a:ext cx="796925" cy="82073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E4713B82-3F33-4FE0-AEC9-43BF6842F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3940175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E5B2AFC5-F934-42E6-B5AB-6DCFBDCF1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ABF17ACD-C323-45B8-A868-1C3DB6B1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477C0E36-417C-4555-B289-E58F8EA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id="{57370E5D-CA9C-4296-9B6D-A28679C55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4F17321D-69C0-4BBD-890F-07F7A5BE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D06B9ECC-411D-441A-810A-E9283DDC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3" name="Oval 18">
                <a:extLst>
                  <a:ext uri="{FF2B5EF4-FFF2-40B4-BE49-F238E27FC236}">
                    <a16:creationId xmlns:a16="http://schemas.microsoft.com/office/drawing/2014/main" id="{C7119FFF-3D04-4C1B-9C2A-6E1CCF4D0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3992563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7161F026-93B4-480C-A460-BBE1A80F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119563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4DAD81B6-C9FA-4114-9589-F84CFE24A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DE350D5B-1A4B-4EB7-AD41-AB80B921A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3A363FCF-7F99-4054-9962-B2F8FF71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C5682C9-C118-4519-BC52-B5E6D13C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DA3D575-0ABE-4F1E-BA82-08C6B15E2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18CB4550-642B-4C37-81B7-094F7DE73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584B18E7-71EC-4381-B56F-50119B18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17353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33A2C21E-67ED-4DDB-8ED2-0433F2568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300538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3" name="Rectangle 28">
                <a:extLst>
                  <a:ext uri="{FF2B5EF4-FFF2-40B4-BE49-F238E27FC236}">
                    <a16:creationId xmlns:a16="http://schemas.microsoft.com/office/drawing/2014/main" id="{5A2AE327-7CBA-4475-B727-371A282B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8D21ABEE-6AE2-4101-A0AD-04E7EB84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61CB24F5-E9B7-4A8E-A9B8-EBF9EF24A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5411F7CB-971D-4193-912F-0D9F6BDD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7" name="Rectangle 32">
                <a:extLst>
                  <a:ext uri="{FF2B5EF4-FFF2-40B4-BE49-F238E27FC236}">
                    <a16:creationId xmlns:a16="http://schemas.microsoft.com/office/drawing/2014/main" id="{002951B1-ADBF-4495-9401-ED594D39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8" name="Rectangle 33">
                <a:extLst>
                  <a:ext uri="{FF2B5EF4-FFF2-40B4-BE49-F238E27FC236}">
                    <a16:creationId xmlns:a16="http://schemas.microsoft.com/office/drawing/2014/main" id="{89BE1588-05D2-4CCA-9B45-CAC810B00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9" name="Oval 34">
                <a:extLst>
                  <a:ext uri="{FF2B5EF4-FFF2-40B4-BE49-F238E27FC236}">
                    <a16:creationId xmlns:a16="http://schemas.microsoft.com/office/drawing/2014/main" id="{64F4FF74-C01A-4705-B0D9-F580B3CDE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35292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0" name="Rectangle 35">
                <a:extLst>
                  <a:ext uri="{FF2B5EF4-FFF2-40B4-BE49-F238E27FC236}">
                    <a16:creationId xmlns:a16="http://schemas.microsoft.com/office/drawing/2014/main" id="{3B635CFE-7D6D-4EF8-9BF0-64952F7C4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479925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1" name="Rectangle 36">
                <a:extLst>
                  <a:ext uri="{FF2B5EF4-FFF2-40B4-BE49-F238E27FC236}">
                    <a16:creationId xmlns:a16="http://schemas.microsoft.com/office/drawing/2014/main" id="{3EEAA5C3-5FF5-442D-AFBF-56C3486B0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2" name="Rectangle 37">
                <a:extLst>
                  <a:ext uri="{FF2B5EF4-FFF2-40B4-BE49-F238E27FC236}">
                    <a16:creationId xmlns:a16="http://schemas.microsoft.com/office/drawing/2014/main" id="{8A27DF52-A8B6-490A-BFCE-05F7987F1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1EAAF79D-4F68-4767-8771-2B236482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4" name="Rectangle 39">
                <a:extLst>
                  <a:ext uri="{FF2B5EF4-FFF2-40B4-BE49-F238E27FC236}">
                    <a16:creationId xmlns:a16="http://schemas.microsoft.com/office/drawing/2014/main" id="{0713DBE4-0ECC-484F-8667-FCF7D802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5" name="Rectangle 40">
                <a:extLst>
                  <a:ext uri="{FF2B5EF4-FFF2-40B4-BE49-F238E27FC236}">
                    <a16:creationId xmlns:a16="http://schemas.microsoft.com/office/drawing/2014/main" id="{33F20E09-71B0-4089-AC02-F34E45F43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FBDB8201-AD62-4439-96FB-2C53A673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7" name="Oval 42">
                <a:extLst>
                  <a:ext uri="{FF2B5EF4-FFF2-40B4-BE49-F238E27FC236}">
                    <a16:creationId xmlns:a16="http://schemas.microsoft.com/office/drawing/2014/main" id="{F57BC229-A5DC-46FB-B419-A65C60B5C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53390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913AB3CC-4A84-424E-B820-5876A6F1C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225" y="4008438"/>
                <a:ext cx="596900" cy="842963"/>
              </a:xfrm>
              <a:prstGeom prst="rect">
                <a:avLst/>
              </a:pr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9" name="Rectangle 44">
                <a:extLst>
                  <a:ext uri="{FF2B5EF4-FFF2-40B4-BE49-F238E27FC236}">
                    <a16:creationId xmlns:a16="http://schemas.microsoft.com/office/drawing/2014/main" id="{F902B877-6419-4C43-86C3-73C85F44B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250" y="4086225"/>
                <a:ext cx="450850" cy="6334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0" name="Rectangle 45">
                <a:extLst>
                  <a:ext uri="{FF2B5EF4-FFF2-40B4-BE49-F238E27FC236}">
                    <a16:creationId xmlns:a16="http://schemas.microsoft.com/office/drawing/2014/main" id="{659CFA60-D870-4F94-937B-0E9D0021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125913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C79C8C15-A062-4280-90D2-0693F4FF2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2" name="Rectangle 47">
                <a:extLst>
                  <a:ext uri="{FF2B5EF4-FFF2-40B4-BE49-F238E27FC236}">
                    <a16:creationId xmlns:a16="http://schemas.microsoft.com/office/drawing/2014/main" id="{875B756C-F4F7-448E-BDD3-15DB54D26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3" name="Rectangle 48">
                <a:extLst>
                  <a:ext uri="{FF2B5EF4-FFF2-40B4-BE49-F238E27FC236}">
                    <a16:creationId xmlns:a16="http://schemas.microsoft.com/office/drawing/2014/main" id="{FE881C85-0609-494F-BB05-81027E67A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EDFCFA1C-316B-496D-92EF-F5907F68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A829DAD5-500B-4CEC-8E96-983BDFB54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571EBA09-7B85-4013-B0DE-A9DA32B4A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7" name="Oval 52">
                <a:extLst>
                  <a:ext uri="{FF2B5EF4-FFF2-40B4-BE49-F238E27FC236}">
                    <a16:creationId xmlns:a16="http://schemas.microsoft.com/office/drawing/2014/main" id="{23D191B5-C5B5-49B1-8E54-6C05F3B7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17988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8" name="Rectangle 53">
                <a:extLst>
                  <a:ext uri="{FF2B5EF4-FFF2-40B4-BE49-F238E27FC236}">
                    <a16:creationId xmlns:a16="http://schemas.microsoft.com/office/drawing/2014/main" id="{2BBBEB47-E87D-4A20-B221-65273815C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306888"/>
                <a:ext cx="3810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9" name="Rectangle 54">
                <a:extLst>
                  <a:ext uri="{FF2B5EF4-FFF2-40B4-BE49-F238E27FC236}">
                    <a16:creationId xmlns:a16="http://schemas.microsoft.com/office/drawing/2014/main" id="{4968E55B-0FEB-4F7B-B7D7-2EFFA696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0" name="Rectangle 55">
                <a:extLst>
                  <a:ext uri="{FF2B5EF4-FFF2-40B4-BE49-F238E27FC236}">
                    <a16:creationId xmlns:a16="http://schemas.microsoft.com/office/drawing/2014/main" id="{D558DEAD-B8F5-4318-969A-9FE5153D2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272DADF8-018D-4721-8F2E-53A3589D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2" name="Rectangle 57">
                <a:extLst>
                  <a:ext uri="{FF2B5EF4-FFF2-40B4-BE49-F238E27FC236}">
                    <a16:creationId xmlns:a16="http://schemas.microsoft.com/office/drawing/2014/main" id="{A0103CB3-0AC3-4E9B-BCB7-395B75202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3" name="Rectangle 58">
                <a:extLst>
                  <a:ext uri="{FF2B5EF4-FFF2-40B4-BE49-F238E27FC236}">
                    <a16:creationId xmlns:a16="http://schemas.microsoft.com/office/drawing/2014/main" id="{78AC5763-8BDF-413D-80F3-4607BCB07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4" name="Rectangle 59">
                <a:extLst>
                  <a:ext uri="{FF2B5EF4-FFF2-40B4-BE49-F238E27FC236}">
                    <a16:creationId xmlns:a16="http://schemas.microsoft.com/office/drawing/2014/main" id="{CA3F0D32-8FCD-4E84-BE22-8DE3E9323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5" name="Oval 60">
                <a:extLst>
                  <a:ext uri="{FF2B5EF4-FFF2-40B4-BE49-F238E27FC236}">
                    <a16:creationId xmlns:a16="http://schemas.microsoft.com/office/drawing/2014/main" id="{7F4BB44E-A808-4EFF-8694-A17654267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35927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6" name="Rectangle 61">
                <a:extLst>
                  <a:ext uri="{FF2B5EF4-FFF2-40B4-BE49-F238E27FC236}">
                    <a16:creationId xmlns:a16="http://schemas.microsoft.com/office/drawing/2014/main" id="{8E648FC1-1022-4F9B-97A7-441CEAA3A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486275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7" name="Rectangle 62">
                <a:extLst>
                  <a:ext uri="{FF2B5EF4-FFF2-40B4-BE49-F238E27FC236}">
                    <a16:creationId xmlns:a16="http://schemas.microsoft.com/office/drawing/2014/main" id="{11C43CD7-0582-4194-BDD3-3473B766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8" name="Rectangle 63">
                <a:extLst>
                  <a:ext uri="{FF2B5EF4-FFF2-40B4-BE49-F238E27FC236}">
                    <a16:creationId xmlns:a16="http://schemas.microsoft.com/office/drawing/2014/main" id="{C9C636ED-29B3-4228-9E12-1610397BA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9" name="Rectangle 64">
                <a:extLst>
                  <a:ext uri="{FF2B5EF4-FFF2-40B4-BE49-F238E27FC236}">
                    <a16:creationId xmlns:a16="http://schemas.microsoft.com/office/drawing/2014/main" id="{E6F64368-92AA-4839-9083-754F6FED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0" name="Rectangle 65">
                <a:extLst>
                  <a:ext uri="{FF2B5EF4-FFF2-40B4-BE49-F238E27FC236}">
                    <a16:creationId xmlns:a16="http://schemas.microsoft.com/office/drawing/2014/main" id="{2EAD22A7-F894-4DDA-92F8-A18F071B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1" name="Rectangle 66">
                <a:extLst>
                  <a:ext uri="{FF2B5EF4-FFF2-40B4-BE49-F238E27FC236}">
                    <a16:creationId xmlns:a16="http://schemas.microsoft.com/office/drawing/2014/main" id="{40F8F4D9-76D6-4F8A-BD6A-B7CD7BD0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2" name="Rectangle 67">
                <a:extLst>
                  <a:ext uri="{FF2B5EF4-FFF2-40B4-BE49-F238E27FC236}">
                    <a16:creationId xmlns:a16="http://schemas.microsoft.com/office/drawing/2014/main" id="{6BFE8FFB-6E54-401C-A17E-D22A78DA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3" name="Oval 68">
                <a:extLst>
                  <a:ext uri="{FF2B5EF4-FFF2-40B4-BE49-F238E27FC236}">
                    <a16:creationId xmlns:a16="http://schemas.microsoft.com/office/drawing/2014/main" id="{3EE3A5FF-E294-42FD-A33F-9D1BA5859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54025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4" name="Rectangle 69">
                <a:extLst>
                  <a:ext uri="{FF2B5EF4-FFF2-40B4-BE49-F238E27FC236}">
                    <a16:creationId xmlns:a16="http://schemas.microsoft.com/office/drawing/2014/main" id="{F8BBEF66-352B-49E8-BFF9-C1866F81E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013" y="3254375"/>
                <a:ext cx="763588" cy="15970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5" name="Rectangle 70">
                <a:extLst>
                  <a:ext uri="{FF2B5EF4-FFF2-40B4-BE49-F238E27FC236}">
                    <a16:creationId xmlns:a16="http://schemas.microsoft.com/office/drawing/2014/main" id="{FA00F86D-0214-4F71-AA5C-138069E6C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450" y="3332163"/>
                <a:ext cx="619125" cy="138747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6" name="Rectangle 71">
                <a:extLst>
                  <a:ext uri="{FF2B5EF4-FFF2-40B4-BE49-F238E27FC236}">
                    <a16:creationId xmlns:a16="http://schemas.microsoft.com/office/drawing/2014/main" id="{297D6918-C3A1-455B-92E6-AACD2E9A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373438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7" name="Rectangle 72">
                <a:extLst>
                  <a:ext uri="{FF2B5EF4-FFF2-40B4-BE49-F238E27FC236}">
                    <a16:creationId xmlns:a16="http://schemas.microsoft.com/office/drawing/2014/main" id="{AAA5F0AA-3A37-4B59-98E4-645A67F3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8" name="Rectangle 73">
                <a:extLst>
                  <a:ext uri="{FF2B5EF4-FFF2-40B4-BE49-F238E27FC236}">
                    <a16:creationId xmlns:a16="http://schemas.microsoft.com/office/drawing/2014/main" id="{04AB79BB-1E5E-4955-AC72-5BF09D522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9" name="Rectangle 74">
                <a:extLst>
                  <a:ext uri="{FF2B5EF4-FFF2-40B4-BE49-F238E27FC236}">
                    <a16:creationId xmlns:a16="http://schemas.microsoft.com/office/drawing/2014/main" id="{32DF5E36-EFB0-4E24-9995-733C99D6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3972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0" name="Rectangle 75">
                <a:extLst>
                  <a:ext uri="{FF2B5EF4-FFF2-40B4-BE49-F238E27FC236}">
                    <a16:creationId xmlns:a16="http://schemas.microsoft.com/office/drawing/2014/main" id="{9E3EAA9A-5CA3-474A-98A0-343654CBB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FF2DD659-D15C-4738-8554-843963D5E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2" name="Rectangle 77">
                <a:extLst>
                  <a:ext uri="{FF2B5EF4-FFF2-40B4-BE49-F238E27FC236}">
                    <a16:creationId xmlns:a16="http://schemas.microsoft.com/office/drawing/2014/main" id="{60E83358-4C0C-492C-B215-D2191925B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3" name="Oval 78">
                <a:extLst>
                  <a:ext uri="{FF2B5EF4-FFF2-40B4-BE49-F238E27FC236}">
                    <a16:creationId xmlns:a16="http://schemas.microsoft.com/office/drawing/2014/main" id="{C111AB57-9727-402A-9DE1-40D53FE3C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42582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4" name="Rectangle 79">
                <a:extLst>
                  <a:ext uri="{FF2B5EF4-FFF2-40B4-BE49-F238E27FC236}">
                    <a16:creationId xmlns:a16="http://schemas.microsoft.com/office/drawing/2014/main" id="{5BEFA307-32D2-4F83-BB99-B9A28A07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55282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5" name="Rectangle 80">
                <a:extLst>
                  <a:ext uri="{FF2B5EF4-FFF2-40B4-BE49-F238E27FC236}">
                    <a16:creationId xmlns:a16="http://schemas.microsoft.com/office/drawing/2014/main" id="{EC853313-EA27-40D3-9FD3-FFD567BA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6" name="Rectangle 81">
                <a:extLst>
                  <a:ext uri="{FF2B5EF4-FFF2-40B4-BE49-F238E27FC236}">
                    <a16:creationId xmlns:a16="http://schemas.microsoft.com/office/drawing/2014/main" id="{9F75CDFD-9DD7-4B24-8B81-B631B9BD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7" name="Rectangle 82">
                <a:extLst>
                  <a:ext uri="{FF2B5EF4-FFF2-40B4-BE49-F238E27FC236}">
                    <a16:creationId xmlns:a16="http://schemas.microsoft.com/office/drawing/2014/main" id="{92FB8200-C8C1-4D05-A97E-CD6F9490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5766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8" name="Rectangle 83">
                <a:extLst>
                  <a:ext uri="{FF2B5EF4-FFF2-40B4-BE49-F238E27FC236}">
                    <a16:creationId xmlns:a16="http://schemas.microsoft.com/office/drawing/2014/main" id="{D456D8F4-5397-4E67-AA49-06E9E51B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9" name="Rectangle 84">
                <a:extLst>
                  <a:ext uri="{FF2B5EF4-FFF2-40B4-BE49-F238E27FC236}">
                    <a16:creationId xmlns:a16="http://schemas.microsoft.com/office/drawing/2014/main" id="{51064D2D-63D7-41B5-ABA4-10141C5E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0" name="Rectangle 85">
                <a:extLst>
                  <a:ext uri="{FF2B5EF4-FFF2-40B4-BE49-F238E27FC236}">
                    <a16:creationId xmlns:a16="http://schemas.microsoft.com/office/drawing/2014/main" id="{44A7ABE6-6FBF-4E66-AFE4-BD613AAA2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1" name="Oval 86">
                <a:extLst>
                  <a:ext uri="{FF2B5EF4-FFF2-40B4-BE49-F238E27FC236}">
                    <a16:creationId xmlns:a16="http://schemas.microsoft.com/office/drawing/2014/main" id="{6272A25B-9DBC-4BFD-9711-48B544F39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60680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2" name="Rectangle 87">
                <a:extLst>
                  <a:ext uri="{FF2B5EF4-FFF2-40B4-BE49-F238E27FC236}">
                    <a16:creationId xmlns:a16="http://schemas.microsoft.com/office/drawing/2014/main" id="{D75E9956-9DC1-468B-B346-388ABE3BC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732213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3" name="Rectangle 88">
                <a:extLst>
                  <a:ext uri="{FF2B5EF4-FFF2-40B4-BE49-F238E27FC236}">
                    <a16:creationId xmlns:a16="http://schemas.microsoft.com/office/drawing/2014/main" id="{3AE365B2-406E-48EA-B1E8-F213C73AE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4" name="Rectangle 89">
                <a:extLst>
                  <a:ext uri="{FF2B5EF4-FFF2-40B4-BE49-F238E27FC236}">
                    <a16:creationId xmlns:a16="http://schemas.microsoft.com/office/drawing/2014/main" id="{B12EFE37-2C23-40FC-A753-6499BEE0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4A25C81D-117A-48A6-9E5B-84C179950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7576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0B25DE09-013B-47F5-A134-BA5F503B0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972ACB6D-BDC9-4237-B4BB-FB1B5763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8" name="Rectangle 93">
                <a:extLst>
                  <a:ext uri="{FF2B5EF4-FFF2-40B4-BE49-F238E27FC236}">
                    <a16:creationId xmlns:a16="http://schemas.microsoft.com/office/drawing/2014/main" id="{320BD9AB-E7EC-498F-933E-70D70A09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9" name="Oval 94">
                <a:extLst>
                  <a:ext uri="{FF2B5EF4-FFF2-40B4-BE49-F238E27FC236}">
                    <a16:creationId xmlns:a16="http://schemas.microsoft.com/office/drawing/2014/main" id="{84270580-1B53-4DF9-9F13-513EEBE56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786188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0" name="Rectangle 95">
                <a:extLst>
                  <a:ext uri="{FF2B5EF4-FFF2-40B4-BE49-F238E27FC236}">
                    <a16:creationId xmlns:a16="http://schemas.microsoft.com/office/drawing/2014/main" id="{353903E7-0B9F-4BBA-B493-5D7C6FE29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91318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1" name="Rectangle 96">
                <a:extLst>
                  <a:ext uri="{FF2B5EF4-FFF2-40B4-BE49-F238E27FC236}">
                    <a16:creationId xmlns:a16="http://schemas.microsoft.com/office/drawing/2014/main" id="{34240FD6-4E00-4553-8F88-00C2F3403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2" name="Rectangle 97">
                <a:extLst>
                  <a:ext uri="{FF2B5EF4-FFF2-40B4-BE49-F238E27FC236}">
                    <a16:creationId xmlns:a16="http://schemas.microsoft.com/office/drawing/2014/main" id="{61C5AA9D-2BCD-448E-868D-1A52DE56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3" name="Rectangle 98">
                <a:extLst>
                  <a:ext uri="{FF2B5EF4-FFF2-40B4-BE49-F238E27FC236}">
                    <a16:creationId xmlns:a16="http://schemas.microsoft.com/office/drawing/2014/main" id="{704F8751-6705-4B9E-843C-7C7BBDD0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9370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4" name="Rectangle 99">
                <a:extLst>
                  <a:ext uri="{FF2B5EF4-FFF2-40B4-BE49-F238E27FC236}">
                    <a16:creationId xmlns:a16="http://schemas.microsoft.com/office/drawing/2014/main" id="{2E51AAEE-BFF5-4470-856A-6103AD07C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5" name="Rectangle 100">
                <a:extLst>
                  <a:ext uri="{FF2B5EF4-FFF2-40B4-BE49-F238E27FC236}">
                    <a16:creationId xmlns:a16="http://schemas.microsoft.com/office/drawing/2014/main" id="{40D3ACA8-B3E5-4086-B119-8D36CA83F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6" name="Rectangle 101">
                <a:extLst>
                  <a:ext uri="{FF2B5EF4-FFF2-40B4-BE49-F238E27FC236}">
                    <a16:creationId xmlns:a16="http://schemas.microsoft.com/office/drawing/2014/main" id="{304D7563-FCA8-4010-96B7-6677D3EE4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7" name="Oval 102">
                <a:extLst>
                  <a:ext uri="{FF2B5EF4-FFF2-40B4-BE49-F238E27FC236}">
                    <a16:creationId xmlns:a16="http://schemas.microsoft.com/office/drawing/2014/main" id="{ADC7A420-C1A5-4910-AB8A-5CC3410A8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96557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8" name="Rectangle 103">
                <a:extLst>
                  <a:ext uri="{FF2B5EF4-FFF2-40B4-BE49-F238E27FC236}">
                    <a16:creationId xmlns:a16="http://schemas.microsoft.com/office/drawing/2014/main" id="{7EC89F43-7DCD-4699-A18B-F3BCF2D3A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09257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9" name="Rectangle 104">
                <a:extLst>
                  <a:ext uri="{FF2B5EF4-FFF2-40B4-BE49-F238E27FC236}">
                    <a16:creationId xmlns:a16="http://schemas.microsoft.com/office/drawing/2014/main" id="{B1BA08D8-19B3-4019-A07E-2EE97CB8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0" name="Rectangle 105">
                <a:extLst>
                  <a:ext uri="{FF2B5EF4-FFF2-40B4-BE49-F238E27FC236}">
                    <a16:creationId xmlns:a16="http://schemas.microsoft.com/office/drawing/2014/main" id="{11C0278A-E1AD-4953-9CE2-88806F87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1" name="Rectangle 106">
                <a:extLst>
                  <a:ext uri="{FF2B5EF4-FFF2-40B4-BE49-F238E27FC236}">
                    <a16:creationId xmlns:a16="http://schemas.microsoft.com/office/drawing/2014/main" id="{784CEFAB-E248-42A1-8182-272BD546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117975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2" name="Rectangle 107">
                <a:extLst>
                  <a:ext uri="{FF2B5EF4-FFF2-40B4-BE49-F238E27FC236}">
                    <a16:creationId xmlns:a16="http://schemas.microsoft.com/office/drawing/2014/main" id="{31A4CC9C-E0EC-4BF9-8B50-03F79A2DB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3" name="Rectangle 108">
                <a:extLst>
                  <a:ext uri="{FF2B5EF4-FFF2-40B4-BE49-F238E27FC236}">
                    <a16:creationId xmlns:a16="http://schemas.microsoft.com/office/drawing/2014/main" id="{3C660A74-AB5F-4FC4-A6CE-F3C8B746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4" name="Rectangle 109">
                <a:extLst>
                  <a:ext uri="{FF2B5EF4-FFF2-40B4-BE49-F238E27FC236}">
                    <a16:creationId xmlns:a16="http://schemas.microsoft.com/office/drawing/2014/main" id="{7790DD49-2F87-4AFB-8C4B-37E674395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5" name="Oval 110">
                <a:extLst>
                  <a:ext uri="{FF2B5EF4-FFF2-40B4-BE49-F238E27FC236}">
                    <a16:creationId xmlns:a16="http://schemas.microsoft.com/office/drawing/2014/main" id="{467AB8B3-8AED-433B-9E14-609B3E31D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14655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6" name="Rectangle 111">
                <a:extLst>
                  <a:ext uri="{FF2B5EF4-FFF2-40B4-BE49-F238E27FC236}">
                    <a16:creationId xmlns:a16="http://schemas.microsoft.com/office/drawing/2014/main" id="{22E2E6EA-8481-4A80-8392-D968CF5C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273550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7" name="Rectangle 112">
                <a:extLst>
                  <a:ext uri="{FF2B5EF4-FFF2-40B4-BE49-F238E27FC236}">
                    <a16:creationId xmlns:a16="http://schemas.microsoft.com/office/drawing/2014/main" id="{3F5D798B-29FE-4085-AEDB-E53A6F47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8" name="Rectangle 113">
                <a:extLst>
                  <a:ext uri="{FF2B5EF4-FFF2-40B4-BE49-F238E27FC236}">
                    <a16:creationId xmlns:a16="http://schemas.microsoft.com/office/drawing/2014/main" id="{90B87218-AC56-45FD-BB50-D8C47B2C3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9" name="Rectangle 114">
                <a:extLst>
                  <a:ext uri="{FF2B5EF4-FFF2-40B4-BE49-F238E27FC236}">
                    <a16:creationId xmlns:a16="http://schemas.microsoft.com/office/drawing/2014/main" id="{BC967762-8AA8-4621-A7C6-26ACDD41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29736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0" name="Rectangle 115">
                <a:extLst>
                  <a:ext uri="{FF2B5EF4-FFF2-40B4-BE49-F238E27FC236}">
                    <a16:creationId xmlns:a16="http://schemas.microsoft.com/office/drawing/2014/main" id="{E8F494D7-3F3F-431D-81A1-DC2597009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1" name="Rectangle 116">
                <a:extLst>
                  <a:ext uri="{FF2B5EF4-FFF2-40B4-BE49-F238E27FC236}">
                    <a16:creationId xmlns:a16="http://schemas.microsoft.com/office/drawing/2014/main" id="{9C89592F-2378-4DD2-AAF5-00B24FED4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2" name="Rectangle 117">
                <a:extLst>
                  <a:ext uri="{FF2B5EF4-FFF2-40B4-BE49-F238E27FC236}">
                    <a16:creationId xmlns:a16="http://schemas.microsoft.com/office/drawing/2014/main" id="{319D418F-1612-4E1A-9121-D23696D5A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3" name="Oval 118">
                <a:extLst>
                  <a:ext uri="{FF2B5EF4-FFF2-40B4-BE49-F238E27FC236}">
                    <a16:creationId xmlns:a16="http://schemas.microsoft.com/office/drawing/2014/main" id="{EEB36E66-DC03-4907-97FE-AB708FF8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325938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4" name="Rectangle 119">
                <a:extLst>
                  <a:ext uri="{FF2B5EF4-FFF2-40B4-BE49-F238E27FC236}">
                    <a16:creationId xmlns:a16="http://schemas.microsoft.com/office/drawing/2014/main" id="{B5985326-1AF5-431D-A680-FCD85349F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45293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5" name="Rectangle 120">
                <a:extLst>
                  <a:ext uri="{FF2B5EF4-FFF2-40B4-BE49-F238E27FC236}">
                    <a16:creationId xmlns:a16="http://schemas.microsoft.com/office/drawing/2014/main" id="{1FB78A22-0BCC-4215-8595-01C0243E1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6" name="Rectangle 121">
                <a:extLst>
                  <a:ext uri="{FF2B5EF4-FFF2-40B4-BE49-F238E27FC236}">
                    <a16:creationId xmlns:a16="http://schemas.microsoft.com/office/drawing/2014/main" id="{6D9EAC45-8256-444C-BECC-564919F4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7" name="Rectangle 122">
                <a:extLst>
                  <a:ext uri="{FF2B5EF4-FFF2-40B4-BE49-F238E27FC236}">
                    <a16:creationId xmlns:a16="http://schemas.microsoft.com/office/drawing/2014/main" id="{3AD680A9-7470-47D6-ABFF-CD23C878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478338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8" name="Rectangle 123">
                <a:extLst>
                  <a:ext uri="{FF2B5EF4-FFF2-40B4-BE49-F238E27FC236}">
                    <a16:creationId xmlns:a16="http://schemas.microsoft.com/office/drawing/2014/main" id="{899B613F-EFDF-437E-8169-66FF0F513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9" name="Rectangle 124">
                <a:extLst>
                  <a:ext uri="{FF2B5EF4-FFF2-40B4-BE49-F238E27FC236}">
                    <a16:creationId xmlns:a16="http://schemas.microsoft.com/office/drawing/2014/main" id="{887A73A9-1A4F-40FB-96D7-342E4ACE5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0" name="Rectangle 125">
                <a:extLst>
                  <a:ext uri="{FF2B5EF4-FFF2-40B4-BE49-F238E27FC236}">
                    <a16:creationId xmlns:a16="http://schemas.microsoft.com/office/drawing/2014/main" id="{E0507056-E6F3-434E-8E92-98C3A1CA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1" name="Oval 126">
                <a:extLst>
                  <a:ext uri="{FF2B5EF4-FFF2-40B4-BE49-F238E27FC236}">
                    <a16:creationId xmlns:a16="http://schemas.microsoft.com/office/drawing/2014/main" id="{1E35AF6A-FE4D-4118-B043-AE0D72029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506913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2" name="Freeform 128">
                <a:extLst>
                  <a:ext uri="{FF2B5EF4-FFF2-40B4-BE49-F238E27FC236}">
                    <a16:creationId xmlns:a16="http://schemas.microsoft.com/office/drawing/2014/main" id="{810E029A-BD61-4EFD-B1F4-1FA1E1405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963" y="4037013"/>
                <a:ext cx="193675" cy="71438"/>
              </a:xfrm>
              <a:custGeom>
                <a:avLst/>
                <a:gdLst>
                  <a:gd name="T0" fmla="*/ 87 w 87"/>
                  <a:gd name="T1" fmla="*/ 32 h 32"/>
                  <a:gd name="T2" fmla="*/ 0 w 87"/>
                  <a:gd name="T3" fmla="*/ 4 h 32"/>
                  <a:gd name="T4" fmla="*/ 15 w 87"/>
                  <a:gd name="T5" fmla="*/ 0 h 32"/>
                  <a:gd name="T6" fmla="*/ 87 w 87"/>
                  <a:gd name="T7" fmla="*/ 16 h 32"/>
                  <a:gd name="T8" fmla="*/ 87 w 8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2">
                    <a:moveTo>
                      <a:pt x="87" y="32"/>
                    </a:moveTo>
                    <a:cubicBezTo>
                      <a:pt x="39" y="31"/>
                      <a:pt x="5" y="26"/>
                      <a:pt x="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5"/>
                      <a:pt x="71" y="16"/>
                      <a:pt x="87" y="16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3" name="Freeform 133">
                <a:extLst>
                  <a:ext uri="{FF2B5EF4-FFF2-40B4-BE49-F238E27FC236}">
                    <a16:creationId xmlns:a16="http://schemas.microsoft.com/office/drawing/2014/main" id="{743D81F0-3502-429F-8368-86CFF5BC5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063" y="4059238"/>
                <a:ext cx="2178050" cy="420688"/>
              </a:xfrm>
              <a:custGeom>
                <a:avLst/>
                <a:gdLst>
                  <a:gd name="T0" fmla="*/ 944 w 981"/>
                  <a:gd name="T1" fmla="*/ 189 h 189"/>
                  <a:gd name="T2" fmla="*/ 825 w 981"/>
                  <a:gd name="T3" fmla="*/ 157 h 189"/>
                  <a:gd name="T4" fmla="*/ 446 w 981"/>
                  <a:gd name="T5" fmla="*/ 48 h 189"/>
                  <a:gd name="T6" fmla="*/ 42 w 981"/>
                  <a:gd name="T7" fmla="*/ 21 h 189"/>
                  <a:gd name="T8" fmla="*/ 0 w 981"/>
                  <a:gd name="T9" fmla="*/ 22 h 189"/>
                  <a:gd name="T10" fmla="*/ 0 w 981"/>
                  <a:gd name="T11" fmla="*/ 6 h 189"/>
                  <a:gd name="T12" fmla="*/ 41 w 981"/>
                  <a:gd name="T13" fmla="*/ 5 h 189"/>
                  <a:gd name="T14" fmla="*/ 450 w 981"/>
                  <a:gd name="T15" fmla="*/ 33 h 189"/>
                  <a:gd name="T16" fmla="*/ 831 w 981"/>
                  <a:gd name="T17" fmla="*/ 142 h 189"/>
                  <a:gd name="T18" fmla="*/ 969 w 981"/>
                  <a:gd name="T19" fmla="*/ 166 h 189"/>
                  <a:gd name="T20" fmla="*/ 981 w 981"/>
                  <a:gd name="T21" fmla="*/ 176 h 189"/>
                  <a:gd name="T22" fmla="*/ 944 w 981"/>
                  <a:gd name="T2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1" h="189">
                    <a:moveTo>
                      <a:pt x="944" y="189"/>
                    </a:moveTo>
                    <a:cubicBezTo>
                      <a:pt x="919" y="189"/>
                      <a:pt x="882" y="176"/>
                      <a:pt x="825" y="157"/>
                    </a:cubicBezTo>
                    <a:cubicBezTo>
                      <a:pt x="746" y="129"/>
                      <a:pt x="626" y="88"/>
                      <a:pt x="446" y="48"/>
                    </a:cubicBezTo>
                    <a:cubicBezTo>
                      <a:pt x="296" y="16"/>
                      <a:pt x="149" y="19"/>
                      <a:pt x="42" y="21"/>
                    </a:cubicBezTo>
                    <a:cubicBezTo>
                      <a:pt x="27" y="22"/>
                      <a:pt x="13" y="22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6"/>
                      <a:pt x="27" y="6"/>
                      <a:pt x="41" y="5"/>
                    </a:cubicBezTo>
                    <a:cubicBezTo>
                      <a:pt x="149" y="3"/>
                      <a:pt x="298" y="0"/>
                      <a:pt x="450" y="33"/>
                    </a:cubicBezTo>
                    <a:cubicBezTo>
                      <a:pt x="631" y="72"/>
                      <a:pt x="751" y="114"/>
                      <a:pt x="831" y="142"/>
                    </a:cubicBezTo>
                    <a:cubicBezTo>
                      <a:pt x="910" y="169"/>
                      <a:pt x="954" y="184"/>
                      <a:pt x="969" y="166"/>
                    </a:cubicBezTo>
                    <a:cubicBezTo>
                      <a:pt x="981" y="176"/>
                      <a:pt x="981" y="176"/>
                      <a:pt x="981" y="176"/>
                    </a:cubicBezTo>
                    <a:cubicBezTo>
                      <a:pt x="973" y="186"/>
                      <a:pt x="959" y="189"/>
                      <a:pt x="944" y="189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</p:grpSp>
        <p:grpSp>
          <p:nvGrpSpPr>
            <p:cNvPr id="8" name="Group 199">
              <a:extLst>
                <a:ext uri="{FF2B5EF4-FFF2-40B4-BE49-F238E27FC236}">
                  <a16:creationId xmlns:a16="http://schemas.microsoft.com/office/drawing/2014/main" id="{2FE62F13-1000-4A6F-B6A9-85F78DA3F460}"/>
                </a:ext>
              </a:extLst>
            </p:cNvPr>
            <p:cNvGrpSpPr/>
            <p:nvPr/>
          </p:nvGrpSpPr>
          <p:grpSpPr>
            <a:xfrm>
              <a:off x="1579890" y="3222771"/>
              <a:ext cx="1171619" cy="360362"/>
              <a:chOff x="1268527" y="2790747"/>
              <a:chExt cx="1047750" cy="322262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93BF0F7-2A1C-486C-B132-2C7A0C900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2897109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09C3E0D0-1C27-4406-AF3C-EA0C3FE8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3003472"/>
                <a:ext cx="1047750" cy="109537"/>
              </a:xfrm>
              <a:custGeom>
                <a:avLst/>
                <a:gdLst>
                  <a:gd name="T0" fmla="*/ 471 w 471"/>
                  <a:gd name="T1" fmla="*/ 49 h 49"/>
                  <a:gd name="T2" fmla="*/ 418 w 471"/>
                  <a:gd name="T3" fmla="*/ 36 h 49"/>
                  <a:gd name="T4" fmla="*/ 377 w 471"/>
                  <a:gd name="T5" fmla="*/ 25 h 49"/>
                  <a:gd name="T6" fmla="*/ 335 w 471"/>
                  <a:gd name="T7" fmla="*/ 36 h 49"/>
                  <a:gd name="T8" fmla="*/ 282 w 471"/>
                  <a:gd name="T9" fmla="*/ 49 h 49"/>
                  <a:gd name="T10" fmla="*/ 230 w 471"/>
                  <a:gd name="T11" fmla="*/ 36 h 49"/>
                  <a:gd name="T12" fmla="*/ 188 w 471"/>
                  <a:gd name="T13" fmla="*/ 25 h 49"/>
                  <a:gd name="T14" fmla="*/ 147 w 471"/>
                  <a:gd name="T15" fmla="*/ 36 h 49"/>
                  <a:gd name="T16" fmla="*/ 94 w 471"/>
                  <a:gd name="T17" fmla="*/ 49 h 49"/>
                  <a:gd name="T18" fmla="*/ 41 w 471"/>
                  <a:gd name="T19" fmla="*/ 36 h 49"/>
                  <a:gd name="T20" fmla="*/ 0 w 471"/>
                  <a:gd name="T21" fmla="*/ 25 h 49"/>
                  <a:gd name="T22" fmla="*/ 0 w 471"/>
                  <a:gd name="T23" fmla="*/ 0 h 49"/>
                  <a:gd name="T24" fmla="*/ 53 w 471"/>
                  <a:gd name="T25" fmla="*/ 13 h 49"/>
                  <a:gd name="T26" fmla="*/ 94 w 471"/>
                  <a:gd name="T27" fmla="*/ 24 h 49"/>
                  <a:gd name="T28" fmla="*/ 135 w 471"/>
                  <a:gd name="T29" fmla="*/ 13 h 49"/>
                  <a:gd name="T30" fmla="*/ 188 w 471"/>
                  <a:gd name="T31" fmla="*/ 0 h 49"/>
                  <a:gd name="T32" fmla="*/ 241 w 471"/>
                  <a:gd name="T33" fmla="*/ 13 h 49"/>
                  <a:gd name="T34" fmla="*/ 282 w 471"/>
                  <a:gd name="T35" fmla="*/ 24 h 49"/>
                  <a:gd name="T36" fmla="*/ 324 w 471"/>
                  <a:gd name="T37" fmla="*/ 13 h 49"/>
                  <a:gd name="T38" fmla="*/ 377 w 471"/>
                  <a:gd name="T39" fmla="*/ 0 h 49"/>
                  <a:gd name="T40" fmla="*/ 430 w 471"/>
                  <a:gd name="T41" fmla="*/ 13 h 49"/>
                  <a:gd name="T42" fmla="*/ 471 w 471"/>
                  <a:gd name="T43" fmla="*/ 24 h 49"/>
                  <a:gd name="T44" fmla="*/ 471 w 471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49">
                    <a:moveTo>
                      <a:pt x="471" y="49"/>
                    </a:moveTo>
                    <a:cubicBezTo>
                      <a:pt x="444" y="49"/>
                      <a:pt x="430" y="42"/>
                      <a:pt x="418" y="36"/>
                    </a:cubicBezTo>
                    <a:cubicBezTo>
                      <a:pt x="407" y="30"/>
                      <a:pt x="397" y="25"/>
                      <a:pt x="377" y="25"/>
                    </a:cubicBezTo>
                    <a:cubicBezTo>
                      <a:pt x="356" y="25"/>
                      <a:pt x="347" y="30"/>
                      <a:pt x="335" y="36"/>
                    </a:cubicBezTo>
                    <a:cubicBezTo>
                      <a:pt x="323" y="42"/>
                      <a:pt x="309" y="49"/>
                      <a:pt x="282" y="49"/>
                    </a:cubicBezTo>
                    <a:cubicBezTo>
                      <a:pt x="256" y="49"/>
                      <a:pt x="242" y="42"/>
                      <a:pt x="230" y="36"/>
                    </a:cubicBezTo>
                    <a:cubicBezTo>
                      <a:pt x="218" y="30"/>
                      <a:pt x="209" y="25"/>
                      <a:pt x="188" y="25"/>
                    </a:cubicBezTo>
                    <a:cubicBezTo>
                      <a:pt x="168" y="25"/>
                      <a:pt x="158" y="30"/>
                      <a:pt x="147" y="36"/>
                    </a:cubicBezTo>
                    <a:cubicBezTo>
                      <a:pt x="135" y="42"/>
                      <a:pt x="121" y="49"/>
                      <a:pt x="94" y="49"/>
                    </a:cubicBezTo>
                    <a:cubicBezTo>
                      <a:pt x="67" y="49"/>
                      <a:pt x="54" y="42"/>
                      <a:pt x="41" y="36"/>
                    </a:cubicBezTo>
                    <a:cubicBezTo>
                      <a:pt x="30" y="30"/>
                      <a:pt x="2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3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3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3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3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3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49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9009B490-B3D1-47F2-9893-E5BD7F3F1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2790747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</p:grpSp>
        <p:pic>
          <p:nvPicPr>
            <p:cNvPr id="9" name="Picture 200">
              <a:extLst>
                <a:ext uri="{FF2B5EF4-FFF2-40B4-BE49-F238E27FC236}">
                  <a16:creationId xmlns:a16="http://schemas.microsoft.com/office/drawing/2014/main" id="{4FBD1BC5-B059-4A95-BFD7-9C1808154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302" y="779528"/>
              <a:ext cx="2560320" cy="2560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88A-78AD-455E-BA69-A9E7C4C8DE74}"/>
              </a:ext>
            </a:extLst>
          </p:cNvPr>
          <p:cNvSpPr>
            <a:spLocks noGrp="1"/>
          </p:cNvSpPr>
          <p:nvPr/>
        </p:nvSpPr>
        <p:spPr>
          <a:xfrm>
            <a:off x="151218" y="51584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 err="1"/>
              <a:t>Benefícios</a:t>
            </a:r>
            <a:endParaRPr lang="en-US" dirty="0"/>
          </a:p>
        </p:txBody>
      </p:sp>
      <p:grpSp>
        <p:nvGrpSpPr>
          <p:cNvPr id="3" name="Group 173">
            <a:extLst>
              <a:ext uri="{FF2B5EF4-FFF2-40B4-BE49-F238E27FC236}">
                <a16:creationId xmlns:a16="http://schemas.microsoft.com/office/drawing/2014/main" id="{F7DF9BB8-5EA0-4F21-BBB0-E899FBE93778}"/>
              </a:ext>
            </a:extLst>
          </p:cNvPr>
          <p:cNvGrpSpPr/>
          <p:nvPr/>
        </p:nvGrpSpPr>
        <p:grpSpPr>
          <a:xfrm>
            <a:off x="7863425" y="1033007"/>
            <a:ext cx="4176514" cy="4833971"/>
            <a:chOff x="7830087" y="1454603"/>
            <a:chExt cx="4094993" cy="4739620"/>
          </a:xfrm>
        </p:grpSpPr>
        <p:sp>
          <p:nvSpPr>
            <p:cNvPr id="141" name="TextBox 7">
              <a:extLst>
                <a:ext uri="{FF2B5EF4-FFF2-40B4-BE49-F238E27FC236}">
                  <a16:creationId xmlns:a16="http://schemas.microsoft.com/office/drawing/2014/main" id="{031667A1-F4E8-420C-A4BE-70303B7D5789}"/>
                </a:ext>
              </a:extLst>
            </p:cNvPr>
            <p:cNvSpPr txBox="1"/>
            <p:nvPr/>
          </p:nvSpPr>
          <p:spPr>
            <a:xfrm>
              <a:off x="8632548" y="5289308"/>
              <a:ext cx="2696985" cy="904915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Pouco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gerenciamento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pic>
          <p:nvPicPr>
            <p:cNvPr id="142" name="Picture 8">
              <a:extLst>
                <a:ext uri="{FF2B5EF4-FFF2-40B4-BE49-F238E27FC236}">
                  <a16:creationId xmlns:a16="http://schemas.microsoft.com/office/drawing/2014/main" id="{50530A80-EEBC-4D1D-B021-7828BF6B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0087" y="1454603"/>
              <a:ext cx="4094993" cy="4094993"/>
            </a:xfrm>
            <a:prstGeom prst="rect">
              <a:avLst/>
            </a:prstGeom>
          </p:spPr>
        </p:pic>
      </p:grpSp>
      <p:grpSp>
        <p:nvGrpSpPr>
          <p:cNvPr id="4" name="Group 171">
            <a:extLst>
              <a:ext uri="{FF2B5EF4-FFF2-40B4-BE49-F238E27FC236}">
                <a16:creationId xmlns:a16="http://schemas.microsoft.com/office/drawing/2014/main" id="{DA18ABBC-AB0F-44F9-825D-1A4A4004C5B6}"/>
              </a:ext>
            </a:extLst>
          </p:cNvPr>
          <p:cNvGrpSpPr/>
          <p:nvPr/>
        </p:nvGrpSpPr>
        <p:grpSpPr>
          <a:xfrm>
            <a:off x="877646" y="1225934"/>
            <a:ext cx="3354818" cy="4289669"/>
            <a:chOff x="980663" y="1643764"/>
            <a:chExt cx="3289336" cy="4205941"/>
          </a:xfrm>
        </p:grpSpPr>
        <p:sp>
          <p:nvSpPr>
            <p:cNvPr id="139" name="TextBox 5">
              <a:extLst>
                <a:ext uri="{FF2B5EF4-FFF2-40B4-BE49-F238E27FC236}">
                  <a16:creationId xmlns:a16="http://schemas.microsoft.com/office/drawing/2014/main" id="{FED7C1A1-6101-4543-A0F5-B9C25893ACAE}"/>
                </a:ext>
              </a:extLst>
            </p:cNvPr>
            <p:cNvSpPr txBox="1"/>
            <p:nvPr/>
          </p:nvSpPr>
          <p:spPr>
            <a:xfrm>
              <a:off x="1613240" y="5249514"/>
              <a:ext cx="2180183" cy="600191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Micro-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preço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pic>
          <p:nvPicPr>
            <p:cNvPr id="140" name="Picture 9">
              <a:extLst>
                <a:ext uri="{FF2B5EF4-FFF2-40B4-BE49-F238E27FC236}">
                  <a16:creationId xmlns:a16="http://schemas.microsoft.com/office/drawing/2014/main" id="{78701FB5-7B19-4A36-A0CB-6316263B8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663" y="1643764"/>
              <a:ext cx="3289336" cy="3289336"/>
            </a:xfrm>
            <a:prstGeom prst="rect">
              <a:avLst/>
            </a:prstGeom>
          </p:spPr>
        </p:pic>
      </p:grpSp>
      <p:grpSp>
        <p:nvGrpSpPr>
          <p:cNvPr id="5" name="Group 172">
            <a:extLst>
              <a:ext uri="{FF2B5EF4-FFF2-40B4-BE49-F238E27FC236}">
                <a16:creationId xmlns:a16="http://schemas.microsoft.com/office/drawing/2014/main" id="{44D9B5A9-9DA1-4A8C-A161-C6CCD4794CBD}"/>
              </a:ext>
            </a:extLst>
          </p:cNvPr>
          <p:cNvGrpSpPr/>
          <p:nvPr/>
        </p:nvGrpSpPr>
        <p:grpSpPr>
          <a:xfrm>
            <a:off x="5432598" y="1411418"/>
            <a:ext cx="1907302" cy="4455560"/>
            <a:chOff x="5446713" y="1825626"/>
            <a:chExt cx="1870076" cy="4368594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5B5D513-2280-45FC-9E39-2BD38650B063}"/>
                </a:ext>
              </a:extLst>
            </p:cNvPr>
            <p:cNvSpPr txBox="1"/>
            <p:nvPr/>
          </p:nvSpPr>
          <p:spPr>
            <a:xfrm>
              <a:off x="5483188" y="5289305"/>
              <a:ext cx="1809689" cy="904915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Fácil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Escala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92D296A-4F41-4539-96D0-FCA5D2D7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60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60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F9863F-919C-40FC-96E9-7730AB70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76" y="1825626"/>
              <a:ext cx="574675" cy="657225"/>
            </a:xfrm>
            <a:custGeom>
              <a:avLst/>
              <a:gdLst>
                <a:gd name="T0" fmla="*/ 362 w 362"/>
                <a:gd name="T1" fmla="*/ 409 h 414"/>
                <a:gd name="T2" fmla="*/ 2 w 362"/>
                <a:gd name="T3" fmla="*/ 414 h 414"/>
                <a:gd name="T4" fmla="*/ 0 w 362"/>
                <a:gd name="T5" fmla="*/ 3 h 414"/>
                <a:gd name="T6" fmla="*/ 359 w 362"/>
                <a:gd name="T7" fmla="*/ 0 h 414"/>
                <a:gd name="T8" fmla="*/ 362 w 362"/>
                <a:gd name="T9" fmla="*/ 409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414">
                  <a:moveTo>
                    <a:pt x="362" y="409"/>
                  </a:moveTo>
                  <a:lnTo>
                    <a:pt x="2" y="414"/>
                  </a:lnTo>
                  <a:lnTo>
                    <a:pt x="0" y="3"/>
                  </a:lnTo>
                  <a:lnTo>
                    <a:pt x="359" y="0"/>
                  </a:lnTo>
                  <a:lnTo>
                    <a:pt x="362" y="40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E659A22-9DE1-49D4-91DF-3C71A934D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6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59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59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1F006C4-5100-4398-A673-27083777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1" y="2479676"/>
              <a:ext cx="768350" cy="2136775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C8092E2-9E7F-471B-BCAE-7E79E7A4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1" y="2557463"/>
              <a:ext cx="617538" cy="19272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CE76FCE-6033-4D23-9D97-8A1D093E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600326"/>
              <a:ext cx="546100" cy="1397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EDF703B-DA7A-4C3A-9ED6-CDAF21E7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F93CCA31-3ABC-4E26-A515-40B46752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0795BA1-C7B4-43A8-B787-0BDA0BCA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09D57B3-03D4-455C-A2CF-2DB11D1F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ED16E01-7BCF-46FE-A233-ADDEC75C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C062BE3-9735-46F8-9967-2DF4014D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622551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2212CC93-E40A-48C4-B3CD-6045C227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2651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985F761-F6C4-4031-92A4-2461BF33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779713"/>
              <a:ext cx="546100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E2D649B-AF91-4A48-B5EE-884856D2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D0702063-90D3-44CA-B681-E5B044CE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B5EE32A-1C74-418F-8768-68E23F2F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BF24C029-B4E3-41CE-95F6-94454182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6917FF83-27CA-46F4-8281-CF93CDBB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80EE5B5-C67F-43BF-97E8-1A69D3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80352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5931F4ED-EBE5-489C-BB16-42A3A574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283210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F3C5308-CB9A-4859-B452-A0210030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95751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25068E-A464-4F5C-942A-CAF47C02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9AD4C7-5E7C-462C-A5C2-2BF85EFD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C56C1223-BD14-4B01-8321-01284752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AE47ABF-0124-43AA-BDB7-D04338F0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CBD65988-3B8B-40A1-81D3-7B7BC87E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5E799A7-9F84-4EAF-9B08-3A45C7F1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982913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180C7EAB-206B-46BF-9F8A-35C5EE1A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01148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8FAEA5D1-4F33-4087-8A40-8E648695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140076"/>
              <a:ext cx="546100" cy="1381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6387F433-4664-4DA5-A012-68B2456E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5A19995-B920-497B-BC0B-DB786A3F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680BCA34-26D0-447C-8267-DEF4EAC0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F01C3670-22D0-4EA5-82D9-F7B0E897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00DF6074-0FB4-40F6-888C-463C741F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A1A801F1-68B5-411B-8922-9B31656C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160713"/>
              <a:ext cx="19050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0F7CB9E2-E272-4616-BDDA-EA6AFF1B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189288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581836D2-4E3B-40EC-A47E-0B3775D8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3178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3194515A-0B92-4B69-867B-A7BB3F2DF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A579320E-9546-4684-A8F7-CB82B1BA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39762EC6-5544-4B11-8514-DF2C687A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0EC978E7-BC88-42C2-875A-5B1EF2EA0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CD9F50AD-B6A5-4836-AE4B-766845FB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F8F141CF-CB39-4C39-B235-6B61DA4F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343276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E941DA10-642E-4027-938D-81E1B302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371851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D12B372D-C839-4818-B263-09157EEC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4956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82F007A1-032D-489E-9D6C-43DFFEA9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816E99FD-78E3-469F-AF1B-7B86AC1FF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FC2F3B46-EDF4-4AA1-971D-7C3E8E32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8F466AEE-70B5-40E3-BCD4-AC5E6B7E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C70A1E58-0ACB-4406-B3EF-CD5B713F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E3552EAE-E2B2-40E1-89DC-109E9990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52107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6913F21E-ACCD-4554-80CD-BB0D93E43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54965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D4F3913C-5A3F-42B7-8EF1-338D646D1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67506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20A9CD9-2940-45C3-A607-3A34F938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F7970A8A-72C4-4321-B450-C91CB968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674D4BD4-B707-4F72-A3EA-365AE5A5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1EEF86A9-8E7C-4DB9-9F30-2B5446C75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E78A94C8-F87E-4E6F-965B-58BBEDB8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586DED26-3C02-46A4-BAAF-8FEEEBAD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700463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8F1B9D36-8067-4591-80F6-DAE24747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72903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38B314F1-A512-4CA3-B56B-13AC6013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63" y="2794001"/>
              <a:ext cx="655638" cy="151288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29E205E1-D23C-4E70-ADE8-B4218B7B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1" y="2832101"/>
              <a:ext cx="563563" cy="13811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AF428CE4-590E-44B6-9D25-B63E5767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28717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B781E22A-6AE4-43CA-9033-7A56AD55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986484C7-11B0-4B3A-AB28-501AC954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962EA721-7564-498F-B1D4-DDBB9BBD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CFEF6959-9996-4CBB-BD23-64AFA235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E0EEC332-4762-4495-BDA3-D5B81A31D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A4D4CCE1-9019-46D4-9161-864F0BC8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CEEDEED8-C603-435A-BA8E-E0749F73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292576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7D8024CD-EE88-435F-8C5E-9A55D456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0495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F70E23E3-6B94-4AED-B958-5067D9553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B5676A12-44E3-461D-8D37-91248177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5E74FF20-52F5-4780-85CB-EA76A9C9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6DF2568D-0070-4886-B65F-1C971019F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FCFD8C5F-6A13-4804-85B1-2BEA1EBB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5DA0F98D-2C31-4CCD-BFE9-1030753E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28A5EF70-933B-49FF-9629-0CFDCC441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103563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1171AA67-3DC6-413F-9360-976675FB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2321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90E6AABC-9E97-49F0-91C4-297DC520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517AF59C-0833-443E-AEA7-1F4B568A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36FFFDA6-6DEF-478B-A9E9-EF82F68D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E679B68A-81F2-49C8-992D-F0979522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29CF3F75-C77E-407F-B58A-26B86A0FA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C7EF6BD9-16DC-41BA-886A-CE355D0D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40B1B3B1-DEC2-4727-A643-7C999C34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286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4" name="Rectangle 92">
              <a:extLst>
                <a:ext uri="{FF2B5EF4-FFF2-40B4-BE49-F238E27FC236}">
                  <a16:creationId xmlns:a16="http://schemas.microsoft.com/office/drawing/2014/main" id="{BF629FCF-7F92-4069-A229-010796A8B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4099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5" name="Rectangle 93">
              <a:extLst>
                <a:ext uri="{FF2B5EF4-FFF2-40B4-BE49-F238E27FC236}">
                  <a16:creationId xmlns:a16="http://schemas.microsoft.com/office/drawing/2014/main" id="{5230D03C-8658-46BD-B94A-CD0A3CF6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6" name="Rectangle 94">
              <a:extLst>
                <a:ext uri="{FF2B5EF4-FFF2-40B4-BE49-F238E27FC236}">
                  <a16:creationId xmlns:a16="http://schemas.microsoft.com/office/drawing/2014/main" id="{EDC0155E-F22B-4301-812C-FB7A3875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7" name="Rectangle 95">
              <a:extLst>
                <a:ext uri="{FF2B5EF4-FFF2-40B4-BE49-F238E27FC236}">
                  <a16:creationId xmlns:a16="http://schemas.microsoft.com/office/drawing/2014/main" id="{800E4A6A-E32B-492B-8A63-FB5821D16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87575E3D-197F-43E7-A601-107C510F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9" name="Rectangle 97">
              <a:extLst>
                <a:ext uri="{FF2B5EF4-FFF2-40B4-BE49-F238E27FC236}">
                  <a16:creationId xmlns:a16="http://schemas.microsoft.com/office/drawing/2014/main" id="{F837C241-FBA7-4C72-B49A-E58FFC85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5DE3DE93-7424-4370-9725-CFD86582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0483A1DD-96FF-47BC-99D6-0D42C4867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463926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C986D727-069B-495B-9E19-4F5CC383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58933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77C28220-CB52-4092-8CDE-59CDDA5C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6D028895-D8F6-4234-A137-59CD8A4F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5069301B-7BA0-4732-943F-99C6D8BA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4DF447E1-5950-4A08-AB37-1915D12E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028900FD-07AF-4BC3-B3A5-5308058E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B3118885-5A0D-4D53-A2A0-762574D6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E802F4EE-335E-42FA-AA8E-2D102DC9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64331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3F32EB4B-252B-4C2D-B1E0-F6104DA0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771901"/>
              <a:ext cx="493713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1" name="Rectangle 124">
              <a:extLst>
                <a:ext uri="{FF2B5EF4-FFF2-40B4-BE49-F238E27FC236}">
                  <a16:creationId xmlns:a16="http://schemas.microsoft.com/office/drawing/2014/main" id="{5F570897-AE5C-4C80-A249-00BA2052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63" y="2257426"/>
              <a:ext cx="481013" cy="4937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2" name="Rectangle 125">
              <a:extLst>
                <a:ext uri="{FF2B5EF4-FFF2-40B4-BE49-F238E27FC236}">
                  <a16:creationId xmlns:a16="http://schemas.microsoft.com/office/drawing/2014/main" id="{8B7E1303-8B28-4F54-A3AF-E6438BE5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2286001"/>
              <a:ext cx="411163" cy="3968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3" name="Rectangle 126">
              <a:extLst>
                <a:ext uri="{FF2B5EF4-FFF2-40B4-BE49-F238E27FC236}">
                  <a16:creationId xmlns:a16="http://schemas.microsoft.com/office/drawing/2014/main" id="{51FBE6DF-6CD9-4DEF-BDB7-73C538A3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2314576"/>
              <a:ext cx="354013" cy="3365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4" name="Rectangle 127">
              <a:extLst>
                <a:ext uri="{FF2B5EF4-FFF2-40B4-BE49-F238E27FC236}">
                  <a16:creationId xmlns:a16="http://schemas.microsoft.com/office/drawing/2014/main" id="{2873B799-057F-4D99-B1C6-D6C14E2B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051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5" name="Rectangle 128">
              <a:extLst>
                <a:ext uri="{FF2B5EF4-FFF2-40B4-BE49-F238E27FC236}">
                  <a16:creationId xmlns:a16="http://schemas.microsoft.com/office/drawing/2014/main" id="{BF4AA418-A22A-42EE-ACC2-E837D03D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6" name="Rectangle 129">
              <a:extLst>
                <a:ext uri="{FF2B5EF4-FFF2-40B4-BE49-F238E27FC236}">
                  <a16:creationId xmlns:a16="http://schemas.microsoft.com/office/drawing/2014/main" id="{9672CA06-D12C-4FBF-8FE4-E9FDE20E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51" y="2336801"/>
              <a:ext cx="9525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7" name="Rectangle 130">
              <a:extLst>
                <a:ext uri="{FF2B5EF4-FFF2-40B4-BE49-F238E27FC236}">
                  <a16:creationId xmlns:a16="http://schemas.microsoft.com/office/drawing/2014/main" id="{9F2F8494-A48C-4E6A-AD71-D2EE4E1A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63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8" name="Rectangle 131">
              <a:extLst>
                <a:ext uri="{FF2B5EF4-FFF2-40B4-BE49-F238E27FC236}">
                  <a16:creationId xmlns:a16="http://schemas.microsoft.com/office/drawing/2014/main" id="{4CBDE3E3-B6E5-4BEB-987E-93A636B9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9" name="Rectangle 132">
              <a:extLst>
                <a:ext uri="{FF2B5EF4-FFF2-40B4-BE49-F238E27FC236}">
                  <a16:creationId xmlns:a16="http://schemas.microsoft.com/office/drawing/2014/main" id="{8F846A34-59D1-4DA2-9F5F-51807CF0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0" name="Oval 133">
              <a:extLst>
                <a:ext uri="{FF2B5EF4-FFF2-40B4-BE49-F238E27FC236}">
                  <a16:creationId xmlns:a16="http://schemas.microsoft.com/office/drawing/2014/main" id="{1A2ABA9C-69BE-4261-9477-6087AB61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2357438"/>
              <a:ext cx="28575" cy="285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1" name="Rectangle 134">
              <a:extLst>
                <a:ext uri="{FF2B5EF4-FFF2-40B4-BE49-F238E27FC236}">
                  <a16:creationId xmlns:a16="http://schemas.microsoft.com/office/drawing/2014/main" id="{940F22CE-5644-4BC8-A439-4B084A5AF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1" y="3429001"/>
              <a:ext cx="1620838" cy="135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2" name="Freeform 135">
              <a:extLst>
                <a:ext uri="{FF2B5EF4-FFF2-40B4-BE49-F238E27FC236}">
                  <a16:creationId xmlns:a16="http://schemas.microsoft.com/office/drawing/2014/main" id="{9C9E8243-C344-4AA5-AAF3-D96477DE3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1" y="3481388"/>
              <a:ext cx="1719263" cy="1296988"/>
            </a:xfrm>
            <a:custGeom>
              <a:avLst/>
              <a:gdLst>
                <a:gd name="T0" fmla="*/ 482 w 482"/>
                <a:gd name="T1" fmla="*/ 10 h 363"/>
                <a:gd name="T2" fmla="*/ 473 w 482"/>
                <a:gd name="T3" fmla="*/ 0 h 363"/>
                <a:gd name="T4" fmla="*/ 9 w 482"/>
                <a:gd name="T5" fmla="*/ 0 h 363"/>
                <a:gd name="T6" fmla="*/ 0 w 482"/>
                <a:gd name="T7" fmla="*/ 10 h 363"/>
                <a:gd name="T8" fmla="*/ 0 w 482"/>
                <a:gd name="T9" fmla="*/ 325 h 363"/>
                <a:gd name="T10" fmla="*/ 9 w 482"/>
                <a:gd name="T11" fmla="*/ 335 h 363"/>
                <a:gd name="T12" fmla="*/ 224 w 482"/>
                <a:gd name="T13" fmla="*/ 335 h 363"/>
                <a:gd name="T14" fmla="*/ 217 w 482"/>
                <a:gd name="T15" fmla="*/ 356 h 363"/>
                <a:gd name="T16" fmla="*/ 174 w 482"/>
                <a:gd name="T17" fmla="*/ 356 h 363"/>
                <a:gd name="T18" fmla="*/ 174 w 482"/>
                <a:gd name="T19" fmla="*/ 363 h 363"/>
                <a:gd name="T20" fmla="*/ 306 w 482"/>
                <a:gd name="T21" fmla="*/ 363 h 363"/>
                <a:gd name="T22" fmla="*/ 306 w 482"/>
                <a:gd name="T23" fmla="*/ 356 h 363"/>
                <a:gd name="T24" fmla="*/ 271 w 482"/>
                <a:gd name="T25" fmla="*/ 356 h 363"/>
                <a:gd name="T26" fmla="*/ 264 w 482"/>
                <a:gd name="T27" fmla="*/ 335 h 363"/>
                <a:gd name="T28" fmla="*/ 473 w 482"/>
                <a:gd name="T29" fmla="*/ 335 h 363"/>
                <a:gd name="T30" fmla="*/ 482 w 482"/>
                <a:gd name="T31" fmla="*/ 325 h 363"/>
                <a:gd name="T32" fmla="*/ 482 w 482"/>
                <a:gd name="T33" fmla="*/ 1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63">
                  <a:moveTo>
                    <a:pt x="482" y="10"/>
                  </a:moveTo>
                  <a:cubicBezTo>
                    <a:pt x="482" y="4"/>
                    <a:pt x="478" y="0"/>
                    <a:pt x="47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30"/>
                    <a:pt x="4" y="335"/>
                    <a:pt x="9" y="335"/>
                  </a:cubicBezTo>
                  <a:cubicBezTo>
                    <a:pt x="224" y="335"/>
                    <a:pt x="224" y="335"/>
                    <a:pt x="224" y="335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174" y="356"/>
                    <a:pt x="174" y="356"/>
                    <a:pt x="174" y="356"/>
                  </a:cubicBezTo>
                  <a:cubicBezTo>
                    <a:pt x="174" y="363"/>
                    <a:pt x="174" y="363"/>
                    <a:pt x="174" y="363"/>
                  </a:cubicBezTo>
                  <a:cubicBezTo>
                    <a:pt x="306" y="363"/>
                    <a:pt x="306" y="363"/>
                    <a:pt x="306" y="363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271" y="356"/>
                    <a:pt x="271" y="356"/>
                    <a:pt x="271" y="356"/>
                  </a:cubicBezTo>
                  <a:cubicBezTo>
                    <a:pt x="264" y="335"/>
                    <a:pt x="264" y="335"/>
                    <a:pt x="264" y="335"/>
                  </a:cubicBezTo>
                  <a:cubicBezTo>
                    <a:pt x="473" y="335"/>
                    <a:pt x="473" y="335"/>
                    <a:pt x="473" y="335"/>
                  </a:cubicBezTo>
                  <a:cubicBezTo>
                    <a:pt x="478" y="335"/>
                    <a:pt x="482" y="330"/>
                    <a:pt x="482" y="325"/>
                  </a:cubicBezTo>
                  <a:lnTo>
                    <a:pt x="482" y="1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3" name="Rectangle 136">
              <a:extLst>
                <a:ext uri="{FF2B5EF4-FFF2-40B4-BE49-F238E27FC236}">
                  <a16:creationId xmlns:a16="http://schemas.microsoft.com/office/drawing/2014/main" id="{9380B414-F2C3-4B78-B07F-29D1A92B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1" y="3524251"/>
              <a:ext cx="1638300" cy="92075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4" name="Freeform 137">
              <a:extLst>
                <a:ext uri="{FF2B5EF4-FFF2-40B4-BE49-F238E27FC236}">
                  <a16:creationId xmlns:a16="http://schemas.microsoft.com/office/drawing/2014/main" id="{74F778BE-ACF9-4C6F-B2B7-297DBC5FD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260851"/>
              <a:ext cx="800100" cy="184150"/>
            </a:xfrm>
            <a:custGeom>
              <a:avLst/>
              <a:gdLst>
                <a:gd name="T0" fmla="*/ 138 w 224"/>
                <a:gd name="T1" fmla="*/ 8 h 52"/>
                <a:gd name="T2" fmla="*/ 0 w 224"/>
                <a:gd name="T3" fmla="*/ 52 h 52"/>
                <a:gd name="T4" fmla="*/ 79 w 224"/>
                <a:gd name="T5" fmla="*/ 52 h 52"/>
                <a:gd name="T6" fmla="*/ 224 w 224"/>
                <a:gd name="T7" fmla="*/ 52 h 52"/>
                <a:gd name="T8" fmla="*/ 138 w 224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2">
                  <a:moveTo>
                    <a:pt x="138" y="8"/>
                  </a:moveTo>
                  <a:cubicBezTo>
                    <a:pt x="90" y="0"/>
                    <a:pt x="38" y="14"/>
                    <a:pt x="0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00" y="28"/>
                    <a:pt x="170" y="13"/>
                    <a:pt x="138" y="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5" name="Freeform 138">
              <a:extLst>
                <a:ext uri="{FF2B5EF4-FFF2-40B4-BE49-F238E27FC236}">
                  <a16:creationId xmlns:a16="http://schemas.microsoft.com/office/drawing/2014/main" id="{F5082A5A-8D22-46A5-A7E4-BDFAEA4ED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4089401"/>
              <a:ext cx="1223963" cy="355600"/>
            </a:xfrm>
            <a:custGeom>
              <a:avLst/>
              <a:gdLst>
                <a:gd name="T0" fmla="*/ 0 w 343"/>
                <a:gd name="T1" fmla="*/ 100 h 100"/>
                <a:gd name="T2" fmla="*/ 343 w 343"/>
                <a:gd name="T3" fmla="*/ 100 h 100"/>
                <a:gd name="T4" fmla="*/ 343 w 343"/>
                <a:gd name="T5" fmla="*/ 81 h 100"/>
                <a:gd name="T6" fmla="*/ 0 w 343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00">
                  <a:moveTo>
                    <a:pt x="0" y="100"/>
                  </a:moveTo>
                  <a:cubicBezTo>
                    <a:pt x="343" y="100"/>
                    <a:pt x="343" y="100"/>
                    <a:pt x="343" y="100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242" y="0"/>
                    <a:pt x="94" y="6"/>
                    <a:pt x="0" y="10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6" name="Freeform 139">
              <a:extLst>
                <a:ext uri="{FF2B5EF4-FFF2-40B4-BE49-F238E27FC236}">
                  <a16:creationId xmlns:a16="http://schemas.microsoft.com/office/drawing/2014/main" id="{63B8B012-697F-48FF-AEBB-7AE278A6B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289426"/>
              <a:ext cx="669925" cy="155575"/>
            </a:xfrm>
            <a:custGeom>
              <a:avLst/>
              <a:gdLst>
                <a:gd name="T0" fmla="*/ 116 w 188"/>
                <a:gd name="T1" fmla="*/ 7 h 44"/>
                <a:gd name="T2" fmla="*/ 0 w 188"/>
                <a:gd name="T3" fmla="*/ 44 h 44"/>
                <a:gd name="T4" fmla="*/ 66 w 188"/>
                <a:gd name="T5" fmla="*/ 44 h 44"/>
                <a:gd name="T6" fmla="*/ 188 w 188"/>
                <a:gd name="T7" fmla="*/ 44 h 44"/>
                <a:gd name="T8" fmla="*/ 116 w 188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">
                  <a:moveTo>
                    <a:pt x="116" y="7"/>
                  </a:moveTo>
                  <a:cubicBezTo>
                    <a:pt x="75" y="0"/>
                    <a:pt x="31" y="12"/>
                    <a:pt x="0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68" y="24"/>
                    <a:pt x="142" y="11"/>
                    <a:pt x="116" y="7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7" name="Freeform 152">
              <a:extLst>
                <a:ext uri="{FF2B5EF4-FFF2-40B4-BE49-F238E27FC236}">
                  <a16:creationId xmlns:a16="http://schemas.microsoft.com/office/drawing/2014/main" id="{4665B24A-893F-4884-B0A4-C61EC1335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926" y="4821238"/>
              <a:ext cx="177800" cy="88900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8" name="Freeform 153">
              <a:extLst>
                <a:ext uri="{FF2B5EF4-FFF2-40B4-BE49-F238E27FC236}">
                  <a16:creationId xmlns:a16="http://schemas.microsoft.com/office/drawing/2014/main" id="{4E3846AF-2E7C-4497-84B2-3AC3E64B9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1" y="4813301"/>
              <a:ext cx="1339850" cy="93663"/>
            </a:xfrm>
            <a:custGeom>
              <a:avLst/>
              <a:gdLst>
                <a:gd name="T0" fmla="*/ 844 w 844"/>
                <a:gd name="T1" fmla="*/ 59 h 59"/>
                <a:gd name="T2" fmla="*/ 0 w 844"/>
                <a:gd name="T3" fmla="*/ 59 h 59"/>
                <a:gd name="T4" fmla="*/ 0 w 844"/>
                <a:gd name="T5" fmla="*/ 34 h 59"/>
                <a:gd name="T6" fmla="*/ 88 w 844"/>
                <a:gd name="T7" fmla="*/ 0 h 59"/>
                <a:gd name="T8" fmla="*/ 758 w 844"/>
                <a:gd name="T9" fmla="*/ 0 h 59"/>
                <a:gd name="T10" fmla="*/ 844 w 844"/>
                <a:gd name="T11" fmla="*/ 34 h 59"/>
                <a:gd name="T12" fmla="*/ 844 w 84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59">
                  <a:moveTo>
                    <a:pt x="844" y="59"/>
                  </a:moveTo>
                  <a:lnTo>
                    <a:pt x="0" y="59"/>
                  </a:lnTo>
                  <a:lnTo>
                    <a:pt x="0" y="34"/>
                  </a:lnTo>
                  <a:lnTo>
                    <a:pt x="88" y="0"/>
                  </a:lnTo>
                  <a:lnTo>
                    <a:pt x="758" y="0"/>
                  </a:lnTo>
                  <a:lnTo>
                    <a:pt x="844" y="34"/>
                  </a:lnTo>
                  <a:lnTo>
                    <a:pt x="844" y="5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9" name="Freeform 154">
              <a:extLst>
                <a:ext uri="{FF2B5EF4-FFF2-40B4-BE49-F238E27FC236}">
                  <a16:creationId xmlns:a16="http://schemas.microsoft.com/office/drawing/2014/main" id="{571689A9-23BF-4176-819A-E3F5925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756151"/>
              <a:ext cx="446088" cy="131763"/>
            </a:xfrm>
            <a:custGeom>
              <a:avLst/>
              <a:gdLst>
                <a:gd name="T0" fmla="*/ 123 w 125"/>
                <a:gd name="T1" fmla="*/ 37 h 37"/>
                <a:gd name="T2" fmla="*/ 0 w 125"/>
                <a:gd name="T3" fmla="*/ 4 h 37"/>
                <a:gd name="T4" fmla="*/ 0 w 125"/>
                <a:gd name="T5" fmla="*/ 0 h 37"/>
                <a:gd name="T6" fmla="*/ 125 w 125"/>
                <a:gd name="T7" fmla="*/ 34 h 37"/>
                <a:gd name="T8" fmla="*/ 123 w 125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7">
                  <a:moveTo>
                    <a:pt x="123" y="37"/>
                  </a:moveTo>
                  <a:cubicBezTo>
                    <a:pt x="86" y="16"/>
                    <a:pt x="4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1"/>
                    <a:pt x="87" y="12"/>
                    <a:pt x="125" y="34"/>
                  </a:cubicBezTo>
                  <a:lnTo>
                    <a:pt x="123" y="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0" name="Freeform 155">
              <a:extLst>
                <a:ext uri="{FF2B5EF4-FFF2-40B4-BE49-F238E27FC236}">
                  <a16:creationId xmlns:a16="http://schemas.microsoft.com/office/drawing/2014/main" id="{9F61DC57-ACA0-45DE-B197-EF3F042A5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1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1" name="Freeform 156">
              <a:extLst>
                <a:ext uri="{FF2B5EF4-FFF2-40B4-BE49-F238E27FC236}">
                  <a16:creationId xmlns:a16="http://schemas.microsoft.com/office/drawing/2014/main" id="{6B1A0F55-1B36-47F9-94CA-A3356DAA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276" y="3435351"/>
              <a:ext cx="136525" cy="68263"/>
            </a:xfrm>
            <a:custGeom>
              <a:avLst/>
              <a:gdLst>
                <a:gd name="T0" fmla="*/ 19 w 38"/>
                <a:gd name="T1" fmla="*/ 0 h 19"/>
                <a:gd name="T2" fmla="*/ 0 w 38"/>
                <a:gd name="T3" fmla="*/ 19 h 19"/>
                <a:gd name="T4" fmla="*/ 38 w 38"/>
                <a:gd name="T5" fmla="*/ 19 h 19"/>
                <a:gd name="T6" fmla="*/ 19 w 3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2146EA63-F9C3-46EB-B629-234C9F27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6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3" name="Freeform 158">
              <a:extLst>
                <a:ext uri="{FF2B5EF4-FFF2-40B4-BE49-F238E27FC236}">
                  <a16:creationId xmlns:a16="http://schemas.microsoft.com/office/drawing/2014/main" id="{B0A309E3-1DBA-4FAE-AAD3-AFD56BFF9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738" y="2403476"/>
              <a:ext cx="177800" cy="90488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4" name="Freeform 159">
              <a:extLst>
                <a:ext uri="{FF2B5EF4-FFF2-40B4-BE49-F238E27FC236}">
                  <a16:creationId xmlns:a16="http://schemas.microsoft.com/office/drawing/2014/main" id="{2451B8FC-9EFD-417E-9DE1-23AFADA8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2197101"/>
              <a:ext cx="119063" cy="60325"/>
            </a:xfrm>
            <a:custGeom>
              <a:avLst/>
              <a:gdLst>
                <a:gd name="T0" fmla="*/ 16 w 33"/>
                <a:gd name="T1" fmla="*/ 0 h 17"/>
                <a:gd name="T2" fmla="*/ 0 w 33"/>
                <a:gd name="T3" fmla="*/ 17 h 17"/>
                <a:gd name="T4" fmla="*/ 33 w 33"/>
                <a:gd name="T5" fmla="*/ 17 h 17"/>
                <a:gd name="T6" fmla="*/ 16 w 3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5" name="Freeform 160">
              <a:extLst>
                <a:ext uri="{FF2B5EF4-FFF2-40B4-BE49-F238E27FC236}">
                  <a16:creationId xmlns:a16="http://schemas.microsoft.com/office/drawing/2014/main" id="{621C56D6-EFC9-4B64-8C49-7F8D61B0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2736851"/>
              <a:ext cx="117475" cy="57150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8" y="0"/>
                    <a:pt x="0" y="8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6" name="Freeform 161">
              <a:extLst>
                <a:ext uri="{FF2B5EF4-FFF2-40B4-BE49-F238E27FC236}">
                  <a16:creationId xmlns:a16="http://schemas.microsoft.com/office/drawing/2014/main" id="{6933573B-28C9-49E6-8E93-B955D33A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379663"/>
              <a:ext cx="560388" cy="1101725"/>
            </a:xfrm>
            <a:custGeom>
              <a:avLst/>
              <a:gdLst>
                <a:gd name="T0" fmla="*/ 110 w 157"/>
                <a:gd name="T1" fmla="*/ 309 h 309"/>
                <a:gd name="T2" fmla="*/ 107 w 157"/>
                <a:gd name="T3" fmla="*/ 307 h 309"/>
                <a:gd name="T4" fmla="*/ 55 w 157"/>
                <a:gd name="T5" fmla="*/ 24 h 309"/>
                <a:gd name="T6" fmla="*/ 154 w 157"/>
                <a:gd name="T7" fmla="*/ 16 h 309"/>
                <a:gd name="T8" fmla="*/ 156 w 157"/>
                <a:gd name="T9" fmla="*/ 21 h 309"/>
                <a:gd name="T10" fmla="*/ 151 w 157"/>
                <a:gd name="T11" fmla="*/ 23 h 309"/>
                <a:gd name="T12" fmla="*/ 61 w 157"/>
                <a:gd name="T13" fmla="*/ 29 h 309"/>
                <a:gd name="T14" fmla="*/ 114 w 157"/>
                <a:gd name="T15" fmla="*/ 304 h 309"/>
                <a:gd name="T16" fmla="*/ 112 w 157"/>
                <a:gd name="T17" fmla="*/ 309 h 309"/>
                <a:gd name="T18" fmla="*/ 110 w 157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309">
                  <a:moveTo>
                    <a:pt x="110" y="309"/>
                  </a:moveTo>
                  <a:cubicBezTo>
                    <a:pt x="109" y="309"/>
                    <a:pt x="108" y="309"/>
                    <a:pt x="107" y="307"/>
                  </a:cubicBezTo>
                  <a:cubicBezTo>
                    <a:pt x="103" y="298"/>
                    <a:pt x="0" y="87"/>
                    <a:pt x="55" y="24"/>
                  </a:cubicBezTo>
                  <a:cubicBezTo>
                    <a:pt x="74" y="3"/>
                    <a:pt x="107" y="0"/>
                    <a:pt x="154" y="16"/>
                  </a:cubicBezTo>
                  <a:cubicBezTo>
                    <a:pt x="156" y="17"/>
                    <a:pt x="157" y="19"/>
                    <a:pt x="156" y="21"/>
                  </a:cubicBezTo>
                  <a:cubicBezTo>
                    <a:pt x="155" y="23"/>
                    <a:pt x="153" y="24"/>
                    <a:pt x="151" y="23"/>
                  </a:cubicBezTo>
                  <a:cubicBezTo>
                    <a:pt x="108" y="8"/>
                    <a:pt x="77" y="10"/>
                    <a:pt x="61" y="29"/>
                  </a:cubicBezTo>
                  <a:cubicBezTo>
                    <a:pt x="9" y="89"/>
                    <a:pt x="113" y="302"/>
                    <a:pt x="114" y="304"/>
                  </a:cubicBezTo>
                  <a:cubicBezTo>
                    <a:pt x="115" y="306"/>
                    <a:pt x="114" y="308"/>
                    <a:pt x="112" y="309"/>
                  </a:cubicBezTo>
                  <a:cubicBezTo>
                    <a:pt x="112" y="309"/>
                    <a:pt x="111" y="309"/>
                    <a:pt x="110" y="30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7" name="Freeform 162">
              <a:extLst>
                <a:ext uri="{FF2B5EF4-FFF2-40B4-BE49-F238E27FC236}">
                  <a16:creationId xmlns:a16="http://schemas.microsoft.com/office/drawing/2014/main" id="{A8210C59-F98C-4091-9A19-DF292947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51" y="2725738"/>
              <a:ext cx="503238" cy="755650"/>
            </a:xfrm>
            <a:custGeom>
              <a:avLst/>
              <a:gdLst>
                <a:gd name="T0" fmla="*/ 5 w 141"/>
                <a:gd name="T1" fmla="*/ 212 h 212"/>
                <a:gd name="T2" fmla="*/ 2 w 141"/>
                <a:gd name="T3" fmla="*/ 212 h 212"/>
                <a:gd name="T4" fmla="*/ 2 w 141"/>
                <a:gd name="T5" fmla="*/ 206 h 212"/>
                <a:gd name="T6" fmla="*/ 108 w 141"/>
                <a:gd name="T7" fmla="*/ 19 h 212"/>
                <a:gd name="T8" fmla="*/ 55 w 141"/>
                <a:gd name="T9" fmla="*/ 18 h 212"/>
                <a:gd name="T10" fmla="*/ 51 w 141"/>
                <a:gd name="T11" fmla="*/ 15 h 212"/>
                <a:gd name="T12" fmla="*/ 53 w 141"/>
                <a:gd name="T13" fmla="*/ 10 h 212"/>
                <a:gd name="T14" fmla="*/ 114 w 141"/>
                <a:gd name="T15" fmla="*/ 14 h 212"/>
                <a:gd name="T16" fmla="*/ 8 w 141"/>
                <a:gd name="T17" fmla="*/ 211 h 212"/>
                <a:gd name="T18" fmla="*/ 5 w 141"/>
                <a:gd name="T1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12">
                  <a:moveTo>
                    <a:pt x="5" y="212"/>
                  </a:moveTo>
                  <a:cubicBezTo>
                    <a:pt x="4" y="212"/>
                    <a:pt x="3" y="212"/>
                    <a:pt x="2" y="212"/>
                  </a:cubicBezTo>
                  <a:cubicBezTo>
                    <a:pt x="1" y="210"/>
                    <a:pt x="0" y="208"/>
                    <a:pt x="2" y="206"/>
                  </a:cubicBezTo>
                  <a:cubicBezTo>
                    <a:pt x="38" y="164"/>
                    <a:pt x="128" y="49"/>
                    <a:pt x="108" y="19"/>
                  </a:cubicBezTo>
                  <a:cubicBezTo>
                    <a:pt x="102" y="9"/>
                    <a:pt x="84" y="9"/>
                    <a:pt x="55" y="18"/>
                  </a:cubicBezTo>
                  <a:cubicBezTo>
                    <a:pt x="53" y="18"/>
                    <a:pt x="51" y="17"/>
                    <a:pt x="51" y="15"/>
                  </a:cubicBezTo>
                  <a:cubicBezTo>
                    <a:pt x="50" y="13"/>
                    <a:pt x="51" y="11"/>
                    <a:pt x="53" y="10"/>
                  </a:cubicBezTo>
                  <a:cubicBezTo>
                    <a:pt x="86" y="0"/>
                    <a:pt x="106" y="2"/>
                    <a:pt x="114" y="14"/>
                  </a:cubicBezTo>
                  <a:cubicBezTo>
                    <a:pt x="141" y="55"/>
                    <a:pt x="21" y="195"/>
                    <a:pt x="8" y="211"/>
                  </a:cubicBezTo>
                  <a:cubicBezTo>
                    <a:pt x="7" y="212"/>
                    <a:pt x="6" y="212"/>
                    <a:pt x="5" y="21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8" name="Freeform 163">
              <a:extLst>
                <a:ext uri="{FF2B5EF4-FFF2-40B4-BE49-F238E27FC236}">
                  <a16:creationId xmlns:a16="http://schemas.microsoft.com/office/drawing/2014/main" id="{22E93F39-E39B-471C-B62B-21F3A1CEB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2165351"/>
              <a:ext cx="628650" cy="1316038"/>
            </a:xfrm>
            <a:custGeom>
              <a:avLst/>
              <a:gdLst>
                <a:gd name="T0" fmla="*/ 82 w 176"/>
                <a:gd name="T1" fmla="*/ 369 h 369"/>
                <a:gd name="T2" fmla="*/ 78 w 176"/>
                <a:gd name="T3" fmla="*/ 367 h 369"/>
                <a:gd name="T4" fmla="*/ 76 w 176"/>
                <a:gd name="T5" fmla="*/ 25 h 369"/>
                <a:gd name="T6" fmla="*/ 173 w 176"/>
                <a:gd name="T7" fmla="*/ 14 h 369"/>
                <a:gd name="T8" fmla="*/ 176 w 176"/>
                <a:gd name="T9" fmla="*/ 19 h 369"/>
                <a:gd name="T10" fmla="*/ 171 w 176"/>
                <a:gd name="T11" fmla="*/ 21 h 369"/>
                <a:gd name="T12" fmla="*/ 81 w 176"/>
                <a:gd name="T13" fmla="*/ 31 h 369"/>
                <a:gd name="T14" fmla="*/ 86 w 176"/>
                <a:gd name="T15" fmla="*/ 365 h 369"/>
                <a:gd name="T16" fmla="*/ 83 w 176"/>
                <a:gd name="T17" fmla="*/ 369 h 369"/>
                <a:gd name="T18" fmla="*/ 82 w 176"/>
                <a:gd name="T1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69">
                  <a:moveTo>
                    <a:pt x="82" y="369"/>
                  </a:moveTo>
                  <a:cubicBezTo>
                    <a:pt x="80" y="369"/>
                    <a:pt x="79" y="368"/>
                    <a:pt x="78" y="367"/>
                  </a:cubicBezTo>
                  <a:cubicBezTo>
                    <a:pt x="75" y="356"/>
                    <a:pt x="0" y="99"/>
                    <a:pt x="76" y="25"/>
                  </a:cubicBezTo>
                  <a:cubicBezTo>
                    <a:pt x="98" y="4"/>
                    <a:pt x="131" y="0"/>
                    <a:pt x="173" y="14"/>
                  </a:cubicBezTo>
                  <a:cubicBezTo>
                    <a:pt x="175" y="14"/>
                    <a:pt x="176" y="17"/>
                    <a:pt x="176" y="19"/>
                  </a:cubicBezTo>
                  <a:cubicBezTo>
                    <a:pt x="175" y="21"/>
                    <a:pt x="173" y="22"/>
                    <a:pt x="171" y="21"/>
                  </a:cubicBezTo>
                  <a:cubicBezTo>
                    <a:pt x="131" y="8"/>
                    <a:pt x="101" y="11"/>
                    <a:pt x="81" y="31"/>
                  </a:cubicBezTo>
                  <a:cubicBezTo>
                    <a:pt x="8" y="101"/>
                    <a:pt x="85" y="362"/>
                    <a:pt x="86" y="365"/>
                  </a:cubicBezTo>
                  <a:cubicBezTo>
                    <a:pt x="86" y="367"/>
                    <a:pt x="85" y="369"/>
                    <a:pt x="83" y="369"/>
                  </a:cubicBezTo>
                  <a:cubicBezTo>
                    <a:pt x="83" y="369"/>
                    <a:pt x="82" y="369"/>
                    <a:pt x="82" y="36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480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/>
        </p:nvSpPr>
        <p:spPr>
          <a:xfrm>
            <a:off x="243497" y="79253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Componentes da </a:t>
            </a:r>
            <a:r>
              <a:rPr lang="en-US" dirty="0" err="1"/>
              <a:t>plataforma</a:t>
            </a:r>
            <a:r>
              <a:rPr lang="en-US" dirty="0"/>
              <a:t> Serverless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7341653" y="2569582"/>
            <a:ext cx="2793757" cy="2011026"/>
            <a:chOff x="6265951" y="2389036"/>
            <a:chExt cx="2794153" cy="2011312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Baseado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em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workflows e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orquestração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de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processos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26" y="2558751"/>
              <a:ext cx="499173" cy="273355"/>
              <a:chOff x="7712710" y="2866532"/>
              <a:chExt cx="900970" cy="493385"/>
            </a:xfrm>
          </p:grpSpPr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4490716" y="2569582"/>
            <a:ext cx="2793757" cy="2011026"/>
            <a:chOff x="9093048" y="2389036"/>
            <a:chExt cx="2794153" cy="2011312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Gerencia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os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eventos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disparados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por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um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código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ou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Logic App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8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1639580" y="2569582"/>
            <a:ext cx="2793757" cy="2011026"/>
            <a:chOff x="3436883" y="2389036"/>
            <a:chExt cx="2794153" cy="2011312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Executa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seu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código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direto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ou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pode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ser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baseado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em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um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evento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49" y="2531117"/>
              <a:ext cx="481499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0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4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2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741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827E-29A4-4250-9241-ABF913D26590}"/>
              </a:ext>
            </a:extLst>
          </p:cNvPr>
          <p:cNvSpPr>
            <a:spLocks noGrp="1"/>
          </p:cNvSpPr>
          <p:nvPr/>
        </p:nvSpPr>
        <p:spPr>
          <a:xfrm>
            <a:off x="151218" y="39115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Componentes da </a:t>
            </a:r>
            <a:r>
              <a:rPr lang="en-US" dirty="0" err="1"/>
              <a:t>plataforma</a:t>
            </a:r>
            <a:r>
              <a:rPr lang="en-US" dirty="0"/>
              <a:t> Serverless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0C65CE95-D886-4B7D-A1D1-E14D2D4A0A67}"/>
              </a:ext>
            </a:extLst>
          </p:cNvPr>
          <p:cNvSpPr/>
          <p:nvPr/>
        </p:nvSpPr>
        <p:spPr bwMode="auto">
          <a:xfrm>
            <a:off x="3217082" y="1217090"/>
            <a:ext cx="8637138" cy="478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02" tIns="274242" rIns="182802" bIns="14624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9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571" y="2033979"/>
            <a:ext cx="2793757" cy="2011026"/>
            <a:chOff x="6265951" y="2389036"/>
            <a:chExt cx="2794153" cy="2011312"/>
          </a:xfrm>
        </p:grpSpPr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E1BD2EE4-5009-4F25-B93D-58197999DF18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46" name="Rectangle 65">
              <a:extLst>
                <a:ext uri="{FF2B5EF4-FFF2-40B4-BE49-F238E27FC236}">
                  <a16:creationId xmlns:a16="http://schemas.microsoft.com/office/drawing/2014/main" id="{55C96265-C439-4A1D-87C2-EDFA81008CE2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Baseado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em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workflows e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orquestração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de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processos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Times New Roman" panose="02020603050405020304" pitchFamily="18" charset="0"/>
              </a:endParaRPr>
            </a:p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Times New Roman" panose="02020603050405020304" pitchFamily="18" charset="0"/>
              </a:endParaRPr>
            </a:p>
          </p:txBody>
        </p:sp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220498E3-A09D-46FE-8338-DD40A05A7C81}"/>
                </a:ext>
              </a:extLst>
            </p:cNvPr>
            <p:cNvGrpSpPr/>
            <p:nvPr/>
          </p:nvGrpSpPr>
          <p:grpSpPr>
            <a:xfrm>
              <a:off x="6478726" y="2558751"/>
              <a:ext cx="499173" cy="273355"/>
              <a:chOff x="7712710" y="2866532"/>
              <a:chExt cx="900970" cy="493385"/>
            </a:xfrm>
          </p:grpSpPr>
          <p:sp>
            <p:nvSpPr>
              <p:cNvPr id="48" name="Rectangle 1">
                <a:extLst>
                  <a:ext uri="{FF2B5EF4-FFF2-40B4-BE49-F238E27FC236}">
                    <a16:creationId xmlns:a16="http://schemas.microsoft.com/office/drawing/2014/main" id="{68711879-8DC5-437D-BAF0-73CF6A26CABF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54">
                <a:extLst>
                  <a:ext uri="{FF2B5EF4-FFF2-40B4-BE49-F238E27FC236}">
                    <a16:creationId xmlns:a16="http://schemas.microsoft.com/office/drawing/2014/main" id="{B4D7747E-6237-4444-A029-E2B8FFB59F7C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ectangle 55">
                <a:extLst>
                  <a:ext uri="{FF2B5EF4-FFF2-40B4-BE49-F238E27FC236}">
                    <a16:creationId xmlns:a16="http://schemas.microsoft.com/office/drawing/2014/main" id="{0BB169BE-8E90-4206-BD4B-CAB28FE0378E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Left Brace 9">
                <a:extLst>
                  <a:ext uri="{FF2B5EF4-FFF2-40B4-BE49-F238E27FC236}">
                    <a16:creationId xmlns:a16="http://schemas.microsoft.com/office/drawing/2014/main" id="{F20295E6-8D3F-42A4-AFB8-65B31E0BDABB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Left Brace 60">
                <a:extLst>
                  <a:ext uri="{FF2B5EF4-FFF2-40B4-BE49-F238E27FC236}">
                    <a16:creationId xmlns:a16="http://schemas.microsoft.com/office/drawing/2014/main" id="{51FEE820-7324-40F3-9EC0-0E5E5035D39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Left Brace 61">
                <a:extLst>
                  <a:ext uri="{FF2B5EF4-FFF2-40B4-BE49-F238E27FC236}">
                    <a16:creationId xmlns:a16="http://schemas.microsoft.com/office/drawing/2014/main" id="{84BD771C-017C-4F78-A835-A148723D785B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13857" y="4762219"/>
            <a:ext cx="8449120" cy="1137358"/>
            <a:chOff x="3436883" y="5127960"/>
            <a:chExt cx="8450318" cy="1137519"/>
          </a:xfrm>
        </p:grpSpPr>
        <p:sp>
          <p:nvSpPr>
            <p:cNvPr id="33" name="Rectangle 77">
              <a:extLst>
                <a:ext uri="{FF2B5EF4-FFF2-40B4-BE49-F238E27FC236}">
                  <a16:creationId xmlns:a16="http://schemas.microsoft.com/office/drawing/2014/main" id="{67160A18-D9B1-4795-9E3C-E3424219AFF9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34" name="Rectangle 72">
              <a:extLst>
                <a:ext uri="{FF2B5EF4-FFF2-40B4-BE49-F238E27FC236}">
                  <a16:creationId xmlns:a16="http://schemas.microsoft.com/office/drawing/2014/main" id="{E2293BDF-BBBD-4FC8-9A8F-FE999C6097FD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35" name="Rectangle 75">
              <a:extLst>
                <a:ext uri="{FF2B5EF4-FFF2-40B4-BE49-F238E27FC236}">
                  <a16:creationId xmlns:a16="http://schemas.microsoft.com/office/drawing/2014/main" id="{4822C53E-3CA6-4CA2-90F6-5C30F33422A9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B385DBB2-B0C4-4258-A855-23CC8E37168D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37" name="Rectangle 95">
              <a:extLst>
                <a:ext uri="{FF2B5EF4-FFF2-40B4-BE49-F238E27FC236}">
                  <a16:creationId xmlns:a16="http://schemas.microsoft.com/office/drawing/2014/main" id="{9C59DBE5-CD18-4314-9E69-D733D3FA613E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38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39" name="Picture 2" descr="Image result for azure cosmos db icon">
              <a:hlinkClick r:id="rId2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>
              <a:hlinkClick r:id="rId5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41" name="Picture 6" descr="Related image">
              <a:hlinkClick r:id="rId7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Image result for azure stream analytics icon">
              <a:hlinkClick r:id="rId9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zure IoT icon">
              <a:hlinkClick r:id="rId11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Image result for azure active directory icon">
              <a:hlinkClick r:id="rId13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343153" y="1217090"/>
            <a:ext cx="2639049" cy="4788355"/>
            <a:chOff x="465758" y="1582329"/>
            <a:chExt cx="2639424" cy="4789034"/>
          </a:xfrm>
        </p:grpSpPr>
        <p:sp>
          <p:nvSpPr>
            <p:cNvPr id="22" name="Rectangle 122">
              <a:extLst>
                <a:ext uri="{FF2B5EF4-FFF2-40B4-BE49-F238E27FC236}">
                  <a16:creationId xmlns:a16="http://schemas.microsoft.com/office/drawing/2014/main" id="{432B7BDD-D80F-4A88-990A-D7A72FAA3C4D}"/>
                </a:ext>
              </a:extLst>
            </p:cNvPr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02" tIns="274242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Desenvolvimento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105">
              <a:extLst>
                <a:ext uri="{FF2B5EF4-FFF2-40B4-BE49-F238E27FC236}">
                  <a16:creationId xmlns:a16="http://schemas.microsoft.com/office/drawing/2014/main" id="{8A1E4C89-1D1B-4BE2-824E-B34C551E9516}"/>
                </a:ext>
              </a:extLst>
            </p:cNvPr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Desenvolve</a:t>
              </a: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Local</a:t>
              </a:r>
            </a:p>
          </p:txBody>
        </p:sp>
        <p:sp>
          <p:nvSpPr>
            <p:cNvPr id="24" name="Rectangle 103">
              <a:extLst>
                <a:ext uri="{FF2B5EF4-FFF2-40B4-BE49-F238E27FC236}">
                  <a16:creationId xmlns:a16="http://schemas.microsoft.com/office/drawing/2014/main" id="{E7FFCC99-3915-4290-929C-B987FE7B2EDA}"/>
                </a:ext>
              </a:extLst>
            </p:cNvPr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Monitorar</a:t>
              </a:r>
              <a:endParaRPr kumimoji="0" lang="en-US" sz="159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5" name="Rectangle 104">
              <a:extLst>
                <a:ext uri="{FF2B5EF4-FFF2-40B4-BE49-F238E27FC236}">
                  <a16:creationId xmlns:a16="http://schemas.microsoft.com/office/drawing/2014/main" id="{EF83F90F-B79C-49DB-A65C-A8368B56CC8C}"/>
                </a:ext>
              </a:extLst>
            </p:cNvPr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Suporte de IDE</a:t>
              </a:r>
            </a:p>
          </p:txBody>
        </p:sp>
        <p:sp>
          <p:nvSpPr>
            <p:cNvPr id="26" name="Rectangle 106">
              <a:extLst>
                <a:ext uri="{FF2B5EF4-FFF2-40B4-BE49-F238E27FC236}">
                  <a16:creationId xmlns:a16="http://schemas.microsoft.com/office/drawing/2014/main" id="{BB238F1D-473C-4265-A322-B6C5972CC600}"/>
                </a:ext>
              </a:extLst>
            </p:cNvPr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Integrado</a:t>
              </a: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com DevOps</a:t>
              </a:r>
            </a:p>
          </p:txBody>
        </p:sp>
        <p:sp>
          <p:nvSpPr>
            <p:cNvPr id="27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2E1A303-C2A1-4BAC-B161-340447BCA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1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2253F39-F6DD-4D27-A2CA-627786164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1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0" name="Picture 118">
              <a:extLst>
                <a:ext uri="{FF2B5EF4-FFF2-40B4-BE49-F238E27FC236}">
                  <a16:creationId xmlns:a16="http://schemas.microsoft.com/office/drawing/2014/main" id="{CBAD5138-BFBE-4708-8FE4-E7D62D4BF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31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8976975" y="2034537"/>
            <a:ext cx="2793757" cy="2011027"/>
            <a:chOff x="9093048" y="2389035"/>
            <a:chExt cx="2794153" cy="2011313"/>
          </a:xfrm>
        </p:grpSpPr>
        <p:sp>
          <p:nvSpPr>
            <p:cNvPr id="19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5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20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Gerencia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todos os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eventos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disparados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por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um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código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ou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Logic App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pic>
          <p:nvPicPr>
            <p:cNvPr id="21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3318213" y="2023680"/>
            <a:ext cx="2793757" cy="2011026"/>
            <a:chOff x="3436883" y="2389036"/>
            <a:chExt cx="2794153" cy="2011312"/>
          </a:xfrm>
        </p:grpSpPr>
        <p:sp>
          <p:nvSpPr>
            <p:cNvPr id="9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0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Execução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baseada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em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eventos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,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ou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não</a:t>
              </a:r>
              <a:r>
                <a:rPr lang="en-US" sz="1599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!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11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49" y="2531117"/>
              <a:ext cx="481499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7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5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173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163971" y="3923039"/>
            <a:ext cx="5221073" cy="2072915"/>
            <a:chOff x="6240725" y="4238749"/>
            <a:chExt cx="5733470" cy="2276351"/>
          </a:xfrm>
        </p:grpSpPr>
        <p:sp>
          <p:nvSpPr>
            <p:cNvPr id="3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320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21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22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21005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r>
                <a:rPr lang="en-US" altLang="en-US" b="1" kern="0">
                  <a:solidFill>
                    <a:srgbClr val="FFFFFF"/>
                  </a:solidFill>
                  <a:latin typeface="Segoe UI" panose="020B0502040204020203" pitchFamily="34" charset="0"/>
                </a:rPr>
                <a:t>...</a:t>
              </a:r>
              <a:endParaRPr lang="en-US" altLang="en-US" sz="900" kern="0">
                <a:solidFill>
                  <a:prstClr val="black"/>
                </a:solidFill>
              </a:endParaRPr>
            </a:p>
          </p:txBody>
        </p:sp>
        <p:grpSp>
          <p:nvGrpSpPr>
            <p:cNvPr id="323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61" y="5559256"/>
              <a:ext cx="575890" cy="307890"/>
              <a:chOff x="8255695" y="5678890"/>
              <a:chExt cx="325863" cy="174217"/>
            </a:xfrm>
          </p:grpSpPr>
          <p:sp>
            <p:nvSpPr>
              <p:cNvPr id="372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3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latin typeface="Calibri" panose="020F0502020204030204"/>
                </a:endParaRPr>
              </a:p>
            </p:txBody>
          </p:sp>
          <p:sp>
            <p:nvSpPr>
              <p:cNvPr id="374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24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12" y="6024906"/>
              <a:ext cx="834846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Chatbot sends</a:t>
              </a:r>
            </a:p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325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360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1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2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3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4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5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6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7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8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9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0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1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32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917" y="6024906"/>
              <a:ext cx="82945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Message sent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32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30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7" y="4841872"/>
              <a:ext cx="113109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r>
                <a:rPr lang="en-US" altLang="en-US" b="1" kern="0">
                  <a:solidFill>
                    <a:srgbClr val="FFFFFF"/>
                  </a:solidFill>
                  <a:latin typeface="Segoe UI" panose="020B0502040204020203" pitchFamily="34" charset="0"/>
                </a:rPr>
                <a:t>?</a:t>
              </a:r>
              <a:endParaRPr lang="en-US" altLang="en-US" sz="900" kern="0">
                <a:solidFill>
                  <a:prstClr val="black"/>
                </a:solidFill>
              </a:endParaRPr>
            </a:p>
          </p:txBody>
        </p:sp>
        <p:cxnSp>
          <p:nvCxnSpPr>
            <p:cNvPr id="33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348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9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0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1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2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3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4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5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6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7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8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9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33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341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2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43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344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4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4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47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335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83" y="6260060"/>
              <a:ext cx="2125713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337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339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 sz="90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0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 sz="90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cxnSp>
          <p:nvCxnSpPr>
            <p:cNvPr id="338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819743" y="1704150"/>
            <a:ext cx="5221073" cy="2072915"/>
            <a:chOff x="454210" y="1916792"/>
            <a:chExt cx="5733470" cy="2276351"/>
          </a:xfrm>
        </p:grpSpPr>
        <p:sp>
          <p:nvSpPr>
            <p:cNvPr id="212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Processamento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de stream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em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Real-time</a:t>
              </a:r>
            </a:p>
          </p:txBody>
        </p:sp>
        <p:grpSp>
          <p:nvGrpSpPr>
            <p:cNvPr id="213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4" y="2788571"/>
              <a:ext cx="718410" cy="625157"/>
              <a:chOff x="1755775" y="2570163"/>
              <a:chExt cx="1320800" cy="1149351"/>
            </a:xfrm>
          </p:grpSpPr>
          <p:sp>
            <p:nvSpPr>
              <p:cNvPr id="266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7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9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0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2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3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6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7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8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7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9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0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7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8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9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8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9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4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90" y="3774773"/>
              <a:ext cx="1400385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Millions of devices feed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into Stream Analytics</a:t>
              </a:r>
              <a:endParaRPr lang="en-US" altLang="en-US" sz="1098" kern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latin typeface="Calibri" panose="020F0502020204030204"/>
                <a:cs typeface="Segoe UI Semibold" panose="020B0702040204020203" pitchFamily="34" charset="0"/>
              </a:endParaRPr>
            </a:p>
          </p:txBody>
        </p:sp>
        <p:cxnSp>
          <p:nvCxnSpPr>
            <p:cNvPr id="215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258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5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7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251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2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53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54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55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6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7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19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7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4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6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7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15" y="2808587"/>
              <a:ext cx="442397" cy="586047"/>
              <a:chOff x="9212263" y="2652713"/>
              <a:chExt cx="796925" cy="1055688"/>
            </a:xfrm>
          </p:grpSpPr>
          <p:sp>
            <p:nvSpPr>
              <p:cNvPr id="242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3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4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5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6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7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8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9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0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40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927" y="3774773"/>
              <a:ext cx="74507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 data in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41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700" y="3774773"/>
              <a:ext cx="904865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Transform to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819743" y="3923039"/>
            <a:ext cx="5221073" cy="2072915"/>
            <a:chOff x="454210" y="4238749"/>
            <a:chExt cx="5733470" cy="2276351"/>
          </a:xfrm>
        </p:grpSpPr>
        <p:sp>
          <p:nvSpPr>
            <p:cNvPr id="106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Backends (Mobile/IoT/Web)</a:t>
              </a:r>
            </a:p>
          </p:txBody>
        </p:sp>
        <p:grpSp>
          <p:nvGrpSpPr>
            <p:cNvPr id="107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11" y="4832078"/>
              <a:ext cx="685479" cy="1043469"/>
              <a:chOff x="2198688" y="2155826"/>
              <a:chExt cx="1212850" cy="1846263"/>
            </a:xfrm>
          </p:grpSpPr>
          <p:sp>
            <p:nvSpPr>
              <p:cNvPr id="188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9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0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1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2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3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4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5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6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7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8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215" y="6005909"/>
              <a:ext cx="99283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Photo taken and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 err="1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WebHook</a:t>
              </a: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109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181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2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83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84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85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6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7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11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174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5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76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7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78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1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165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1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2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3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20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156" idx="1"/>
              <a:endCxn id="129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0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1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4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147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8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9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3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4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5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5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138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3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4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5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6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6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7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029" y="6005909"/>
              <a:ext cx="72891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Stores in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128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183" y="6005909"/>
              <a:ext cx="935386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Produces scaled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5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6163971" y="1704150"/>
            <a:ext cx="5221073" cy="2072915"/>
            <a:chOff x="6240725" y="1916792"/>
            <a:chExt cx="5733470" cy="2276351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Processamento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baseado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em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Timer</a:t>
              </a:r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280" y="3774773"/>
              <a:ext cx="653513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11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194" y="3774773"/>
              <a:ext cx="50090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Every 15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12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99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0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01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02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03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5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715" y="3774773"/>
              <a:ext cx="1547605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17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56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7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8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9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0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1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2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3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4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5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6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7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8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9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grpSp>
          <p:nvGrpSpPr>
            <p:cNvPr id="20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21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2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23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</p:grpSp>
      </p:grpSp>
      <p:sp>
        <p:nvSpPr>
          <p:cNvPr id="6" name="Rectangle 450">
            <a:extLst>
              <a:ext uri="{FF2B5EF4-FFF2-40B4-BE49-F238E27FC236}">
                <a16:creationId xmlns:a16="http://schemas.microsoft.com/office/drawing/2014/main" id="{6F8E0692-991A-43AA-BB18-C94AA4879702}"/>
              </a:ext>
            </a:extLst>
          </p:cNvPr>
          <p:cNvSpPr/>
          <p:nvPr/>
        </p:nvSpPr>
        <p:spPr>
          <a:xfrm>
            <a:off x="58723" y="579111"/>
            <a:ext cx="12133277" cy="104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endParaRPr lang="en-US" sz="183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846CD97-F61A-4CE5-81C2-D9299877C2CD}"/>
              </a:ext>
            </a:extLst>
          </p:cNvPr>
          <p:cNvSpPr txBox="1">
            <a:spLocks/>
          </p:cNvSpPr>
          <p:nvPr/>
        </p:nvSpPr>
        <p:spPr>
          <a:xfrm>
            <a:off x="304579" y="683694"/>
            <a:ext cx="11887878" cy="381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1304">
              <a:defRPr/>
            </a:pPr>
            <a:r>
              <a:rPr lang="en-US" sz="3672" spc="-104" dirty="0" err="1">
                <a:solidFill>
                  <a:prstClr val="white"/>
                </a:solidFill>
                <a:latin typeface="Calibri Light" panose="020F0302020204030204"/>
              </a:rPr>
              <a:t>Cenários</a:t>
            </a:r>
            <a:r>
              <a:rPr lang="en-US" sz="3672" spc="-104" dirty="0">
                <a:solidFill>
                  <a:prstClr val="white"/>
                </a:solidFill>
                <a:latin typeface="Calibri Light" panose="020F0302020204030204"/>
              </a:rPr>
              <a:t> de Serverless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02177DA-E7B4-433F-B3EF-9E949D1B0644}"/>
              </a:ext>
            </a:extLst>
          </p:cNvPr>
          <p:cNvSpPr txBox="1">
            <a:spLocks/>
          </p:cNvSpPr>
          <p:nvPr/>
        </p:nvSpPr>
        <p:spPr>
          <a:xfrm>
            <a:off x="304579" y="1216599"/>
            <a:ext cx="11889966" cy="536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1304">
              <a:defRPr/>
            </a:pPr>
            <a:r>
              <a:rPr lang="en-US" sz="1836" spc="0" dirty="0" err="1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Qualquer</a:t>
            </a:r>
            <a:r>
              <a:rPr lang="en-US" sz="1836" spc="0" dirty="0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 </a:t>
            </a:r>
            <a:r>
              <a:rPr lang="en-US" sz="1836" spc="0" dirty="0" err="1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coisa</a:t>
            </a:r>
            <a:r>
              <a:rPr lang="en-US" sz="1836" spc="0" dirty="0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 que precise responder a </a:t>
            </a:r>
            <a:r>
              <a:rPr lang="en-US" sz="1836" spc="0" dirty="0" err="1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algum</a:t>
            </a:r>
            <a:r>
              <a:rPr lang="en-US" sz="1836" spc="0" dirty="0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 </a:t>
            </a:r>
            <a:r>
              <a:rPr lang="en-US" sz="1836" spc="0" dirty="0" err="1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evento</a:t>
            </a:r>
            <a:endParaRPr lang="en-US" sz="1836" spc="0" dirty="0">
              <a:solidFill>
                <a:prstClr val="white"/>
              </a:solidFill>
              <a:latin typeface="Calibri Light" panose="020F0302020204030204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09588A-58F4-4377-961A-21E89617A943}"/>
              </a:ext>
            </a:extLst>
          </p:cNvPr>
          <p:cNvSpPr/>
          <p:nvPr/>
        </p:nvSpPr>
        <p:spPr bwMode="auto">
          <a:xfrm>
            <a:off x="142248" y="739422"/>
            <a:ext cx="3929445" cy="53791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220F7D-4806-4D59-9AD8-B9C9F5B7F1DD}"/>
              </a:ext>
            </a:extLst>
          </p:cNvPr>
          <p:cNvSpPr txBox="1">
            <a:spLocks/>
          </p:cNvSpPr>
          <p:nvPr/>
        </p:nvSpPr>
        <p:spPr>
          <a:xfrm>
            <a:off x="142248" y="611826"/>
            <a:ext cx="3809457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NZ" sz="4799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Functions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A15A174-57A4-4A94-83FB-300BE8821AD8}"/>
              </a:ext>
            </a:extLst>
          </p:cNvPr>
          <p:cNvSpPr txBox="1">
            <a:spLocks/>
          </p:cNvSpPr>
          <p:nvPr/>
        </p:nvSpPr>
        <p:spPr>
          <a:xfrm>
            <a:off x="97006" y="1506187"/>
            <a:ext cx="3686506" cy="4589307"/>
          </a:xfrm>
          <a:prstGeom prst="rect">
            <a:avLst/>
          </a:prstGeom>
        </p:spPr>
        <p:txBody>
          <a:bodyPr lIns="182750" tIns="146200" rIns="18275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Desenvolva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localmente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usando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as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melhores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ferramentas</a:t>
            </a: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Aumente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a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produtividade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através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de triggers e bindings</a:t>
            </a: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Escolha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uma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variedade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de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linguagens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de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programação</a:t>
            </a:r>
            <a:endParaRPr lang="en-US" sz="2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Integre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com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seu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</a:t>
            </a:r>
            <a:r>
              <a:rPr lang="en-US" sz="20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processo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de DevOps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B502EB-C60D-4CFB-943C-0A15E79D8139}"/>
              </a:ext>
            </a:extLst>
          </p:cNvPr>
          <p:cNvSpPr/>
          <p:nvPr/>
        </p:nvSpPr>
        <p:spPr bwMode="auto">
          <a:xfrm>
            <a:off x="4509751" y="4544455"/>
            <a:ext cx="219956" cy="173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Plus 17">
            <a:extLst>
              <a:ext uri="{FF2B5EF4-FFF2-40B4-BE49-F238E27FC236}">
                <a16:creationId xmlns:a16="http://schemas.microsoft.com/office/drawing/2014/main" id="{F7900C71-79EE-4E7E-BB7D-B084EF1082BF}"/>
              </a:ext>
            </a:extLst>
          </p:cNvPr>
          <p:cNvSpPr/>
          <p:nvPr/>
        </p:nvSpPr>
        <p:spPr bwMode="auto">
          <a:xfrm>
            <a:off x="8050671" y="3398283"/>
            <a:ext cx="819199" cy="711794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90180" tIns="152145" rIns="190180" bIns="15214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95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7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C3E88B7-86A7-4EDF-BEB4-088D86677001}"/>
              </a:ext>
            </a:extLst>
          </p:cNvPr>
          <p:cNvSpPr txBox="1"/>
          <p:nvPr/>
        </p:nvSpPr>
        <p:spPr>
          <a:xfrm>
            <a:off x="4511086" y="2022617"/>
            <a:ext cx="1942025" cy="589734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Code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78B42CC-EE9C-477D-944B-715002736FB5}"/>
              </a:ext>
            </a:extLst>
          </p:cNvPr>
          <p:cNvSpPr txBox="1"/>
          <p:nvPr/>
        </p:nvSpPr>
        <p:spPr>
          <a:xfrm>
            <a:off x="9969196" y="2022617"/>
            <a:ext cx="1998914" cy="589775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Events &amp; Data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B68E272-E13B-415C-B943-DA61490C0734}"/>
              </a:ext>
            </a:extLst>
          </p:cNvPr>
          <p:cNvSpPr txBox="1"/>
          <p:nvPr/>
        </p:nvSpPr>
        <p:spPr>
          <a:xfrm>
            <a:off x="7231333" y="2022617"/>
            <a:ext cx="2285433" cy="589734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Azure Functions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695C3787-335E-491D-AF31-F7248197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4049976" y="2375815"/>
            <a:ext cx="1057606" cy="290617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91F56DBA-2069-4669-AF1A-8CD1B52DC2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6064615" y="2363126"/>
            <a:ext cx="1021464" cy="2906177"/>
          </a:xfrm>
          <a:prstGeom prst="rect">
            <a:avLst/>
          </a:prstGeom>
        </p:spPr>
      </p:pic>
      <p:pic>
        <p:nvPicPr>
          <p:cNvPr id="12" name="slash">
            <a:extLst>
              <a:ext uri="{FF2B5EF4-FFF2-40B4-BE49-F238E27FC236}">
                <a16:creationId xmlns:a16="http://schemas.microsoft.com/office/drawing/2014/main" id="{009733A8-9D12-47E7-86C5-DDB130A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5044014" y="2379255"/>
            <a:ext cx="976874" cy="290617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DC70797F-47B5-4602-A6E8-3F13C27BA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298" y="2414938"/>
            <a:ext cx="3140968" cy="27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6EC6-EFF9-4136-A294-E6E7C987D307}"/>
              </a:ext>
            </a:extLst>
          </p:cNvPr>
          <p:cNvSpPr>
            <a:spLocks noGrp="1"/>
          </p:cNvSpPr>
          <p:nvPr/>
        </p:nvSpPr>
        <p:spPr>
          <a:xfrm>
            <a:off x="151218" y="3696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798" dirty="0"/>
              <a:t>Azure Functions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487227BE-3AA1-4C60-910D-6011E99721AD}"/>
              </a:ext>
            </a:extLst>
          </p:cNvPr>
          <p:cNvGrpSpPr/>
          <p:nvPr/>
        </p:nvGrpSpPr>
        <p:grpSpPr>
          <a:xfrm>
            <a:off x="4093939" y="1292594"/>
            <a:ext cx="3280676" cy="4956432"/>
            <a:chOff x="4133899" y="1194163"/>
            <a:chExt cx="3217096" cy="4860378"/>
          </a:xfrm>
        </p:grpSpPr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F021440C-E964-4E84-A286-39927A605C5E}"/>
                </a:ext>
              </a:extLst>
            </p:cNvPr>
            <p:cNvGrpSpPr/>
            <p:nvPr/>
          </p:nvGrpSpPr>
          <p:grpSpPr>
            <a:xfrm>
              <a:off x="4841006" y="1194163"/>
              <a:ext cx="2509989" cy="4860378"/>
              <a:chOff x="4841006" y="1194163"/>
              <a:chExt cx="2509989" cy="4860378"/>
            </a:xfrm>
          </p:grpSpPr>
          <p:pic>
            <p:nvPicPr>
              <p:cNvPr id="27" name="Graphic 3">
                <a:extLst>
                  <a:ext uri="{FF2B5EF4-FFF2-40B4-BE49-F238E27FC236}">
                    <a16:creationId xmlns:a16="http://schemas.microsoft.com/office/drawing/2014/main" id="{5AEDEADA-97EE-46CC-9AC6-B1B1F61F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6926" y="2569926"/>
                <a:ext cx="1718148" cy="1718148"/>
              </a:xfrm>
              <a:prstGeom prst="rect">
                <a:avLst/>
              </a:prstGeom>
            </p:spPr>
          </p:pic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61F41E38-1EF0-47A3-B586-F3AD6F3D48E8}"/>
                  </a:ext>
                </a:extLst>
              </p:cNvPr>
              <p:cNvSpPr txBox="1"/>
              <p:nvPr/>
            </p:nvSpPr>
            <p:spPr>
              <a:xfrm>
                <a:off x="4841006" y="5113725"/>
                <a:ext cx="2509989" cy="940816"/>
              </a:xfrm>
              <a:prstGeom prst="rect">
                <a:avLst/>
              </a:prstGeom>
              <a:noFill/>
            </p:spPr>
            <p:txBody>
              <a:bodyPr wrap="squar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Escreva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functions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em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C#, F#, Node.JS, </a:t>
                </a:r>
                <a:r>
                  <a:rPr lang="en-US" sz="1598" b="1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Java (preview)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, e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mais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…</a:t>
                </a:r>
              </a:p>
            </p:txBody>
          </p:sp>
          <p:sp>
            <p:nvSpPr>
              <p:cNvPr id="29" name="TextBox 27">
                <a:extLst>
                  <a:ext uri="{FF2B5EF4-FFF2-40B4-BE49-F238E27FC236}">
                    <a16:creationId xmlns:a16="http://schemas.microsoft.com/office/drawing/2014/main" id="{4703E3DB-E871-4EF1-B426-D67BAD302AD0}"/>
                  </a:ext>
                </a:extLst>
              </p:cNvPr>
              <p:cNvSpPr txBox="1"/>
              <p:nvPr/>
            </p:nvSpPr>
            <p:spPr>
              <a:xfrm>
                <a:off x="5441812" y="1194163"/>
                <a:ext cx="1308378" cy="615613"/>
              </a:xfrm>
              <a:prstGeom prst="rect">
                <a:avLst/>
              </a:prstGeom>
              <a:noFill/>
            </p:spPr>
            <p:txBody>
              <a:bodyPr wrap="non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Código</a:t>
                </a:r>
              </a:p>
            </p:txBody>
          </p:sp>
        </p:grpSp>
        <p:sp>
          <p:nvSpPr>
            <p:cNvPr id="26" name="Arrow: Right 44">
              <a:extLst>
                <a:ext uri="{FF2B5EF4-FFF2-40B4-BE49-F238E27FC236}">
                  <a16:creationId xmlns:a16="http://schemas.microsoft.com/office/drawing/2014/main" id="{EF763224-5F11-4F96-B4F3-CF2A6BC0A51F}"/>
                </a:ext>
              </a:extLst>
            </p:cNvPr>
            <p:cNvSpPr/>
            <p:nvPr/>
          </p:nvSpPr>
          <p:spPr bwMode="auto">
            <a:xfrm>
              <a:off x="4133899" y="3284824"/>
              <a:ext cx="597617" cy="288353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84AEB94C-4BF7-4043-AFAD-D84759DE6553}"/>
              </a:ext>
            </a:extLst>
          </p:cNvPr>
          <p:cNvGrpSpPr/>
          <p:nvPr/>
        </p:nvGrpSpPr>
        <p:grpSpPr>
          <a:xfrm>
            <a:off x="1217892" y="1301924"/>
            <a:ext cx="2728693" cy="4947102"/>
            <a:chOff x="1313589" y="1203312"/>
            <a:chExt cx="2675812" cy="4851229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26A35250-6931-4F30-B3A2-42AD10F2E3AE}"/>
                </a:ext>
              </a:extLst>
            </p:cNvPr>
            <p:cNvGrpSpPr/>
            <p:nvPr/>
          </p:nvGrpSpPr>
          <p:grpSpPr>
            <a:xfrm>
              <a:off x="1313589" y="1797206"/>
              <a:ext cx="2316072" cy="3009131"/>
              <a:chOff x="1313589" y="1797206"/>
              <a:chExt cx="2316072" cy="3009131"/>
            </a:xfrm>
          </p:grpSpPr>
          <p:pic>
            <p:nvPicPr>
              <p:cNvPr id="18" name="Graphic 9">
                <a:extLst>
                  <a:ext uri="{FF2B5EF4-FFF2-40B4-BE49-F238E27FC236}">
                    <a16:creationId xmlns:a16="http://schemas.microsoft.com/office/drawing/2014/main" id="{F46B04FD-CD20-4A04-AC25-AD0395A4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13589" y="1797206"/>
                <a:ext cx="1814384" cy="1402024"/>
              </a:xfrm>
              <a:prstGeom prst="rect">
                <a:avLst/>
              </a:prstGeom>
            </p:spPr>
          </p:pic>
          <p:grpSp>
            <p:nvGrpSpPr>
              <p:cNvPr id="19" name="Group 29">
                <a:extLst>
                  <a:ext uri="{FF2B5EF4-FFF2-40B4-BE49-F238E27FC236}">
                    <a16:creationId xmlns:a16="http://schemas.microsoft.com/office/drawing/2014/main" id="{248D4611-ADFE-4E98-AC79-B048968BB1A1}"/>
                  </a:ext>
                </a:extLst>
              </p:cNvPr>
              <p:cNvGrpSpPr/>
              <p:nvPr/>
            </p:nvGrpSpPr>
            <p:grpSpPr>
              <a:xfrm>
                <a:off x="1838307" y="2116021"/>
                <a:ext cx="1791354" cy="2690316"/>
                <a:chOff x="4945434" y="1645264"/>
                <a:chExt cx="1827274" cy="2744263"/>
              </a:xfrm>
            </p:grpSpPr>
            <p:pic>
              <p:nvPicPr>
                <p:cNvPr id="20" name="Graphic 17">
                  <a:extLst>
                    <a:ext uri="{FF2B5EF4-FFF2-40B4-BE49-F238E27FC236}">
                      <a16:creationId xmlns:a16="http://schemas.microsoft.com/office/drawing/2014/main" id="{9FEF028E-4C02-4D7D-BDB1-660903B3A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078" y="2590125"/>
                  <a:ext cx="777240" cy="777240"/>
                </a:xfrm>
                <a:prstGeom prst="rect">
                  <a:avLst/>
                </a:prstGeom>
              </p:spPr>
            </p:pic>
            <p:pic>
              <p:nvPicPr>
                <p:cNvPr id="21" name="Picture 11">
                  <a:extLst>
                    <a:ext uri="{FF2B5EF4-FFF2-40B4-BE49-F238E27FC236}">
                      <a16:creationId xmlns:a16="http://schemas.microsoft.com/office/drawing/2014/main" id="{CAEC4E2D-FC07-4A47-A60A-00D87687C9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grayscl/>
                </a:blip>
                <a:stretch>
                  <a:fillRect/>
                </a:stretch>
              </p:blipFill>
              <p:spPr>
                <a:xfrm>
                  <a:off x="4945434" y="3609236"/>
                  <a:ext cx="780290" cy="780291"/>
                </a:xfrm>
                <a:prstGeom prst="rect">
                  <a:avLst/>
                </a:prstGeom>
              </p:spPr>
            </p:pic>
            <p:pic>
              <p:nvPicPr>
                <p:cNvPr id="22" name="Picture 13">
                  <a:extLst>
                    <a:ext uri="{FF2B5EF4-FFF2-40B4-BE49-F238E27FC236}">
                      <a16:creationId xmlns:a16="http://schemas.microsoft.com/office/drawing/2014/main" id="{284946E9-8305-4907-B6BE-1BC51CCEA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5992418" y="2594426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3" name="Picture 15">
                  <a:extLst>
                    <a:ext uri="{FF2B5EF4-FFF2-40B4-BE49-F238E27FC236}">
                      <a16:creationId xmlns:a16="http://schemas.microsoft.com/office/drawing/2014/main" id="{E67B6A76-5C8B-4978-A11D-1F00129D6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5982841" y="164526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4" name="Picture 19">
                  <a:extLst>
                    <a:ext uri="{FF2B5EF4-FFF2-40B4-BE49-F238E27FC236}">
                      <a16:creationId xmlns:a16="http://schemas.microsoft.com/office/drawing/2014/main" id="{85C27796-3BCB-443C-B45F-322CAF064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5992419" y="3609236"/>
                  <a:ext cx="761134" cy="761134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D6F0F290-E6D2-4FA6-966B-445BD2E7E7E6}"/>
                </a:ext>
              </a:extLst>
            </p:cNvPr>
            <p:cNvSpPr txBox="1"/>
            <p:nvPr/>
          </p:nvSpPr>
          <p:spPr>
            <a:xfrm>
              <a:off x="2052426" y="1203312"/>
              <a:ext cx="1363963" cy="615613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400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Eventos</a:t>
              </a:r>
              <a:endPara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6940FBBF-34FE-44A3-A139-966F79027B8F}"/>
                </a:ext>
              </a:extLst>
            </p:cNvPr>
            <p:cNvSpPr txBox="1"/>
            <p:nvPr/>
          </p:nvSpPr>
          <p:spPr>
            <a:xfrm>
              <a:off x="1479412" y="5113725"/>
              <a:ext cx="2509989" cy="940816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Timer, HTTP,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ou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eventos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de outros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serviços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do Azure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4FCD68B5-1FE2-4DE6-91B0-19AA156BD999}"/>
              </a:ext>
            </a:extLst>
          </p:cNvPr>
          <p:cNvGrpSpPr/>
          <p:nvPr/>
        </p:nvGrpSpPr>
        <p:grpSpPr>
          <a:xfrm>
            <a:off x="7484480" y="1292594"/>
            <a:ext cx="3318169" cy="4736681"/>
            <a:chOff x="7458727" y="1194163"/>
            <a:chExt cx="3253861" cy="4644879"/>
          </a:xfrm>
        </p:grpSpPr>
        <p:sp>
          <p:nvSpPr>
            <p:cNvPr id="6" name="Arrow: Right 45">
              <a:extLst>
                <a:ext uri="{FF2B5EF4-FFF2-40B4-BE49-F238E27FC236}">
                  <a16:creationId xmlns:a16="http://schemas.microsoft.com/office/drawing/2014/main" id="{769D5C4B-AC0A-4042-9BCD-5EB1C1B46ADC}"/>
                </a:ext>
              </a:extLst>
            </p:cNvPr>
            <p:cNvSpPr/>
            <p:nvPr/>
          </p:nvSpPr>
          <p:spPr bwMode="auto">
            <a:xfrm>
              <a:off x="7458727" y="3284823"/>
              <a:ext cx="597617" cy="288353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73FB0B-8500-4F71-AF72-1B0DDE27BB1D}"/>
                </a:ext>
              </a:extLst>
            </p:cNvPr>
            <p:cNvGrpSpPr/>
            <p:nvPr/>
          </p:nvGrpSpPr>
          <p:grpSpPr>
            <a:xfrm>
              <a:off x="8202599" y="1194163"/>
              <a:ext cx="2509989" cy="4644879"/>
              <a:chOff x="8202599" y="1194163"/>
              <a:chExt cx="2509989" cy="4644879"/>
            </a:xfrm>
          </p:grpSpPr>
          <p:grpSp>
            <p:nvGrpSpPr>
              <p:cNvPr id="8" name="Group 31">
                <a:extLst>
                  <a:ext uri="{FF2B5EF4-FFF2-40B4-BE49-F238E27FC236}">
                    <a16:creationId xmlns:a16="http://schemas.microsoft.com/office/drawing/2014/main" id="{84B21F3F-39EC-4A3F-AE05-77490AD55141}"/>
                  </a:ext>
                </a:extLst>
              </p:cNvPr>
              <p:cNvGrpSpPr/>
              <p:nvPr/>
            </p:nvGrpSpPr>
            <p:grpSpPr>
              <a:xfrm>
                <a:off x="8561164" y="2569927"/>
                <a:ext cx="1792849" cy="1728536"/>
                <a:chOff x="8732837" y="2620962"/>
                <a:chExt cx="1828800" cy="1763197"/>
              </a:xfrm>
            </p:grpSpPr>
            <p:pic>
              <p:nvPicPr>
                <p:cNvPr id="11" name="Picture 21">
                  <a:extLst>
                    <a:ext uri="{FF2B5EF4-FFF2-40B4-BE49-F238E27FC236}">
                      <a16:creationId xmlns:a16="http://schemas.microsoft.com/office/drawing/2014/main" id="{9392CE36-3A21-4696-99FF-A3EAD1079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8732837" y="359327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2" name="Picture 23">
                  <a:extLst>
                    <a:ext uri="{FF2B5EF4-FFF2-40B4-BE49-F238E27FC236}">
                      <a16:creationId xmlns:a16="http://schemas.microsoft.com/office/drawing/2014/main" id="{C32C3060-15FF-4129-9F48-BD1D8A285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grayscl/>
                </a:blip>
                <a:stretch>
                  <a:fillRect/>
                </a:stretch>
              </p:blipFill>
              <p:spPr>
                <a:xfrm>
                  <a:off x="9781347" y="263401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3" name="Picture 24">
                  <a:extLst>
                    <a:ext uri="{FF2B5EF4-FFF2-40B4-BE49-F238E27FC236}">
                      <a16:creationId xmlns:a16="http://schemas.microsoft.com/office/drawing/2014/main" id="{53D52010-1EC9-411A-BC69-66147585F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8734032" y="26209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4" name="Picture 25">
                  <a:extLst>
                    <a:ext uri="{FF2B5EF4-FFF2-40B4-BE49-F238E27FC236}">
                      <a16:creationId xmlns:a16="http://schemas.microsoft.com/office/drawing/2014/main" id="{09480FF4-8C11-4E2D-BF11-47E0652C11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9781347" y="3603869"/>
                  <a:ext cx="780290" cy="78029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28">
                <a:extLst>
                  <a:ext uri="{FF2B5EF4-FFF2-40B4-BE49-F238E27FC236}">
                    <a16:creationId xmlns:a16="http://schemas.microsoft.com/office/drawing/2014/main" id="{5E6E20F6-48AD-49BA-B131-7C5FDAAF38CC}"/>
                  </a:ext>
                </a:extLst>
              </p:cNvPr>
              <p:cNvSpPr txBox="1"/>
              <p:nvPr/>
            </p:nvSpPr>
            <p:spPr>
              <a:xfrm>
                <a:off x="8866285" y="1194163"/>
                <a:ext cx="1182621" cy="615612"/>
              </a:xfrm>
              <a:prstGeom prst="rect">
                <a:avLst/>
              </a:prstGeom>
              <a:noFill/>
            </p:spPr>
            <p:txBody>
              <a:bodyPr wrap="non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Saídas</a:t>
                </a:r>
                <a:endParaRPr lang="en-US" sz="24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0" name="TextBox 47">
                <a:extLst>
                  <a:ext uri="{FF2B5EF4-FFF2-40B4-BE49-F238E27FC236}">
                    <a16:creationId xmlns:a16="http://schemas.microsoft.com/office/drawing/2014/main" id="{FA625841-A751-4296-8AE4-07622E64273D}"/>
                  </a:ext>
                </a:extLst>
              </p:cNvPr>
              <p:cNvSpPr txBox="1"/>
              <p:nvPr/>
            </p:nvSpPr>
            <p:spPr>
              <a:xfrm>
                <a:off x="8202599" y="5115281"/>
                <a:ext cx="2509989" cy="723761"/>
              </a:xfrm>
              <a:prstGeom prst="rect">
                <a:avLst/>
              </a:prstGeom>
              <a:noFill/>
            </p:spPr>
            <p:txBody>
              <a:bodyPr wrap="squar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Envie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resultados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para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diversos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serviços</a:t>
                </a:r>
                <a:endPara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6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78C35E7-0B68-461F-8D5D-523D4488E378}"/>
              </a:ext>
            </a:extLst>
          </p:cNvPr>
          <p:cNvSpPr txBox="1">
            <a:spLocks/>
          </p:cNvSpPr>
          <p:nvPr/>
        </p:nvSpPr>
        <p:spPr>
          <a:xfrm>
            <a:off x="729927" y="653038"/>
            <a:ext cx="10515600" cy="858506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4" dirty="0" err="1">
                <a:solidFill>
                  <a:schemeClr val="tx1"/>
                </a:solidFill>
              </a:rPr>
              <a:t>Ambiente</a:t>
            </a:r>
            <a:r>
              <a:rPr lang="en-US" sz="4704" dirty="0">
                <a:solidFill>
                  <a:schemeClr val="tx1"/>
                </a:solidFill>
              </a:rPr>
              <a:t> das Functions</a:t>
            </a:r>
          </a:p>
        </p:txBody>
      </p:sp>
      <p:grpSp>
        <p:nvGrpSpPr>
          <p:cNvPr id="3" name="Group 380">
            <a:extLst>
              <a:ext uri="{FF2B5EF4-FFF2-40B4-BE49-F238E27FC236}">
                <a16:creationId xmlns:a16="http://schemas.microsoft.com/office/drawing/2014/main" id="{B7F12D14-933E-45EE-B21F-CF50154299F7}"/>
              </a:ext>
            </a:extLst>
          </p:cNvPr>
          <p:cNvGrpSpPr/>
          <p:nvPr/>
        </p:nvGrpSpPr>
        <p:grpSpPr>
          <a:xfrm>
            <a:off x="5191331" y="1511544"/>
            <a:ext cx="2098662" cy="4512660"/>
            <a:chOff x="4317422" y="1576413"/>
            <a:chExt cx="2098662" cy="4512660"/>
          </a:xfrm>
        </p:grpSpPr>
        <p:sp>
          <p:nvSpPr>
            <p:cNvPr id="375" name="TextBox 6">
              <a:extLst>
                <a:ext uri="{FF2B5EF4-FFF2-40B4-BE49-F238E27FC236}">
                  <a16:creationId xmlns:a16="http://schemas.microsoft.com/office/drawing/2014/main" id="{BA670B68-216E-4E94-A11E-2DB8C52CE503}"/>
                </a:ext>
              </a:extLst>
            </p:cNvPr>
            <p:cNvSpPr txBox="1"/>
            <p:nvPr/>
          </p:nvSpPr>
          <p:spPr>
            <a:xfrm>
              <a:off x="4317422" y="1576413"/>
              <a:ext cx="2075688" cy="4512660"/>
            </a:xfrm>
            <a:prstGeom prst="rect">
              <a:avLst/>
            </a:prstGeom>
            <a:solidFill>
              <a:srgbClr val="50505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App Service Environment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2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Network Isolation</a:t>
              </a:r>
            </a:p>
          </p:txBody>
        </p:sp>
        <p:pic>
          <p:nvPicPr>
            <p:cNvPr id="376" name="Picture 10">
              <a:extLst>
                <a:ext uri="{FF2B5EF4-FFF2-40B4-BE49-F238E27FC236}">
                  <a16:creationId xmlns:a16="http://schemas.microsoft.com/office/drawing/2014/main" id="{3CBD8C4C-FDF7-439D-AA61-5B1577A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4370" y="2739311"/>
              <a:ext cx="1513677" cy="1721016"/>
            </a:xfrm>
            <a:prstGeom prst="rect">
              <a:avLst/>
            </a:prstGeom>
          </p:spPr>
        </p:pic>
        <p:sp>
          <p:nvSpPr>
            <p:cNvPr id="377" name="TextBox 11">
              <a:extLst>
                <a:ext uri="{FF2B5EF4-FFF2-40B4-BE49-F238E27FC236}">
                  <a16:creationId xmlns:a16="http://schemas.microsoft.com/office/drawing/2014/main" id="{F3D80EE5-08B8-46A1-974A-027635ABF894}"/>
                </a:ext>
              </a:extLst>
            </p:cNvPr>
            <p:cNvSpPr txBox="1"/>
            <p:nvPr/>
          </p:nvSpPr>
          <p:spPr>
            <a:xfrm>
              <a:off x="4371912" y="4494863"/>
              <a:ext cx="2044172" cy="1239917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Seu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ambiente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dedicado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com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isolamento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de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rede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,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alta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escala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e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disponibilidade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5" name="Group 379">
            <a:extLst>
              <a:ext uri="{FF2B5EF4-FFF2-40B4-BE49-F238E27FC236}">
                <a16:creationId xmlns:a16="http://schemas.microsoft.com/office/drawing/2014/main" id="{B95D1A9F-0DA0-4BEB-9C14-77A5BEBCD8B3}"/>
              </a:ext>
            </a:extLst>
          </p:cNvPr>
          <p:cNvGrpSpPr/>
          <p:nvPr/>
        </p:nvGrpSpPr>
        <p:grpSpPr>
          <a:xfrm>
            <a:off x="3105054" y="1511544"/>
            <a:ext cx="2092034" cy="4522387"/>
            <a:chOff x="2513766" y="1576510"/>
            <a:chExt cx="2080548" cy="4522387"/>
          </a:xfrm>
        </p:grpSpPr>
        <p:sp>
          <p:nvSpPr>
            <p:cNvPr id="18" name="Plus 17">
              <a:extLst>
                <a:ext uri="{FF2B5EF4-FFF2-40B4-BE49-F238E27FC236}">
                  <a16:creationId xmlns:a16="http://schemas.microsoft.com/office/drawing/2014/main" id="{F3582905-20B6-474B-A5F3-8CC5AFE9930D}"/>
                </a:ext>
              </a:extLst>
            </p:cNvPr>
            <p:cNvSpPr/>
            <p:nvPr/>
          </p:nvSpPr>
          <p:spPr bwMode="auto">
            <a:xfrm>
              <a:off x="3440461" y="3230699"/>
              <a:ext cx="503193" cy="437220"/>
            </a:xfrm>
            <a:prstGeom prst="mathPlus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8C107529-8A5E-4DC6-9E92-4CEC4C8F9F93}"/>
                </a:ext>
              </a:extLst>
            </p:cNvPr>
            <p:cNvSpPr txBox="1"/>
            <p:nvPr/>
          </p:nvSpPr>
          <p:spPr>
            <a:xfrm>
              <a:off x="2514183" y="1576510"/>
              <a:ext cx="2075688" cy="4522387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App Service Plan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0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Free, Basic, Standard, Premium</a:t>
              </a: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E26B3911-AF7C-4874-B7A5-7732B228A41A}"/>
                </a:ext>
              </a:extLst>
            </p:cNvPr>
            <p:cNvSpPr txBox="1"/>
            <p:nvPr/>
          </p:nvSpPr>
          <p:spPr>
            <a:xfrm>
              <a:off x="2513766" y="4607233"/>
              <a:ext cx="2080548" cy="131686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Todas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as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vantagens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 das Functions com SLA e ‘always on’ de um App Service Plan.</a:t>
              </a:r>
            </a:p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21" name="Picture 366">
              <a:extLst>
                <a:ext uri="{FF2B5EF4-FFF2-40B4-BE49-F238E27FC236}">
                  <a16:creationId xmlns:a16="http://schemas.microsoft.com/office/drawing/2014/main" id="{7915DB02-32EA-47C8-BA3D-8542CA7A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0565" y="2727561"/>
              <a:ext cx="1521605" cy="1724725"/>
            </a:xfrm>
            <a:prstGeom prst="rect">
              <a:avLst/>
            </a:prstGeom>
          </p:spPr>
        </p:pic>
      </p:grpSp>
      <p:grpSp>
        <p:nvGrpSpPr>
          <p:cNvPr id="6" name="Group 378">
            <a:extLst>
              <a:ext uri="{FF2B5EF4-FFF2-40B4-BE49-F238E27FC236}">
                <a16:creationId xmlns:a16="http://schemas.microsoft.com/office/drawing/2014/main" id="{59053241-70AD-4B1B-B897-4638775C360E}"/>
              </a:ext>
            </a:extLst>
          </p:cNvPr>
          <p:cNvGrpSpPr/>
          <p:nvPr/>
        </p:nvGrpSpPr>
        <p:grpSpPr>
          <a:xfrm>
            <a:off x="1030442" y="1511544"/>
            <a:ext cx="2075690" cy="4522387"/>
            <a:chOff x="11939" y="1573679"/>
            <a:chExt cx="2075690" cy="4522387"/>
          </a:xfrm>
        </p:grpSpPr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09F38EB7-32CE-4C24-841F-BE4E60C6DD3B}"/>
                </a:ext>
              </a:extLst>
            </p:cNvPr>
            <p:cNvSpPr txBox="1"/>
            <p:nvPr/>
          </p:nvSpPr>
          <p:spPr>
            <a:xfrm>
              <a:off x="11941" y="1573679"/>
              <a:ext cx="2075688" cy="4522387"/>
            </a:xfrm>
            <a:prstGeom prst="rect">
              <a:avLst/>
            </a:prstGeom>
            <a:solidFill>
              <a:srgbClr val="50505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Consumption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lang="en-US" sz="1372" i="1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light"/>
                  <a:ea typeface="Segoe UI Semilight" charset="0"/>
                  <a:cs typeface="Segoe UI Semilight" charset="0"/>
                </a:rPr>
                <a:t>Serverless</a:t>
              </a:r>
              <a:endParaRPr kumimoji="0" lang="en-US" sz="1372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38324FAE-F834-4CAB-BE60-02C10691E6AD}"/>
                </a:ext>
              </a:extLst>
            </p:cNvPr>
            <p:cNvSpPr txBox="1"/>
            <p:nvPr/>
          </p:nvSpPr>
          <p:spPr>
            <a:xfrm>
              <a:off x="11939" y="4537073"/>
              <a:ext cx="2067543" cy="10498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Pague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somente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pelo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uso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! A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medição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é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por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execução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e 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por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 GB/</a:t>
              </a:r>
              <a:r>
                <a:rPr lang="en-US" sz="1372" dirty="0" err="1">
                  <a:solidFill>
                    <a:srgbClr val="FFFFFF"/>
                  </a:solidFill>
                  <a:latin typeface="Segoe UI Semilight"/>
                </a:rPr>
                <a:t>segundo</a:t>
              </a:r>
              <a:r>
                <a:rPr lang="en-US" sz="1372" dirty="0">
                  <a:solidFill>
                    <a:srgbClr val="FFFFFF"/>
                  </a:solidFill>
                  <a:latin typeface="Segoe UI Semilight"/>
                </a:rPr>
                <a:t>.</a:t>
              </a: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17" name="Graphic 367">
              <a:extLst>
                <a:ext uri="{FF2B5EF4-FFF2-40B4-BE49-F238E27FC236}">
                  <a16:creationId xmlns:a16="http://schemas.microsoft.com/office/drawing/2014/main" id="{389F334A-D7F0-44C9-9467-244EEED1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268" y="2687641"/>
              <a:ext cx="1684178" cy="1899844"/>
            </a:xfrm>
            <a:prstGeom prst="rect">
              <a:avLst/>
            </a:prstGeom>
          </p:spPr>
        </p:pic>
      </p:grpSp>
      <p:grpSp>
        <p:nvGrpSpPr>
          <p:cNvPr id="7" name="Group 382">
            <a:extLst>
              <a:ext uri="{FF2B5EF4-FFF2-40B4-BE49-F238E27FC236}">
                <a16:creationId xmlns:a16="http://schemas.microsoft.com/office/drawing/2014/main" id="{368F0A53-E57E-402B-BB99-7C66F4BBC82F}"/>
              </a:ext>
            </a:extLst>
          </p:cNvPr>
          <p:cNvGrpSpPr/>
          <p:nvPr/>
        </p:nvGrpSpPr>
        <p:grpSpPr>
          <a:xfrm>
            <a:off x="7267019" y="1511544"/>
            <a:ext cx="2080548" cy="4512660"/>
            <a:chOff x="8512545" y="1581676"/>
            <a:chExt cx="2080548" cy="4512660"/>
          </a:xfrm>
          <a:solidFill>
            <a:schemeClr val="tx1"/>
          </a:solidFill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B80E689-45E2-4DC5-BCEA-395F7BED7224}"/>
                </a:ext>
              </a:extLst>
            </p:cNvPr>
            <p:cNvSpPr txBox="1"/>
            <p:nvPr/>
          </p:nvSpPr>
          <p:spPr>
            <a:xfrm>
              <a:off x="8512545" y="1581676"/>
              <a:ext cx="2080548" cy="4512660"/>
            </a:xfrm>
            <a:prstGeom prst="rect">
              <a:avLst/>
            </a:prstGeom>
            <a:grpFill/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Azure Functions Runtime (preview)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2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Functions </a:t>
              </a:r>
              <a:r>
                <a:rPr lang="en-US" sz="1372" i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light"/>
                  <a:ea typeface="Segoe UI Semilight" charset="0"/>
                  <a:cs typeface="Segoe UI Semilight" charset="0"/>
                </a:rPr>
                <a:t>on your Server</a:t>
              </a:r>
              <a:endParaRPr kumimoji="0" lang="en-US" sz="1372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368F578-26DB-4F68-A436-E66EC4DD45A6}"/>
                </a:ext>
              </a:extLst>
            </p:cNvPr>
            <p:cNvSpPr txBox="1"/>
            <p:nvPr/>
          </p:nvSpPr>
          <p:spPr>
            <a:xfrm>
              <a:off x="8561855" y="4662258"/>
              <a:ext cx="1981928" cy="1049865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Execute o Azure Functions no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seu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servidor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local (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sem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o restante do Azure)</a:t>
              </a:r>
            </a:p>
          </p:txBody>
        </p:sp>
        <p:pic>
          <p:nvPicPr>
            <p:cNvPr id="14" name="Graphic 368">
              <a:extLst>
                <a:ext uri="{FF2B5EF4-FFF2-40B4-BE49-F238E27FC236}">
                  <a16:creationId xmlns:a16="http://schemas.microsoft.com/office/drawing/2014/main" id="{4D02BDAF-922C-473C-BBBD-6D22BCD4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2000" y="2836096"/>
              <a:ext cx="1770781" cy="1831174"/>
            </a:xfrm>
            <a:prstGeom prst="rect">
              <a:avLst/>
            </a:prstGeom>
          </p:spPr>
        </p:pic>
      </p:grpSp>
      <p:grpSp>
        <p:nvGrpSpPr>
          <p:cNvPr id="8" name="Group 383">
            <a:extLst>
              <a:ext uri="{FF2B5EF4-FFF2-40B4-BE49-F238E27FC236}">
                <a16:creationId xmlns:a16="http://schemas.microsoft.com/office/drawing/2014/main" id="{E207F9D1-5D5B-4B2C-A958-87829FFB82C0}"/>
              </a:ext>
            </a:extLst>
          </p:cNvPr>
          <p:cNvGrpSpPr/>
          <p:nvPr/>
        </p:nvGrpSpPr>
        <p:grpSpPr>
          <a:xfrm>
            <a:off x="9345882" y="1511544"/>
            <a:ext cx="2075688" cy="4522387"/>
            <a:chOff x="10491162" y="1583406"/>
            <a:chExt cx="2075688" cy="4522387"/>
          </a:xfrm>
          <a:solidFill>
            <a:srgbClr val="5C5C5C"/>
          </a:solidFill>
        </p:grpSpPr>
        <p:sp>
          <p:nvSpPr>
            <p:cNvPr id="10" name="TextBox 374">
              <a:extLst>
                <a:ext uri="{FF2B5EF4-FFF2-40B4-BE49-F238E27FC236}">
                  <a16:creationId xmlns:a16="http://schemas.microsoft.com/office/drawing/2014/main" id="{ED467740-293B-4C0E-886E-6FBC9B09E31D}"/>
                </a:ext>
              </a:extLst>
            </p:cNvPr>
            <p:cNvSpPr txBox="1"/>
            <p:nvPr/>
          </p:nvSpPr>
          <p:spPr>
            <a:xfrm>
              <a:off x="10491162" y="1583406"/>
              <a:ext cx="2075688" cy="4522387"/>
            </a:xfrm>
            <a:prstGeom prst="rect">
              <a:avLst/>
            </a:prstGeom>
            <a:grpFill/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Azure IoT Edge (preview)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0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On Devices</a:t>
              </a:r>
            </a:p>
          </p:txBody>
        </p:sp>
        <p:sp>
          <p:nvSpPr>
            <p:cNvPr id="11" name="TextBox 375">
              <a:extLst>
                <a:ext uri="{FF2B5EF4-FFF2-40B4-BE49-F238E27FC236}">
                  <a16:creationId xmlns:a16="http://schemas.microsoft.com/office/drawing/2014/main" id="{145A4593-1999-4837-8CD9-CBE756DF1272}"/>
                </a:ext>
              </a:extLst>
            </p:cNvPr>
            <p:cNvSpPr txBox="1"/>
            <p:nvPr/>
          </p:nvSpPr>
          <p:spPr>
            <a:xfrm>
              <a:off x="10540472" y="4589152"/>
              <a:ext cx="2022639" cy="1506914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Rode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seus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dispositivos IoT Devices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instalando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módulos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personalizados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.</a:t>
              </a:r>
            </a:p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9" name="Picture 2" descr="Image result for azure iot">
            <a:extLst>
              <a:ext uri="{FF2B5EF4-FFF2-40B4-BE49-F238E27FC236}">
                <a16:creationId xmlns:a16="http://schemas.microsoft.com/office/drawing/2014/main" id="{3CF72C92-0A7B-4588-8FF3-0E3FBDB7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55" y="2885064"/>
            <a:ext cx="2405718" cy="12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70C-22F4-4CA1-AEB7-B9C35F9B9FEA}"/>
              </a:ext>
            </a:extLst>
          </p:cNvPr>
          <p:cNvSpPr>
            <a:spLocks noGrp="1"/>
          </p:cNvSpPr>
          <p:nvPr/>
        </p:nvSpPr>
        <p:spPr>
          <a:xfrm>
            <a:off x="0" y="434053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Consumption Plan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6B55EE-2F38-4844-BD20-541351B65EEF}"/>
              </a:ext>
            </a:extLst>
          </p:cNvPr>
          <p:cNvSpPr/>
          <p:nvPr/>
        </p:nvSpPr>
        <p:spPr>
          <a:xfrm>
            <a:off x="86312" y="1110029"/>
            <a:ext cx="8580554" cy="50321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Consumption Plan: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Pague pelo que você usa sem a necessidade de reservar recursos de computação.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aplicativos de função são atribuídos a instâncias de processamento de computação dimensionadas dinamicamente pela plataforma.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funções podem ter várias execuções paralelas, minimizando o tempo total necessário para processar solicitações.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custo é impulsionado pelo número de execuções e pela contabilização do tamanho da memória usada e do tempo total de execução em todas as funções em um aplicativo de função, conforme medido em gigabytes-segundos.</a:t>
            </a:r>
          </a:p>
          <a:p>
            <a:pPr fontAlgn="ctr">
              <a:lnSpc>
                <a:spcPct val="107000"/>
              </a:lnSpc>
            </a:pP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ctr">
              <a:lnSpc>
                <a:spcPct val="107000"/>
              </a:lnSpc>
            </a:pPr>
            <a:r>
              <a:rPr lang="en-US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Observação</a:t>
            </a: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fontAlgn="ctr"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Boa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opção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suas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functions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rodam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escala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elástica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execuções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intermitentes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782FDF-9726-49BC-AE6C-9A6FC7C6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218" y="601153"/>
            <a:ext cx="2722332" cy="61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70C-22F4-4CA1-AEB7-B9C35F9B9FEA}"/>
              </a:ext>
            </a:extLst>
          </p:cNvPr>
          <p:cNvSpPr>
            <a:spLocks noGrp="1"/>
          </p:cNvSpPr>
          <p:nvPr/>
        </p:nvSpPr>
        <p:spPr>
          <a:xfrm>
            <a:off x="0" y="434053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Consumption Plan - </a:t>
            </a:r>
            <a:r>
              <a:rPr lang="en-US" dirty="0" err="1"/>
              <a:t>Simulação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BF39AE-BBA3-4C8B-ABDB-23768D9E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190815"/>
            <a:ext cx="7011186" cy="47940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8A0FDB-8005-496A-9A61-ED98B69C9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5" y="2414893"/>
            <a:ext cx="8723809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7"/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Patrocínio: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3DB1EB-4A1C-4DEA-955C-16E25CA7A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83" y="4478029"/>
            <a:ext cx="1262863" cy="12628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9E829F-1010-4BAB-92B2-DB621D548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1" y="4476527"/>
            <a:ext cx="1221847" cy="126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0122D-9002-4CDC-806A-7F18BCB54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51" y="1781728"/>
            <a:ext cx="2299304" cy="7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56D5B-FC69-4FE2-8772-D8BF29012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22" y="1781728"/>
            <a:ext cx="2763816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C9E98-97D6-4FBA-8523-0FFD92FEE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433" y="1781728"/>
            <a:ext cx="2466975" cy="847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1C05C-8CC3-4792-B2E1-CB6875FE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129" y="3190726"/>
            <a:ext cx="2466975" cy="933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16224-96A4-40CB-A087-3F103FA63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153" y="3214539"/>
            <a:ext cx="192405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7742C6-AE75-4AEA-9AD8-D2BA9FD838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9039" y="4495098"/>
            <a:ext cx="1885950" cy="1228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873E0-DA02-4DE4-9491-82AF510144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8980" y="3157389"/>
            <a:ext cx="2238375" cy="1000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50B906-8267-436A-A76B-7F5CCC366F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738" y="3157389"/>
            <a:ext cx="262890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00CCD-64A0-4625-AF7A-704024335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723" y="4433185"/>
            <a:ext cx="1838325" cy="1352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28A3CE-B8D2-40AF-A40C-CA7AB47770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3876" y="1781728"/>
            <a:ext cx="2299304" cy="9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6DABCA-B980-46BC-9B78-7F781F9BA792}"/>
              </a:ext>
            </a:extLst>
          </p:cNvPr>
          <p:cNvSpPr>
            <a:spLocks noGrp="1"/>
          </p:cNvSpPr>
          <p:nvPr/>
        </p:nvSpPr>
        <p:spPr>
          <a:xfrm>
            <a:off x="34077" y="419414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B037B-860A-48D3-ABC1-32E42F2C4FF6}"/>
              </a:ext>
            </a:extLst>
          </p:cNvPr>
          <p:cNvSpPr/>
          <p:nvPr/>
        </p:nvSpPr>
        <p:spPr>
          <a:xfrm>
            <a:off x="34078" y="1095390"/>
            <a:ext cx="8662045" cy="40441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 Service Plan: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</a:t>
            </a: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são executadas em </a:t>
            </a: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VMs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dedicadas, assim como os Web Apps funcionam hoje para </a:t>
            </a: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SKUs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básicos, padrão ou premium.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VMs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dedicadas são alocadas para seus aplicativos e estão sempre disponíveis se o código está sendo executado ativamente ou não.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ctr">
              <a:lnSpc>
                <a:spcPct val="107000"/>
              </a:lnSpc>
            </a:pPr>
            <a:r>
              <a:rPr lang="en-US" sz="20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Observação</a:t>
            </a: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Boa opção se você tiver </a:t>
            </a: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VMs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existentes e subutilizadas que já estejam executando outro código</a:t>
            </a:r>
          </a:p>
          <a:p>
            <a:pPr fontAlgn="ctr">
              <a:lnSpc>
                <a:spcPct val="107000"/>
              </a:lnSpc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Boa opção se você espera executar funções continuamente ou quase continuamente.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ADEAD32-D58D-40C1-BD78-E72EE85C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045" y="-68262"/>
            <a:ext cx="2951180" cy="67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84380-2AF8-4891-ADB5-85882BF09E76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Como é </a:t>
            </a:r>
            <a:r>
              <a:rPr lang="en-US" sz="3600" dirty="0" err="1"/>
              <a:t>programar</a:t>
            </a:r>
            <a:r>
              <a:rPr lang="en-US" sz="3600" dirty="0"/>
              <a:t> para Functions?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DD7E6DB-7626-4D3C-921D-5EDA433FB4D2}"/>
              </a:ext>
            </a:extLst>
          </p:cNvPr>
          <p:cNvSpPr txBox="1">
            <a:spLocks/>
          </p:cNvSpPr>
          <p:nvPr/>
        </p:nvSpPr>
        <p:spPr>
          <a:xfrm>
            <a:off x="270065" y="1192006"/>
            <a:ext cx="11651870" cy="209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unidade</a:t>
            </a:r>
            <a:r>
              <a:rPr lang="en-US" sz="1600" dirty="0"/>
              <a:t> de </a:t>
            </a:r>
            <a:r>
              <a:rPr lang="en-US" sz="1600" dirty="0" err="1"/>
              <a:t>trabalho</a:t>
            </a:r>
            <a:endParaRPr lang="en-US" sz="1600" dirty="0"/>
          </a:p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</a:t>
            </a:r>
            <a:r>
              <a:rPr lang="en-US" sz="1600" dirty="0" err="1"/>
              <a:t>tem</a:t>
            </a:r>
            <a:r>
              <a:rPr lang="en-US" sz="1600" dirty="0"/>
              <a:t> triggers</a:t>
            </a:r>
          </a:p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entradas e </a:t>
            </a:r>
            <a:r>
              <a:rPr lang="en-US" sz="1600" dirty="0" err="1"/>
              <a:t>saídas</a:t>
            </a:r>
            <a:r>
              <a:rPr lang="en-US" sz="1600" dirty="0"/>
              <a:t> (bindings)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265A14-30AD-4600-8B85-990A12D1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" y="2467303"/>
            <a:ext cx="8571228" cy="1786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B453FA-6114-4D01-9213-7C5D5CC31FC1}"/>
              </a:ext>
            </a:extLst>
          </p:cNvPr>
          <p:cNvGrpSpPr/>
          <p:nvPr/>
        </p:nvGrpSpPr>
        <p:grpSpPr>
          <a:xfrm>
            <a:off x="3977859" y="3835252"/>
            <a:ext cx="7016862" cy="2092585"/>
            <a:chOff x="1619075" y="3932120"/>
            <a:chExt cx="7776596" cy="2403147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F325CA29-4385-4BDD-955C-72090C3BD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36A0AB4-33F3-4528-9869-0074F18941F9}"/>
                </a:ext>
              </a:extLst>
            </p:cNvPr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84380-2AF8-4891-ADB5-85882BF09E76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APIs Serverless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7748441-5CB2-4A7D-9241-B49A0F3BCC97}"/>
              </a:ext>
            </a:extLst>
          </p:cNvPr>
          <p:cNvSpPr/>
          <p:nvPr/>
        </p:nvSpPr>
        <p:spPr>
          <a:xfrm>
            <a:off x="4058894" y="1845496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A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9A36612-7FD7-4EE2-B2CC-4D4C093A6913}"/>
              </a:ext>
            </a:extLst>
          </p:cNvPr>
          <p:cNvSpPr/>
          <p:nvPr/>
        </p:nvSpPr>
        <p:spPr>
          <a:xfrm>
            <a:off x="3832390" y="2360991"/>
            <a:ext cx="1270968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836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customers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2C1322DD-D9CC-48F9-B24C-571F3E90FB4E}"/>
              </a:ext>
            </a:extLst>
          </p:cNvPr>
          <p:cNvSpPr/>
          <p:nvPr/>
        </p:nvSpPr>
        <p:spPr>
          <a:xfrm>
            <a:off x="8102322" y="515696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B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6983A2C1-CB6F-46C2-BAA3-54A62CB723A9}"/>
              </a:ext>
            </a:extLst>
          </p:cNvPr>
          <p:cNvSpPr/>
          <p:nvPr/>
        </p:nvSpPr>
        <p:spPr>
          <a:xfrm>
            <a:off x="7873468" y="1596237"/>
            <a:ext cx="1268341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600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products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4506077-6095-4E18-A121-90A4CE697918}"/>
              </a:ext>
            </a:extLst>
          </p:cNvPr>
          <p:cNvSpPr/>
          <p:nvPr/>
        </p:nvSpPr>
        <p:spPr>
          <a:xfrm>
            <a:off x="8102322" y="3013571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C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B14A13E5-8E27-4BD8-A4AE-130632D94198}"/>
              </a:ext>
            </a:extLst>
          </p:cNvPr>
          <p:cNvSpPr/>
          <p:nvPr/>
        </p:nvSpPr>
        <p:spPr>
          <a:xfrm>
            <a:off x="9500853" y="4092487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Function3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3C1EC3B3-7550-4C7A-9254-B61E7B498ED8}"/>
              </a:ext>
            </a:extLst>
          </p:cNvPr>
          <p:cNvSpPr/>
          <p:nvPr/>
        </p:nvSpPr>
        <p:spPr>
          <a:xfrm>
            <a:off x="7873471" y="4094112"/>
            <a:ext cx="1268338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836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0ABCC5B0-7EEA-46D1-816E-1551AA54C2F6}"/>
              </a:ext>
            </a:extLst>
          </p:cNvPr>
          <p:cNvSpPr/>
          <p:nvPr/>
        </p:nvSpPr>
        <p:spPr>
          <a:xfrm>
            <a:off x="5462402" y="2355911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Function1</a:t>
            </a: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9BB17EBD-3783-46AB-8489-F3509B08198B}"/>
              </a:ext>
            </a:extLst>
          </p:cNvPr>
          <p:cNvSpPr txBox="1"/>
          <p:nvPr/>
        </p:nvSpPr>
        <p:spPr>
          <a:xfrm>
            <a:off x="1282661" y="5121096"/>
            <a:ext cx="3209664" cy="3823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836" kern="0">
                <a:solidFill>
                  <a:sysClr val="windowText" lastClr="000000"/>
                </a:solidFill>
              </a:rPr>
              <a:t>API proxy endpoints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BBDA23ED-EBF9-4A15-A443-64622F3680C0}"/>
              </a:ext>
            </a:extLst>
          </p:cNvPr>
          <p:cNvSpPr txBox="1"/>
          <p:nvPr/>
        </p:nvSpPr>
        <p:spPr>
          <a:xfrm>
            <a:off x="1295551" y="4764840"/>
            <a:ext cx="318388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600" kern="0" dirty="0" err="1">
                <a:solidFill>
                  <a:sysClr val="windowText" lastClr="000000"/>
                </a:solidFill>
              </a:rPr>
              <a:t>HttpTrigger</a:t>
            </a:r>
            <a:r>
              <a:rPr lang="en-US" sz="1600" kern="0" dirty="0">
                <a:solidFill>
                  <a:sysClr val="windowText" lastClr="000000"/>
                </a:solidFill>
              </a:rPr>
              <a:t> function endpoints</a:t>
            </a:r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A58A8A05-3116-4317-AFC5-38DDE23E0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23" y="2714762"/>
            <a:ext cx="795824" cy="795824"/>
          </a:xfrm>
          <a:prstGeom prst="rect">
            <a:avLst/>
          </a:prstGeom>
        </p:spPr>
      </p:pic>
      <p:grpSp>
        <p:nvGrpSpPr>
          <p:cNvPr id="21" name="Group 7">
            <a:extLst>
              <a:ext uri="{FF2B5EF4-FFF2-40B4-BE49-F238E27FC236}">
                <a16:creationId xmlns:a16="http://schemas.microsoft.com/office/drawing/2014/main" id="{632F2B41-A4A7-4F94-9035-26380FF987EF}"/>
              </a:ext>
            </a:extLst>
          </p:cNvPr>
          <p:cNvGrpSpPr/>
          <p:nvPr/>
        </p:nvGrpSpPr>
        <p:grpSpPr>
          <a:xfrm>
            <a:off x="2112947" y="1782758"/>
            <a:ext cx="5777299" cy="2497872"/>
            <a:chOff x="940711" y="2257216"/>
            <a:chExt cx="5664531" cy="2449117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82B032EF-D0F8-49DD-96D9-2DEC9DB1D84C}"/>
                </a:ext>
              </a:extLst>
            </p:cNvPr>
            <p:cNvCxnSpPr>
              <a:cxnSpLocks/>
              <a:stCxn id="29" idx="3"/>
              <a:endCxn id="15" idx="1"/>
            </p:cNvCxnSpPr>
            <p:nvPr/>
          </p:nvCxnSpPr>
          <p:spPr>
            <a:xfrm>
              <a:off x="3872753" y="4114781"/>
              <a:ext cx="2716042" cy="591552"/>
            </a:xfrm>
            <a:prstGeom prst="bentConnector3">
              <a:avLst>
                <a:gd name="adj1" fmla="val 7392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1FD59A-1232-42F7-A69E-E92F8971AB6E}"/>
                </a:ext>
              </a:extLst>
            </p:cNvPr>
            <p:cNvSpPr/>
            <p:nvPr/>
          </p:nvSpPr>
          <p:spPr>
            <a:xfrm>
              <a:off x="2626593" y="3386479"/>
              <a:ext cx="12461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97"/>
              <a:r>
                <a:rPr lang="en-US" sz="1836" kern="0" dirty="0">
                  <a:solidFill>
                    <a:sysClr val="windowText" lastClr="000000"/>
                  </a:solidFill>
                </a:rPr>
                <a:t>/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products</a:t>
              </a:r>
            </a:p>
          </p:txBody>
        </p:sp>
        <p:cxnSp>
          <p:nvCxnSpPr>
            <p:cNvPr id="28" name="Connector: Elbow 33">
              <a:extLst>
                <a:ext uri="{FF2B5EF4-FFF2-40B4-BE49-F238E27FC236}">
                  <a16:creationId xmlns:a16="http://schemas.microsoft.com/office/drawing/2014/main" id="{543DE860-354B-4E72-8674-E15EDF679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202" y="2257216"/>
              <a:ext cx="2716040" cy="1312143"/>
            </a:xfrm>
            <a:prstGeom prst="bentConnector3">
              <a:avLst>
                <a:gd name="adj1" fmla="val 7392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C46AC72F-7D4E-4DFE-ACCD-DC35645AD1C3}"/>
                </a:ext>
              </a:extLst>
            </p:cNvPr>
            <p:cNvSpPr/>
            <p:nvPr/>
          </p:nvSpPr>
          <p:spPr>
            <a:xfrm>
              <a:off x="2626593" y="3931901"/>
              <a:ext cx="12461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97"/>
              <a:r>
                <a:rPr lang="en-US" sz="1836" kern="0" dirty="0">
                  <a:solidFill>
                    <a:sysClr val="windowText" lastClr="000000"/>
                  </a:solidFill>
                </a:rPr>
                <a:t>/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orders</a:t>
              </a:r>
            </a:p>
          </p:txBody>
        </p:sp>
        <p:cxnSp>
          <p:nvCxnSpPr>
            <p:cNvPr id="30" name="Connector: Elbow 30">
              <a:extLst>
                <a:ext uri="{FF2B5EF4-FFF2-40B4-BE49-F238E27FC236}">
                  <a16:creationId xmlns:a16="http://schemas.microsoft.com/office/drawing/2014/main" id="{350ABA54-9455-4365-98A5-589C3776240F}"/>
                </a:ext>
              </a:extLst>
            </p:cNvPr>
            <p:cNvCxnSpPr>
              <a:cxnSpLocks/>
              <a:stCxn id="20" idx="3"/>
              <a:endCxn id="29" idx="1"/>
            </p:cNvCxnSpPr>
            <p:nvPr/>
          </p:nvCxnSpPr>
          <p:spPr>
            <a:xfrm>
              <a:off x="940711" y="3561171"/>
              <a:ext cx="1685882" cy="5536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1">
              <a:extLst>
                <a:ext uri="{FF2B5EF4-FFF2-40B4-BE49-F238E27FC236}">
                  <a16:creationId xmlns:a16="http://schemas.microsoft.com/office/drawing/2014/main" id="{047D611D-5ADB-4FDA-BB99-968ADFEEC22D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 flipV="1">
              <a:off x="940711" y="3007040"/>
              <a:ext cx="1685881" cy="554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6">
              <a:extLst>
                <a:ext uri="{FF2B5EF4-FFF2-40B4-BE49-F238E27FC236}">
                  <a16:creationId xmlns:a16="http://schemas.microsoft.com/office/drawing/2014/main" id="{3A332EB9-F930-4C81-A853-D5CA792898B2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40711" y="3561171"/>
              <a:ext cx="1685882" cy="81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44">
            <a:extLst>
              <a:ext uri="{FF2B5EF4-FFF2-40B4-BE49-F238E27FC236}">
                <a16:creationId xmlns:a16="http://schemas.microsoft.com/office/drawing/2014/main" id="{813A671D-3395-4F05-892A-63248A15511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103358" y="2542432"/>
            <a:ext cx="359044" cy="5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6">
            <a:extLst>
              <a:ext uri="{FF2B5EF4-FFF2-40B4-BE49-F238E27FC236}">
                <a16:creationId xmlns:a16="http://schemas.microsoft.com/office/drawing/2014/main" id="{A616A8A8-FA1F-41D2-B20D-CD9A1309C151}"/>
              </a:ext>
            </a:extLst>
          </p:cNvPr>
          <p:cNvSpPr/>
          <p:nvPr/>
        </p:nvSpPr>
        <p:spPr>
          <a:xfrm>
            <a:off x="9500853" y="1596237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Function2</a:t>
            </a:r>
          </a:p>
        </p:txBody>
      </p: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9BE03991-C00A-4E3A-A757-1FFEA14F6786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9141809" y="1782758"/>
            <a:ext cx="35904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3">
            <a:extLst>
              <a:ext uri="{FF2B5EF4-FFF2-40B4-BE49-F238E27FC236}">
                <a16:creationId xmlns:a16="http://schemas.microsoft.com/office/drawing/2014/main" id="{ABBA3966-34FF-4D8B-AB58-55C5C9D1836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141809" y="4279008"/>
            <a:ext cx="359044" cy="1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D4BD6-7B46-4250-A026-079B377D38E3}"/>
              </a:ext>
            </a:extLst>
          </p:cNvPr>
          <p:cNvSpPr txBox="1">
            <a:spLocks/>
          </p:cNvSpPr>
          <p:nvPr/>
        </p:nvSpPr>
        <p:spPr>
          <a:xfrm>
            <a:off x="655739" y="1557000"/>
            <a:ext cx="10515600" cy="4351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Portal Azure (Kudu)</a:t>
            </a:r>
          </a:p>
          <a:p>
            <a:endParaRPr lang="en-US" sz="2800" dirty="0"/>
          </a:p>
          <a:p>
            <a:r>
              <a:rPr lang="en-US" sz="2800" dirty="0"/>
              <a:t>Visual Studio</a:t>
            </a:r>
          </a:p>
          <a:p>
            <a:endParaRPr lang="en-US" sz="2800" dirty="0"/>
          </a:p>
          <a:p>
            <a:r>
              <a:rPr lang="en-US" sz="2800" dirty="0"/>
              <a:t>VS Code</a:t>
            </a:r>
          </a:p>
          <a:p>
            <a:endParaRPr lang="en-US" sz="2800" dirty="0"/>
          </a:p>
          <a:p>
            <a:r>
              <a:rPr lang="en-US" sz="2800" dirty="0"/>
              <a:t>CLI</a:t>
            </a:r>
          </a:p>
        </p:txBody>
      </p:sp>
      <p:pic>
        <p:nvPicPr>
          <p:cNvPr id="6" name="Picture 10" descr="Image result for visual studio code logo">
            <a:extLst>
              <a:ext uri="{FF2B5EF4-FFF2-40B4-BE49-F238E27FC236}">
                <a16:creationId xmlns:a16="http://schemas.microsoft.com/office/drawing/2014/main" id="{D2953C2B-9BA0-411B-95E7-6C555EC5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09" y="3591964"/>
            <a:ext cx="3610588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Image result for project kudu logo">
            <a:extLst>
              <a:ext uri="{FF2B5EF4-FFF2-40B4-BE49-F238E27FC236}">
                <a16:creationId xmlns:a16="http://schemas.microsoft.com/office/drawing/2014/main" id="{7CC651B2-CD19-4373-9EEF-15FA4453F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53" y="156884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8C07757-4A8A-40D3-BDD9-23FAEA03D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4889" r="94667">
                        <a14:foregroundMark x1="24000" y1="26667" x2="24000" y2="26667"/>
                        <a14:foregroundMark x1="28000" y1="29778" x2="28000" y2="29778"/>
                        <a14:foregroundMark x1="40889" y1="39556" x2="40889" y2="39556"/>
                        <a14:foregroundMark x1="48889" y1="12889" x2="48889" y2="12889"/>
                        <a14:foregroundMark x1="41333" y1="12889" x2="41333" y2="12889"/>
                        <a14:foregroundMark x1="34667" y1="14667" x2="34667" y2="14667"/>
                        <a14:foregroundMark x1="34667" y1="14667" x2="34667" y2="14667"/>
                        <a14:foregroundMark x1="31556" y1="14667" x2="31556" y2="14667"/>
                        <a14:foregroundMark x1="31556" y1="14667" x2="31556" y2="14667"/>
                        <a14:foregroundMark x1="22667" y1="12889" x2="22667" y2="12889"/>
                        <a14:foregroundMark x1="15111" y1="12889" x2="15111" y2="12889"/>
                        <a14:foregroundMark x1="10222" y1="12889" x2="10222" y2="12889"/>
                        <a14:foregroundMark x1="9333" y1="16889" x2="9333" y2="16889"/>
                        <a14:foregroundMark x1="8889" y1="21333" x2="8889" y2="24000"/>
                        <a14:foregroundMark x1="9333" y1="27556" x2="9333" y2="29333"/>
                        <a14:foregroundMark x1="7111" y1="14222" x2="7556" y2="83556"/>
                        <a14:foregroundMark x1="7556" y1="83556" x2="30667" y2="89333"/>
                        <a14:foregroundMark x1="30667" y1="89333" x2="79111" y2="86222"/>
                        <a14:foregroundMark x1="79111" y1="86222" x2="94667" y2="69778"/>
                        <a14:foregroundMark x1="94667" y1="69778" x2="94667" y2="22222"/>
                        <a14:foregroundMark x1="94667" y1="22222" x2="51111" y2="12000"/>
                        <a14:foregroundMark x1="20889" y1="25333" x2="20889" y2="25333"/>
                        <a14:foregroundMark x1="22667" y1="32000" x2="22667" y2="32000"/>
                        <a14:foregroundMark x1="37333" y1="39111" x2="37333" y2="39111"/>
                        <a14:foregroundMark x1="77333" y1="84000" x2="77333" y2="84000"/>
                        <a14:foregroundMark x1="82667" y1="84000" x2="12444" y2="83111"/>
                        <a14:foregroundMark x1="12444" y1="83111" x2="12889" y2="82667"/>
                        <a14:foregroundMark x1="4889" y1="13333" x2="5333" y2="85333"/>
                        <a14:backgroundMark x1="45778" y1="6667" x2="45778" y2="6667"/>
                        <a14:backgroundMark x1="45778" y1="5778" x2="45778" y2="5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6954" y="3591964"/>
            <a:ext cx="2143125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3E53E7-FE01-48BD-A14F-28EAB998BB2B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Tooling</a:t>
            </a:r>
          </a:p>
        </p:txBody>
      </p:sp>
      <p:pic>
        <p:nvPicPr>
          <p:cNvPr id="10" name="Picture 8" descr="Image result for visual studio logo">
            <a:extLst>
              <a:ext uri="{FF2B5EF4-FFF2-40B4-BE49-F238E27FC236}">
                <a16:creationId xmlns:a16="http://schemas.microsoft.com/office/drawing/2014/main" id="{63316526-036F-4EF5-96AC-D01B6D862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9" b="-3993"/>
          <a:stretch/>
        </p:blipFill>
        <p:spPr bwMode="auto">
          <a:xfrm>
            <a:off x="8686954" y="1256512"/>
            <a:ext cx="2381250" cy="23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7E363F8-36FD-4E48-A386-B9B4FA0CBF96}"/>
              </a:ext>
            </a:extLst>
          </p:cNvPr>
          <p:cNvSpPr>
            <a:spLocks noGrp="1"/>
          </p:cNvSpPr>
          <p:nvPr/>
        </p:nvSpPr>
        <p:spPr>
          <a:xfrm>
            <a:off x="1168262" y="2052159"/>
            <a:ext cx="10056812" cy="2179058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Demo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330B09-447E-4107-9955-FB072D8BDD75}"/>
              </a:ext>
            </a:extLst>
          </p:cNvPr>
          <p:cNvSpPr>
            <a:spLocks noGrp="1"/>
          </p:cNvSpPr>
          <p:nvPr/>
        </p:nvSpPr>
        <p:spPr>
          <a:xfrm>
            <a:off x="1226985" y="3345723"/>
            <a:ext cx="8229599" cy="738664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075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AC5E90C-B0C9-4062-ADCD-DFBE4941E0FA}"/>
              </a:ext>
            </a:extLst>
          </p:cNvPr>
          <p:cNvSpPr>
            <a:spLocks noGrp="1"/>
          </p:cNvSpPr>
          <p:nvPr/>
        </p:nvSpPr>
        <p:spPr>
          <a:xfrm>
            <a:off x="98394" y="1534152"/>
            <a:ext cx="5486400" cy="3436938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Transformamos</a:t>
            </a:r>
            <a:r>
              <a:rPr lang="en-US" sz="2000" dirty="0"/>
              <a:t> o </a:t>
            </a:r>
            <a:r>
              <a:rPr lang="en-US" sz="2000" dirty="0" err="1"/>
              <a:t>serviço</a:t>
            </a:r>
            <a:r>
              <a:rPr lang="en-US" sz="2000" dirty="0"/>
              <a:t> popular IMAGE WORKS </a:t>
            </a:r>
            <a:r>
              <a:rPr lang="en-US" sz="2000" dirty="0" err="1"/>
              <a:t>através</a:t>
            </a:r>
            <a:r>
              <a:rPr lang="en-US" sz="2000" dirty="0"/>
              <a:t> da </a:t>
            </a:r>
            <a:r>
              <a:rPr lang="en-US" sz="2000" dirty="0" err="1"/>
              <a:t>tecnologia</a:t>
            </a:r>
            <a:r>
              <a:rPr lang="en-US" sz="2000" dirty="0"/>
              <a:t> Azure serverless.</a:t>
            </a:r>
          </a:p>
          <a:p>
            <a:endParaRPr lang="en-US" sz="2000" dirty="0"/>
          </a:p>
          <a:p>
            <a:r>
              <a:rPr lang="en-US" sz="2000" dirty="0" err="1"/>
              <a:t>Benefícios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Latência</a:t>
            </a:r>
            <a:r>
              <a:rPr lang="en-US" sz="2000" dirty="0"/>
              <a:t> </a:t>
            </a:r>
            <a:r>
              <a:rPr lang="en-US" sz="2000" dirty="0" err="1"/>
              <a:t>reduzida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95%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Tempo de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reduzido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75%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Alta </a:t>
            </a:r>
            <a:r>
              <a:rPr lang="en-US" sz="2000" dirty="0" err="1"/>
              <a:t>disponibilidade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Habilidade</a:t>
            </a:r>
            <a:r>
              <a:rPr lang="en-US" sz="2000" dirty="0"/>
              <a:t> para </a:t>
            </a:r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novas</a:t>
            </a:r>
            <a:r>
              <a:rPr lang="en-US" sz="2000" dirty="0"/>
              <a:t> </a:t>
            </a:r>
            <a:r>
              <a:rPr lang="en-US" sz="2000" dirty="0" err="1"/>
              <a:t>funcionalidades</a:t>
            </a:r>
            <a:r>
              <a:rPr lang="en-US" sz="2000" dirty="0"/>
              <a:t> e releases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 e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frequentes</a:t>
            </a:r>
            <a:r>
              <a:rPr lang="en-US" sz="2000" dirty="0"/>
              <a:t>.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7DB9286-AD9B-4221-8150-6114D89ACF0C}"/>
              </a:ext>
            </a:extLst>
          </p:cNvPr>
          <p:cNvSpPr>
            <a:spLocks noGrp="1"/>
          </p:cNvSpPr>
          <p:nvPr/>
        </p:nvSpPr>
        <p:spPr>
          <a:xfrm>
            <a:off x="6096000" y="696036"/>
            <a:ext cx="5943600" cy="5369204"/>
          </a:xfrm>
          <a:prstGeom prst="rect">
            <a:avLst/>
          </a:prstGeom>
          <a:solidFill>
            <a:srgbClr val="D83B01"/>
          </a:solidFill>
        </p:spPr>
        <p:txBody>
          <a:bodyPr vert="horz" wrap="square" lIns="182880" tIns="146304" rIns="182880" bIns="146304" rtlCol="0" anchor="ctr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pt-BR" dirty="0">
                <a:solidFill>
                  <a:schemeClr val="bg1"/>
                </a:solidFill>
              </a:rPr>
              <a:t>Fomos capazes de mover o desenvolvimento de maneira tranquila e econômica, mesmo quando surgiram problemas inesperados, aproveitando os recursos do Azure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1600" dirty="0" err="1">
                <a:solidFill>
                  <a:schemeClr val="bg1"/>
                </a:solidFill>
              </a:rPr>
              <a:t>JYuki</a:t>
            </a:r>
            <a:r>
              <a:rPr lang="en-US" sz="1600" dirty="0">
                <a:solidFill>
                  <a:schemeClr val="bg1"/>
                </a:solidFill>
              </a:rPr>
              <a:t> Chiba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Design Leader,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Advanced Solutions Group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6C0C470-B6FB-4BAC-9262-54D8AD90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00099"/>
            <a:ext cx="3193513" cy="7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7DB9286-AD9B-4221-8150-6114D89ACF0C}"/>
              </a:ext>
            </a:extLst>
          </p:cNvPr>
          <p:cNvSpPr>
            <a:spLocks noGrp="1"/>
          </p:cNvSpPr>
          <p:nvPr/>
        </p:nvSpPr>
        <p:spPr>
          <a:xfrm>
            <a:off x="6096000" y="696036"/>
            <a:ext cx="5943600" cy="5369204"/>
          </a:xfrm>
          <a:prstGeom prst="rect">
            <a:avLst/>
          </a:prstGeom>
          <a:solidFill>
            <a:srgbClr val="D83B01"/>
          </a:solidFill>
        </p:spPr>
        <p:txBody>
          <a:bodyPr vert="horz" wrap="square" lIns="182880" tIns="146304" rIns="182880" bIns="146304" rtlCol="0" anchor="ctr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</a:rPr>
              <a:t>“</a:t>
            </a:r>
            <a:r>
              <a:rPr lang="pt-BR" sz="3000" dirty="0">
                <a:solidFill>
                  <a:schemeClr val="bg1"/>
                </a:solidFill>
              </a:rPr>
              <a:t>O Azure </a:t>
            </a:r>
            <a:r>
              <a:rPr lang="pt-BR" sz="3000" dirty="0" err="1">
                <a:solidFill>
                  <a:schemeClr val="bg1"/>
                </a:solidFill>
              </a:rPr>
              <a:t>Functions</a:t>
            </a:r>
            <a:r>
              <a:rPr lang="pt-BR" sz="3000" dirty="0">
                <a:solidFill>
                  <a:schemeClr val="bg1"/>
                </a:solidFill>
              </a:rPr>
              <a:t> permite um modelo de computação </a:t>
            </a:r>
            <a:r>
              <a:rPr lang="pt-BR" sz="3000" dirty="0" err="1">
                <a:solidFill>
                  <a:schemeClr val="bg1"/>
                </a:solidFill>
              </a:rPr>
              <a:t>pay</a:t>
            </a:r>
            <a:r>
              <a:rPr lang="pt-BR" sz="3000" dirty="0">
                <a:solidFill>
                  <a:schemeClr val="bg1"/>
                </a:solidFill>
              </a:rPr>
              <a:t>-for-</a:t>
            </a:r>
            <a:r>
              <a:rPr lang="pt-BR" sz="3000" dirty="0" err="1">
                <a:solidFill>
                  <a:schemeClr val="bg1"/>
                </a:solidFill>
              </a:rPr>
              <a:t>what</a:t>
            </a:r>
            <a:r>
              <a:rPr lang="pt-BR" sz="3000" dirty="0">
                <a:solidFill>
                  <a:schemeClr val="bg1"/>
                </a:solidFill>
              </a:rPr>
              <a:t>-</a:t>
            </a:r>
            <a:r>
              <a:rPr lang="pt-BR" sz="3000" dirty="0" err="1">
                <a:solidFill>
                  <a:schemeClr val="bg1"/>
                </a:solidFill>
              </a:rPr>
              <a:t>you</a:t>
            </a:r>
            <a:r>
              <a:rPr lang="pt-BR" sz="3000" dirty="0">
                <a:solidFill>
                  <a:schemeClr val="bg1"/>
                </a:solidFill>
              </a:rPr>
              <a:t>-use com taxas de </a:t>
            </a:r>
            <a:r>
              <a:rPr lang="pt-BR" sz="3000" dirty="0" err="1">
                <a:solidFill>
                  <a:schemeClr val="bg1"/>
                </a:solidFill>
              </a:rPr>
              <a:t>micro-billing</a:t>
            </a:r>
            <a:r>
              <a:rPr lang="pt-BR" sz="3000" dirty="0">
                <a:solidFill>
                  <a:schemeClr val="bg1"/>
                </a:solidFill>
              </a:rPr>
              <a:t>. Isso economiza investimentos significativos em infraestrutura de </a:t>
            </a:r>
            <a:r>
              <a:rPr lang="pt-BR" sz="3000" dirty="0" err="1">
                <a:solidFill>
                  <a:schemeClr val="bg1"/>
                </a:solidFill>
              </a:rPr>
              <a:t>Capex</a:t>
            </a:r>
            <a:r>
              <a:rPr lang="pt-BR" sz="3000" dirty="0">
                <a:solidFill>
                  <a:schemeClr val="bg1"/>
                </a:solidFill>
              </a:rPr>
              <a:t>, bem como custos de </a:t>
            </a:r>
            <a:r>
              <a:rPr lang="pt-BR" sz="3000" dirty="0" err="1">
                <a:solidFill>
                  <a:schemeClr val="bg1"/>
                </a:solidFill>
              </a:rPr>
              <a:t>Opex</a:t>
            </a:r>
            <a:r>
              <a:rPr lang="en-US" sz="3000" dirty="0">
                <a:solidFill>
                  <a:schemeClr val="bg1"/>
                </a:solidFill>
              </a:rPr>
              <a:t>”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Curtis Johnstone</a:t>
            </a:r>
          </a:p>
          <a:p>
            <a:pPr algn="l"/>
            <a:r>
              <a:rPr lang="en-US" sz="1600" dirty="0"/>
              <a:t>Distinguished Engineer,</a:t>
            </a:r>
          </a:p>
          <a:p>
            <a:pPr algn="l"/>
            <a:r>
              <a:rPr lang="en-US" sz="1600" dirty="0"/>
              <a:t>Platform Management Business Unit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9A1BF5D-E1CE-44EE-B53C-A71D4B41AED3}"/>
              </a:ext>
            </a:extLst>
          </p:cNvPr>
          <p:cNvSpPr>
            <a:spLocks noGrp="1"/>
          </p:cNvSpPr>
          <p:nvPr/>
        </p:nvSpPr>
        <p:spPr>
          <a:xfrm>
            <a:off x="152400" y="1737474"/>
            <a:ext cx="5486400" cy="3436938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Adotamos uma abordagem arquitetural sem servidor para o nosso SaaS, implantando os principais recursos do Azure para criar uma plataforma </a:t>
            </a:r>
            <a:r>
              <a:rPr lang="pt-BR" sz="2000" dirty="0" err="1"/>
              <a:t>escalonável</a:t>
            </a:r>
            <a:r>
              <a:rPr lang="pt-BR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Benefícios</a:t>
            </a:r>
            <a:r>
              <a:rPr lang="en-US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Plataforma capaz de gerenciar milhões de objetos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Reduziu o tempo de comercialização em dois terços.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Não há hardware oneroso local nem geração de </a:t>
            </a:r>
            <a:r>
              <a:rPr lang="pt-BR" sz="2000" dirty="0" err="1"/>
              <a:t>VMs</a:t>
            </a:r>
            <a:r>
              <a:rPr lang="pt-BR" sz="2000" dirty="0"/>
              <a:t> na nuvem.</a:t>
            </a:r>
            <a:endParaRPr lang="en-US" sz="20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31CDDB0-8DB9-4F76-9489-B9F99D97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96036"/>
            <a:ext cx="3276600" cy="10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9D67BDF-AAE4-441D-9731-6202A73322F1}"/>
              </a:ext>
            </a:extLst>
          </p:cNvPr>
          <p:cNvSpPr/>
          <p:nvPr/>
        </p:nvSpPr>
        <p:spPr>
          <a:xfrm>
            <a:off x="408264" y="1561287"/>
            <a:ext cx="11224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https://github.com/Azure/Azure-Functions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Azure </a:t>
            </a:r>
            <a:r>
              <a:rPr lang="en-US" sz="2000" dirty="0" err="1">
                <a:hlinkClick r:id="rId3"/>
              </a:rPr>
              <a:t>WebJobs</a:t>
            </a:r>
            <a:r>
              <a:rPr lang="en-US" sz="2000" dirty="0">
                <a:hlinkClick r:id="rId3"/>
              </a:rPr>
              <a:t> SDK script</a:t>
            </a:r>
            <a:r>
              <a:rPr lang="en-US" sz="2000" dirty="0"/>
              <a:t> - the Azure Functions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Azure </a:t>
            </a:r>
            <a:r>
              <a:rPr lang="en-US" sz="2000" dirty="0" err="1">
                <a:hlinkClick r:id="rId4"/>
              </a:rPr>
              <a:t>WebJobs</a:t>
            </a:r>
            <a:r>
              <a:rPr lang="en-US" sz="2000" dirty="0">
                <a:hlinkClick r:id="rId4"/>
              </a:rPr>
              <a:t> SDK</a:t>
            </a:r>
            <a:r>
              <a:rPr lang="en-US" sz="2000" dirty="0"/>
              <a:t> - the "core" of the Azure Functions runtime and many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Azure </a:t>
            </a:r>
            <a:r>
              <a:rPr lang="en-US" sz="2000" dirty="0" err="1">
                <a:hlinkClick r:id="rId5"/>
              </a:rPr>
              <a:t>WebJobs</a:t>
            </a:r>
            <a:r>
              <a:rPr lang="en-US" sz="2000" dirty="0">
                <a:hlinkClick r:id="rId5"/>
              </a:rPr>
              <a:t> SDK extensions</a:t>
            </a:r>
            <a:r>
              <a:rPr lang="en-US" sz="2000" dirty="0"/>
              <a:t> - the repositories of many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Azure Functions CLI</a:t>
            </a:r>
            <a:r>
              <a:rPr lang="en-US" sz="2000" dirty="0"/>
              <a:t> - the command line tool for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Azure Functions Portal</a:t>
            </a:r>
            <a:r>
              <a:rPr lang="en-US" sz="2000" dirty="0"/>
              <a:t> - the UX for the Functions development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Azure Functions templates</a:t>
            </a:r>
            <a:r>
              <a:rPr lang="en-US" sz="2000" dirty="0"/>
              <a:t> - the templates which show up the Azure Functions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Azure Functions samples</a:t>
            </a:r>
            <a:r>
              <a:rPr lang="en-US" sz="2000" dirty="0"/>
              <a:t> - repository for some samples on how the runtime works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9C7EF6-8CED-46AC-9013-B8A63B897049}"/>
              </a:ext>
            </a:extLst>
          </p:cNvPr>
          <p:cNvSpPr>
            <a:spLocks noGrp="1"/>
          </p:cNvSpPr>
          <p:nvPr/>
        </p:nvSpPr>
        <p:spPr>
          <a:xfrm>
            <a:off x="75717" y="52901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Azure Functions é Open Source</a:t>
            </a:r>
          </a:p>
        </p:txBody>
      </p:sp>
    </p:spTree>
    <p:extLst>
      <p:ext uri="{BB962C8B-B14F-4D97-AF65-F5344CB8AC3E}">
        <p14:creationId xmlns:p14="http://schemas.microsoft.com/office/powerpoint/2010/main" val="17140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FE89F0-71B9-4C5A-89B8-59E8A2DF39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Para </a:t>
            </a:r>
            <a:r>
              <a:rPr lang="en-US" dirty="0" err="1"/>
              <a:t>finalizar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9B726E-C482-46A0-BA9E-4BD6817A970C}"/>
              </a:ext>
            </a:extLst>
          </p:cNvPr>
          <p:cNvSpPr txBox="1">
            <a:spLocks/>
          </p:cNvSpPr>
          <p:nvPr/>
        </p:nvSpPr>
        <p:spPr>
          <a:xfrm>
            <a:off x="838200" y="148935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Experimente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Azure Functions!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é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robusto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maduro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atende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seus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workloads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críticos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Acompanhe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 time no Twitter @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AzureFunctions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Tug of war demo: 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https://github.com/joescars/TugOfWar-FunctionsDemo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Photo Mosaic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https://github.com/Azure-Samples/functions-dotnet-photo-mosaic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C629187-08A7-4EB5-BBB3-E8588F21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04" y="2668640"/>
            <a:ext cx="2258165" cy="19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Call center">
            <a:extLst>
              <a:ext uri="{FF2B5EF4-FFF2-40B4-BE49-F238E27FC236}">
                <a16:creationId xmlns:a16="http://schemas.microsoft.com/office/drawing/2014/main" id="{EC03CEFD-AB8F-4B2C-8AD8-7535CBBC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494" y="-358322"/>
            <a:ext cx="7241011" cy="7241011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CC4FA9-6229-4359-B25A-877C03240630}"/>
              </a:ext>
            </a:extLst>
          </p:cNvPr>
          <p:cNvSpPr txBox="1">
            <a:spLocks/>
          </p:cNvSpPr>
          <p:nvPr/>
        </p:nvSpPr>
        <p:spPr>
          <a:xfrm>
            <a:off x="1758531" y="832202"/>
            <a:ext cx="8591215" cy="1052951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12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  <a:r>
              <a:rPr lang="en-US" sz="612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5BE2-E843-4F1A-ACAB-A77763F56E51}"/>
              </a:ext>
            </a:extLst>
          </p:cNvPr>
          <p:cNvSpPr txBox="1">
            <a:spLocks/>
          </p:cNvSpPr>
          <p:nvPr/>
        </p:nvSpPr>
        <p:spPr>
          <a:xfrm>
            <a:off x="608175" y="2268454"/>
            <a:ext cx="5748908" cy="215309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61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dos Santos</a:t>
            </a:r>
          </a:p>
          <a:p>
            <a:pPr marL="0" indent="0">
              <a:buNone/>
            </a:pPr>
            <a:r>
              <a:rPr lang="en-US" sz="1836" dirty="0">
                <a:solidFill>
                  <a:schemeClr val="accent1">
                    <a:lumMod val="75000"/>
                  </a:schemeClr>
                </a:solidFill>
              </a:rPr>
              <a:t>CDS Informática Ltda.</a:t>
            </a:r>
          </a:p>
          <a:p>
            <a:pPr marL="0" indent="0">
              <a:buNone/>
            </a:pPr>
            <a:r>
              <a:rPr lang="en-US" sz="1836" dirty="0">
                <a:solidFill>
                  <a:schemeClr val="tx1"/>
                </a:solidFill>
                <a:hlinkClick r:id="rId4"/>
              </a:rPr>
              <a:t>carlos@cdsinformatica.com.br</a:t>
            </a:r>
            <a:r>
              <a:rPr lang="en-US" sz="1836" dirty="0">
                <a:solidFill>
                  <a:schemeClr val="tx1"/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36" dirty="0">
                <a:solidFill>
                  <a:schemeClr val="tx1"/>
                </a:solidFill>
                <a:cs typeface="Arial" pitchFamily="34" charset="0"/>
                <a:hlinkClick r:id="rId5"/>
              </a:rPr>
              <a:t>www.carloscds.net</a:t>
            </a:r>
            <a:r>
              <a:rPr lang="pt-BR" sz="1836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36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@</a:t>
            </a:r>
            <a:r>
              <a:rPr lang="pt-BR" sz="1836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cdssoftware</a:t>
            </a:r>
            <a:endParaRPr lang="en-US" sz="1836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AC7B5-CBB2-4576-8FE5-A19B64DB2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051" y="4283421"/>
            <a:ext cx="3111895" cy="14625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C042CF-C103-4B4D-8DA3-CDA6C31F3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750" y="5111345"/>
            <a:ext cx="2706069" cy="7731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3ECAC4-0CC1-4F14-9F96-07D07544C4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781" y="2614995"/>
            <a:ext cx="3267887" cy="21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7"/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Beneficiários do Evento: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887E9A-DA17-48FA-9350-5011995BE4B5}"/>
              </a:ext>
            </a:extLst>
          </p:cNvPr>
          <p:cNvSpPr txBox="1"/>
          <p:nvPr/>
        </p:nvSpPr>
        <p:spPr>
          <a:xfrm>
            <a:off x="627414" y="1447252"/>
            <a:ext cx="446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APAE-Associação de Pais e Amigos dos Excepcionais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495D33-AA83-4857-976B-FAFC7B2E30AA}"/>
              </a:ext>
            </a:extLst>
          </p:cNvPr>
          <p:cNvSpPr txBox="1"/>
          <p:nvPr/>
        </p:nvSpPr>
        <p:spPr>
          <a:xfrm>
            <a:off x="5995402" y="1447252"/>
            <a:ext cx="446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Lar da Criança Ninho de Paz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7376E4-64A9-4A1E-98CA-9CB43E5EAA5B}"/>
              </a:ext>
            </a:extLst>
          </p:cNvPr>
          <p:cNvSpPr txBox="1"/>
          <p:nvPr/>
        </p:nvSpPr>
        <p:spPr>
          <a:xfrm>
            <a:off x="627414" y="2269554"/>
            <a:ext cx="8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quem quiser doar outros valores além das inscrições: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8F6907-40D7-4DA0-BCCB-372692520E0A}"/>
              </a:ext>
            </a:extLst>
          </p:cNvPr>
          <p:cNvSpPr txBox="1"/>
          <p:nvPr/>
        </p:nvSpPr>
        <p:spPr>
          <a:xfrm>
            <a:off x="627414" y="2823552"/>
            <a:ext cx="4464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CAIXA ECONÔMICA FEDERAL</a:t>
            </a:r>
          </a:p>
          <a:p>
            <a:r>
              <a:rPr lang="pt-BR" sz="2000" b="1" dirty="0"/>
              <a:t>AG: 0504</a:t>
            </a:r>
          </a:p>
          <a:p>
            <a:r>
              <a:rPr lang="pt-BR" sz="2000" b="1" dirty="0"/>
              <a:t>CC: 01823-0</a:t>
            </a:r>
          </a:p>
          <a:p>
            <a:r>
              <a:rPr lang="pt-BR" sz="2000" b="1" dirty="0"/>
              <a:t>CNPJ: 89.078.059/0001-06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FCC9AA-68A4-48D5-A080-AA2B869C632D}"/>
              </a:ext>
            </a:extLst>
          </p:cNvPr>
          <p:cNvSpPr txBox="1"/>
          <p:nvPr/>
        </p:nvSpPr>
        <p:spPr>
          <a:xfrm>
            <a:off x="5995402" y="2823552"/>
            <a:ext cx="4464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/>
              <a:t>ITAU UNIBANCO AS</a:t>
            </a:r>
            <a:endParaRPr lang="pt-BR" sz="2000" b="1" dirty="0"/>
          </a:p>
          <a:p>
            <a:r>
              <a:rPr lang="pt-BR" sz="2000" b="1" i="1" dirty="0"/>
              <a:t>Agência: 467</a:t>
            </a:r>
            <a:endParaRPr lang="pt-BR" sz="2000" b="1" dirty="0"/>
          </a:p>
          <a:p>
            <a:r>
              <a:rPr lang="pt-BR" sz="2000" b="1" i="1" dirty="0"/>
              <a:t>CC: 611109</a:t>
            </a:r>
            <a:endParaRPr lang="pt-BR" sz="2000" b="1" dirty="0"/>
          </a:p>
          <a:p>
            <a:r>
              <a:rPr lang="pt-BR" sz="2000" b="1" i="1" dirty="0"/>
              <a:t>CNPJ 53.372.454/0001-50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3225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Professor">
            <a:extLst>
              <a:ext uri="{FF2B5EF4-FFF2-40B4-BE49-F238E27FC236}">
                <a16:creationId xmlns:a16="http://schemas.microsoft.com/office/drawing/2014/main" id="{DDADEDF3-880C-424A-B10D-DD6F9A4E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1634" y="0"/>
            <a:ext cx="4833877" cy="6445170"/>
          </a:xfrm>
          <a:prstGeom prst="rect">
            <a:avLst/>
          </a:prstGeom>
        </p:spPr>
      </p:pic>
      <p:sp>
        <p:nvSpPr>
          <p:cNvPr id="3" name="Title 57">
            <a:extLst>
              <a:ext uri="{FF2B5EF4-FFF2-40B4-BE49-F238E27FC236}">
                <a16:creationId xmlns:a16="http://schemas.microsoft.com/office/drawing/2014/main" id="{984D73C0-031E-4067-BB6F-04716E9DBB86}"/>
              </a:ext>
            </a:extLst>
          </p:cNvPr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Palestrante:</a:t>
            </a: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E0C417A1-09B9-4E74-953A-FDECB14FB701}"/>
              </a:ext>
            </a:extLst>
          </p:cNvPr>
          <p:cNvSpPr/>
          <p:nvPr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8D0C16-03DB-4F45-A570-62F6E6855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23" y="60324"/>
            <a:ext cx="2508980" cy="42256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FE920A-0DD8-4AC4-9092-420C3D148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38" y="1222132"/>
            <a:ext cx="2346662" cy="49501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D45439-61B4-4428-84FB-A7C08883D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275046"/>
            <a:ext cx="2218621" cy="85855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1037" y="4292858"/>
            <a:ext cx="2218621" cy="1837532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Categorias de premiação: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Visual Studio &amp;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Technologies</a:t>
            </a:r>
          </a:p>
          <a:p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Primeiro ano premiado: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</a:p>
          <a:p>
            <a:endParaRPr lang="pt-BR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Número de prêmios MVPs: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303416" y="3459068"/>
            <a:ext cx="3791218" cy="2960600"/>
            <a:chOff x="3303416" y="3408734"/>
            <a:chExt cx="3791218" cy="2960600"/>
          </a:xfrm>
        </p:grpSpPr>
        <p:sp>
          <p:nvSpPr>
            <p:cNvPr id="6" name="CaixaDeTexto 5"/>
            <p:cNvSpPr txBox="1"/>
            <p:nvPr/>
          </p:nvSpPr>
          <p:spPr>
            <a:xfrm>
              <a:off x="4000133" y="3476234"/>
              <a:ext cx="3094501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https://bit.ly/2GpZhGv</a:t>
              </a: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Linkedin.com/in/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Facebook.com/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carloscds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Instagram.com/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3303416" y="3408734"/>
              <a:ext cx="856707" cy="2213095"/>
              <a:chOff x="3303416" y="3408734"/>
              <a:chExt cx="856707" cy="2213095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1E6CF8DA-1C6A-4018-880F-83B127BB5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73586" b="60189"/>
              <a:stretch/>
            </p:blipFill>
            <p:spPr>
              <a:xfrm>
                <a:off x="3303416" y="4403705"/>
                <a:ext cx="856707" cy="1218124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800" y="3408734"/>
                <a:ext cx="556333" cy="507013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2690" y="3937478"/>
                <a:ext cx="430375" cy="422765"/>
              </a:xfrm>
              <a:prstGeom prst="rect">
                <a:avLst/>
              </a:prstGeom>
            </p:spPr>
          </p:pic>
        </p:grp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FB105BC-4CF6-409D-89E0-5052EBFFFC9F}"/>
              </a:ext>
            </a:extLst>
          </p:cNvPr>
          <p:cNvSpPr txBox="1"/>
          <p:nvPr/>
        </p:nvSpPr>
        <p:spPr>
          <a:xfrm>
            <a:off x="3404918" y="1168314"/>
            <a:ext cx="8098692" cy="2512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egoe UI" panose="020B0502040204020203" pitchFamily="34" charset="0"/>
                <a:cs typeface="Segoe UI" panose="020B0502040204020203" pitchFamily="34" charset="0"/>
              </a:rPr>
              <a:t>Biografia</a:t>
            </a:r>
          </a:p>
          <a:p>
            <a:endParaRPr lang="pt-BR" sz="1050" dirty="0">
              <a:latin typeface="+mj-lt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 Mais de 25 anos de experiência no desenvolvimento de software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Responsável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Pesquisa</a:t>
            </a:r>
            <a:r>
              <a:rPr lang="en-US" sz="1400" dirty="0"/>
              <a:t> e </a:t>
            </a:r>
            <a:r>
              <a:rPr lang="en-US" sz="1400" dirty="0" err="1"/>
              <a:t>Desenvolvimento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CDS Informática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 M</a:t>
            </a:r>
            <a:r>
              <a:rPr lang="en-US" sz="1400" dirty="0" err="1"/>
              <a:t>icrosoft</a:t>
            </a:r>
            <a:r>
              <a:rPr lang="en-US" sz="1400" dirty="0"/>
              <a:t> Regional Director</a:t>
            </a:r>
            <a:endParaRPr lang="pt-BR" sz="1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Um dos </a:t>
            </a:r>
            <a:r>
              <a:rPr lang="en-US" sz="1400" dirty="0" err="1"/>
              <a:t>criadores</a:t>
            </a:r>
            <a:r>
              <a:rPr lang="en-US" sz="1400" dirty="0"/>
              <a:t> do </a:t>
            </a:r>
            <a:r>
              <a:rPr lang="en-US" sz="1400" dirty="0" err="1"/>
              <a:t>projeto</a:t>
            </a:r>
            <a:r>
              <a:rPr lang="en-US" sz="1400" dirty="0"/>
              <a:t> open source </a:t>
            </a:r>
            <a:r>
              <a:rPr lang="en-US" sz="1400" dirty="0" err="1"/>
              <a:t>CodeCracker</a:t>
            </a:r>
            <a:r>
              <a:rPr lang="en-US" sz="1400" dirty="0"/>
              <a:t>: </a:t>
            </a:r>
            <a:r>
              <a:rPr lang="en-US" sz="1400" dirty="0">
                <a:hlinkClick r:id="rId10"/>
              </a:rPr>
              <a:t>www.github.com/code-cracker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Mantenedor</a:t>
            </a:r>
            <a:r>
              <a:rPr lang="en-US" sz="1400" dirty="0"/>
              <a:t> do </a:t>
            </a:r>
            <a:r>
              <a:rPr lang="en-US" sz="1400" dirty="0" err="1"/>
              <a:t>projeto</a:t>
            </a:r>
            <a:r>
              <a:rPr lang="en-US" sz="1400" dirty="0"/>
              <a:t> open source </a:t>
            </a:r>
            <a:r>
              <a:rPr lang="en-US" sz="1400" dirty="0" err="1"/>
              <a:t>BoletoNet</a:t>
            </a:r>
            <a:r>
              <a:rPr lang="en-US" sz="1400" dirty="0"/>
              <a:t>: </a:t>
            </a:r>
            <a:r>
              <a:rPr lang="en-US" sz="1400" dirty="0">
                <a:hlinkClick r:id="rId11"/>
              </a:rPr>
              <a:t>www.github.com/boletonet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>
                <a:hlinkClick r:id="rId12"/>
              </a:rPr>
              <a:t>www.github.com/carloscds</a:t>
            </a:r>
            <a:r>
              <a:rPr lang="en-US" sz="1400" dirty="0"/>
              <a:t> </a:t>
            </a:r>
          </a:p>
          <a:p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48D927-315A-4B40-B2B3-CF37C67981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18" y="5680552"/>
            <a:ext cx="610470" cy="413389"/>
          </a:xfrm>
          <a:prstGeom prst="rect">
            <a:avLst/>
          </a:prstGeom>
        </p:spPr>
      </p:pic>
      <p:pic>
        <p:nvPicPr>
          <p:cNvPr id="1026" name="Picture 2" descr="Carlos dos Santos (Carlos dos Santos) photo">
            <a:extLst>
              <a:ext uri="{FF2B5EF4-FFF2-40B4-BE49-F238E27FC236}">
                <a16:creationId xmlns:a16="http://schemas.microsoft.com/office/drawing/2014/main" id="{7DA7C973-F15E-4283-85D2-71FDCFE7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2" y="2133601"/>
            <a:ext cx="2246614" cy="21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36EE84-0484-4305-A7EB-700BF440EF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76839" y="3377494"/>
            <a:ext cx="3267887" cy="21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6" descr="Lista de verificação">
            <a:extLst>
              <a:ext uri="{FF2B5EF4-FFF2-40B4-BE49-F238E27FC236}">
                <a16:creationId xmlns:a16="http://schemas.microsoft.com/office/drawing/2014/main" id="{DD7CD8A8-683A-4C48-B374-8B6307E0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75" y="103640"/>
            <a:ext cx="6650720" cy="6650720"/>
          </a:xfrm>
          <a:prstGeom prst="rect">
            <a:avLst/>
          </a:prstGeom>
        </p:spPr>
      </p:pic>
      <p:sp>
        <p:nvSpPr>
          <p:cNvPr id="26" name="Title 57">
            <a:extLst>
              <a:ext uri="{FF2B5EF4-FFF2-40B4-BE49-F238E27FC236}">
                <a16:creationId xmlns:a16="http://schemas.microsoft.com/office/drawing/2014/main" id="{42D9ECA8-0140-4365-89B9-0072BBC4CD45}"/>
              </a:ext>
            </a:extLst>
          </p:cNvPr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Agenda: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6F09A66E-CD2F-46BD-B0FC-A38A413639EA}"/>
              </a:ext>
            </a:extLst>
          </p:cNvPr>
          <p:cNvSpPr/>
          <p:nvPr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8D0C16-03DB-4F45-A570-62F6E685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23" y="60324"/>
            <a:ext cx="2508980" cy="422565"/>
          </a:xfrm>
          <a:prstGeom prst="rect">
            <a:avLst/>
          </a:prstGeom>
        </p:spPr>
      </p:pic>
      <p:sp>
        <p:nvSpPr>
          <p:cNvPr id="12" name="Rectangle 31"/>
          <p:cNvSpPr/>
          <p:nvPr/>
        </p:nvSpPr>
        <p:spPr>
          <a:xfrm>
            <a:off x="627414" y="1389075"/>
            <a:ext cx="6983793" cy="3278448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IaaS x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O que é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Quais os benefícios 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quê usar 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no Azure = Azure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2" defTabSz="768096">
              <a:spcBef>
                <a:spcPts val="840"/>
              </a:spcBef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CB1EB5D9-01A5-4BA8-9F1C-C2387756C0A2}"/>
              </a:ext>
            </a:extLst>
          </p:cNvPr>
          <p:cNvSpPr txBox="1"/>
          <p:nvPr/>
        </p:nvSpPr>
        <p:spPr>
          <a:xfrm>
            <a:off x="82857" y="5652961"/>
            <a:ext cx="2772499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 dirty="0">
                <a:solidFill>
                  <a:srgbClr val="0070C0"/>
                </a:solidFill>
                <a:latin typeface="Segoe UI"/>
              </a:rPr>
              <a:t>On-Premises</a:t>
            </a:r>
          </a:p>
        </p:txBody>
      </p:sp>
      <p:cxnSp>
        <p:nvCxnSpPr>
          <p:cNvPr id="3" name="Straight Arrow Connector 10">
            <a:extLst>
              <a:ext uri="{FF2B5EF4-FFF2-40B4-BE49-F238E27FC236}">
                <a16:creationId xmlns:a16="http://schemas.microsoft.com/office/drawing/2014/main" id="{830160CF-5523-4668-9A49-FEF52AC7586A}"/>
              </a:ext>
            </a:extLst>
          </p:cNvPr>
          <p:cNvCxnSpPr>
            <a:cxnSpLocks/>
          </p:cNvCxnSpPr>
          <p:nvPr/>
        </p:nvCxnSpPr>
        <p:spPr>
          <a:xfrm>
            <a:off x="197155" y="5666653"/>
            <a:ext cx="281212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1">
            <a:extLst>
              <a:ext uri="{FF2B5EF4-FFF2-40B4-BE49-F238E27FC236}">
                <a16:creationId xmlns:a16="http://schemas.microsoft.com/office/drawing/2014/main" id="{C231C491-6CA9-49FC-974C-919B659062BC}"/>
              </a:ext>
            </a:extLst>
          </p:cNvPr>
          <p:cNvSpPr/>
          <p:nvPr/>
        </p:nvSpPr>
        <p:spPr bwMode="auto">
          <a:xfrm>
            <a:off x="1510849" y="557345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71">
            <a:extLst>
              <a:ext uri="{FF2B5EF4-FFF2-40B4-BE49-F238E27FC236}">
                <a16:creationId xmlns:a16="http://schemas.microsoft.com/office/drawing/2014/main" id="{08AC357A-CE29-4061-B66B-61B9106B951F}"/>
              </a:ext>
            </a:extLst>
          </p:cNvPr>
          <p:cNvSpPr txBox="1"/>
          <p:nvPr/>
        </p:nvSpPr>
        <p:spPr>
          <a:xfrm rot="20877579">
            <a:off x="436273" y="4628782"/>
            <a:ext cx="2194832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quantos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preciso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6" name="TextBox 472">
            <a:extLst>
              <a:ext uri="{FF2B5EF4-FFF2-40B4-BE49-F238E27FC236}">
                <a16:creationId xmlns:a16="http://schemas.microsoft.com/office/drawing/2014/main" id="{22C7F164-D5DC-4773-A6B6-0FA281150922}"/>
              </a:ext>
            </a:extLst>
          </p:cNvPr>
          <p:cNvSpPr txBox="1"/>
          <p:nvPr/>
        </p:nvSpPr>
        <p:spPr>
          <a:xfrm rot="21066084">
            <a:off x="6901920" y="3037151"/>
            <a:ext cx="1561646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SO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deveria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usar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7" name="TextBox 473">
            <a:extLst>
              <a:ext uri="{FF2B5EF4-FFF2-40B4-BE49-F238E27FC236}">
                <a16:creationId xmlns:a16="http://schemas.microsoft.com/office/drawing/2014/main" id="{B419743A-E54D-4F29-A536-BE914D6DD763}"/>
              </a:ext>
            </a:extLst>
          </p:cNvPr>
          <p:cNvSpPr txBox="1"/>
          <p:nvPr/>
        </p:nvSpPr>
        <p:spPr>
          <a:xfrm>
            <a:off x="7253581" y="5184739"/>
            <a:ext cx="2367956" cy="714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 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frequência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aplicar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nos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meus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8" name="TextBox 474">
            <a:extLst>
              <a:ext uri="{FF2B5EF4-FFF2-40B4-BE49-F238E27FC236}">
                <a16:creationId xmlns:a16="http://schemas.microsoft.com/office/drawing/2014/main" id="{4FFEFDA6-DC12-4102-B56A-92DABB0AA1A9}"/>
              </a:ext>
            </a:extLst>
          </p:cNvPr>
          <p:cNvSpPr txBox="1"/>
          <p:nvPr/>
        </p:nvSpPr>
        <p:spPr>
          <a:xfrm rot="20700000">
            <a:off x="906343" y="1030678"/>
            <a:ext cx="258756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tamanho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de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deveria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comprar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9" name="TextBox 475">
            <a:extLst>
              <a:ext uri="{FF2B5EF4-FFF2-40B4-BE49-F238E27FC236}">
                <a16:creationId xmlns:a16="http://schemas.microsoft.com/office/drawing/2014/main" id="{0FAC1726-28A7-4960-BA0C-BB764E2E31A2}"/>
              </a:ext>
            </a:extLst>
          </p:cNvPr>
          <p:cNvSpPr txBox="1"/>
          <p:nvPr/>
        </p:nvSpPr>
        <p:spPr>
          <a:xfrm rot="1233718">
            <a:off x="9643268" y="1236315"/>
            <a:ext cx="2114681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a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frequência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dos</a:t>
            </a:r>
            <a:b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backups do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0" name="TextBox 476">
            <a:extLst>
              <a:ext uri="{FF2B5EF4-FFF2-40B4-BE49-F238E27FC236}">
                <a16:creationId xmlns:a16="http://schemas.microsoft.com/office/drawing/2014/main" id="{3379046E-538C-4A49-B064-DABE32C84478}"/>
              </a:ext>
            </a:extLst>
          </p:cNvPr>
          <p:cNvSpPr txBox="1"/>
          <p:nvPr/>
        </p:nvSpPr>
        <p:spPr>
          <a:xfrm>
            <a:off x="10068408" y="2147946"/>
            <a:ext cx="2141933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posso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aumentar</a:t>
            </a:r>
            <a:b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do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TextBox 477">
            <a:extLst>
              <a:ext uri="{FF2B5EF4-FFF2-40B4-BE49-F238E27FC236}">
                <a16:creationId xmlns:a16="http://schemas.microsoft.com/office/drawing/2014/main" id="{074C5B96-3B22-4E4B-A609-C17613CB2BEA}"/>
              </a:ext>
            </a:extLst>
          </p:cNvPr>
          <p:cNvSpPr txBox="1"/>
          <p:nvPr/>
        </p:nvSpPr>
        <p:spPr>
          <a:xfrm>
            <a:off x="6850045" y="75373"/>
            <a:ext cx="268374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faço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um novo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deploy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b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para meu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2" name="TextBox 478">
            <a:extLst>
              <a:ext uri="{FF2B5EF4-FFF2-40B4-BE49-F238E27FC236}">
                <a16:creationId xmlns:a16="http://schemas.microsoft.com/office/drawing/2014/main" id="{A2EB86EB-157E-4144-905B-F13291770571}"/>
              </a:ext>
            </a:extLst>
          </p:cNvPr>
          <p:cNvSpPr txBox="1"/>
          <p:nvPr/>
        </p:nvSpPr>
        <p:spPr>
          <a:xfrm>
            <a:off x="4755578" y="785723"/>
            <a:ext cx="267893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Quais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pacotes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deveriam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estar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no meu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3" name="TextBox 479">
            <a:extLst>
              <a:ext uri="{FF2B5EF4-FFF2-40B4-BE49-F238E27FC236}">
                <a16:creationId xmlns:a16="http://schemas.microsoft.com/office/drawing/2014/main" id="{75527077-AE97-47AA-BD97-F755BDFD8D79}"/>
              </a:ext>
            </a:extLst>
          </p:cNvPr>
          <p:cNvSpPr txBox="1"/>
          <p:nvPr/>
        </p:nvSpPr>
        <p:spPr>
          <a:xfrm>
            <a:off x="2596260" y="4802047"/>
            <a:ext cx="2890535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Quanto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tempo leva para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provisionar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um novo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4" name="TextBox 480">
            <a:extLst>
              <a:ext uri="{FF2B5EF4-FFF2-40B4-BE49-F238E27FC236}">
                <a16:creationId xmlns:a16="http://schemas.microsoft.com/office/drawing/2014/main" id="{5F48CB9B-1183-4C06-A7C5-90F0F4BC485D}"/>
              </a:ext>
            </a:extLst>
          </p:cNvPr>
          <p:cNvSpPr txBox="1"/>
          <p:nvPr/>
        </p:nvSpPr>
        <p:spPr>
          <a:xfrm rot="2037234">
            <a:off x="9724375" y="3387789"/>
            <a:ext cx="2129109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Meu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está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um local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seguro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5" name="TextBox 481">
            <a:extLst>
              <a:ext uri="{FF2B5EF4-FFF2-40B4-BE49-F238E27FC236}">
                <a16:creationId xmlns:a16="http://schemas.microsoft.com/office/drawing/2014/main" id="{449688C2-16E4-4EE7-8F0A-4FCEF65B818F}"/>
              </a:ext>
            </a:extLst>
          </p:cNvPr>
          <p:cNvSpPr txBox="1"/>
          <p:nvPr/>
        </p:nvSpPr>
        <p:spPr>
          <a:xfrm rot="20116499">
            <a:off x="7099344" y="3664124"/>
            <a:ext cx="2371162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O 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acontece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se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acabar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energia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6" name="TextBox 482">
            <a:extLst>
              <a:ext uri="{FF2B5EF4-FFF2-40B4-BE49-F238E27FC236}">
                <a16:creationId xmlns:a16="http://schemas.microsoft.com/office/drawing/2014/main" id="{CDD9048F-D154-4AE8-8943-AF540591AEC4}"/>
              </a:ext>
            </a:extLst>
          </p:cNvPr>
          <p:cNvSpPr txBox="1"/>
          <p:nvPr/>
        </p:nvSpPr>
        <p:spPr>
          <a:xfrm rot="19484879">
            <a:off x="451466" y="3484363"/>
            <a:ext cx="1798890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preciso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uma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rede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secundária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7" name="TextBox 483">
            <a:extLst>
              <a:ext uri="{FF2B5EF4-FFF2-40B4-BE49-F238E27FC236}">
                <a16:creationId xmlns:a16="http://schemas.microsoft.com/office/drawing/2014/main" id="{400E6DC3-6FE4-4B92-A837-44D524EE6889}"/>
              </a:ext>
            </a:extLst>
          </p:cNvPr>
          <p:cNvSpPr txBox="1"/>
          <p:nvPr/>
        </p:nvSpPr>
        <p:spPr>
          <a:xfrm rot="21388068">
            <a:off x="2998022" y="49752"/>
            <a:ext cx="281198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é o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tamanho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correto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do 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para meu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negócio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8" name="TextBox 484">
            <a:extLst>
              <a:ext uri="{FF2B5EF4-FFF2-40B4-BE49-F238E27FC236}">
                <a16:creationId xmlns:a16="http://schemas.microsoft.com/office/drawing/2014/main" id="{18DA3D07-DFDE-4BAE-A823-A35FDB08F22E}"/>
              </a:ext>
            </a:extLst>
          </p:cNvPr>
          <p:cNvSpPr txBox="1"/>
          <p:nvPr/>
        </p:nvSpPr>
        <p:spPr>
          <a:xfrm rot="20700000">
            <a:off x="3324419" y="3029077"/>
            <a:ext cx="2797561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pode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acessar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fisicamente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meus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9" name="TextBox 485">
            <a:extLst>
              <a:ext uri="{FF2B5EF4-FFF2-40B4-BE49-F238E27FC236}">
                <a16:creationId xmlns:a16="http://schemas.microsoft.com/office/drawing/2014/main" id="{72BB1518-288E-4A04-A584-D069A31E1589}"/>
              </a:ext>
            </a:extLst>
          </p:cNvPr>
          <p:cNvSpPr txBox="1"/>
          <p:nvPr/>
        </p:nvSpPr>
        <p:spPr>
          <a:xfrm rot="19699786">
            <a:off x="4249877" y="3802894"/>
            <a:ext cx="1436612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Preciso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de um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no-break?</a:t>
            </a:r>
          </a:p>
        </p:txBody>
      </p:sp>
      <p:sp>
        <p:nvSpPr>
          <p:cNvPr id="21" name="TextBox 487">
            <a:extLst>
              <a:ext uri="{FF2B5EF4-FFF2-40B4-BE49-F238E27FC236}">
                <a16:creationId xmlns:a16="http://schemas.microsoft.com/office/drawing/2014/main" id="{24AD7F0D-29D6-4E2C-A0F7-4537B2290E71}"/>
              </a:ext>
            </a:extLst>
          </p:cNvPr>
          <p:cNvSpPr txBox="1"/>
          <p:nvPr/>
        </p:nvSpPr>
        <p:spPr>
          <a:xfrm rot="469746">
            <a:off x="9135913" y="3936595"/>
            <a:ext cx="2262459" cy="5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storage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preciso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usar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22" name="TextBox 488">
            <a:extLst>
              <a:ext uri="{FF2B5EF4-FFF2-40B4-BE49-F238E27FC236}">
                <a16:creationId xmlns:a16="http://schemas.microsoft.com/office/drawing/2014/main" id="{A5E9F7C7-2085-4410-96F4-81B73EC1BA4C}"/>
              </a:ext>
            </a:extLst>
          </p:cNvPr>
          <p:cNvSpPr txBox="1"/>
          <p:nvPr/>
        </p:nvSpPr>
        <p:spPr>
          <a:xfrm rot="736380">
            <a:off x="590779" y="2266341"/>
            <a:ext cx="1630575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 </a:t>
            </a:r>
            <a:b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escalo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meu app?</a:t>
            </a:r>
          </a:p>
        </p:txBody>
      </p:sp>
      <p:sp>
        <p:nvSpPr>
          <p:cNvPr id="24" name="TextBox 490">
            <a:extLst>
              <a:ext uri="{FF2B5EF4-FFF2-40B4-BE49-F238E27FC236}">
                <a16:creationId xmlns:a16="http://schemas.microsoft.com/office/drawing/2014/main" id="{FB72B630-EEEA-4E45-B90C-AC753A4B7240}"/>
              </a:ext>
            </a:extLst>
          </p:cNvPr>
          <p:cNvSpPr txBox="1"/>
          <p:nvPr/>
        </p:nvSpPr>
        <p:spPr>
          <a:xfrm rot="164117">
            <a:off x="9185493" y="4684055"/>
            <a:ext cx="2868093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posso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dinamicamente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Configurar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minha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app?</a:t>
            </a:r>
          </a:p>
        </p:txBody>
      </p:sp>
      <p:sp>
        <p:nvSpPr>
          <p:cNvPr id="25" name="TextBox 491">
            <a:extLst>
              <a:ext uri="{FF2B5EF4-FFF2-40B4-BE49-F238E27FC236}">
                <a16:creationId xmlns:a16="http://schemas.microsoft.com/office/drawing/2014/main" id="{D053BDE4-E7ED-4FE9-854E-748588B368DD}"/>
              </a:ext>
            </a:extLst>
          </p:cNvPr>
          <p:cNvSpPr txBox="1"/>
          <p:nvPr/>
        </p:nvSpPr>
        <p:spPr>
          <a:xfrm rot="1660797">
            <a:off x="2238830" y="3838198"/>
            <a:ext cx="1729961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monitora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meus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26" name="TextBox 492">
            <a:extLst>
              <a:ext uri="{FF2B5EF4-FFF2-40B4-BE49-F238E27FC236}">
                <a16:creationId xmlns:a16="http://schemas.microsoft.com/office/drawing/2014/main" id="{4D438378-49C5-4372-A33E-8179C3CE13B9}"/>
              </a:ext>
            </a:extLst>
          </p:cNvPr>
          <p:cNvSpPr txBox="1"/>
          <p:nvPr/>
        </p:nvSpPr>
        <p:spPr>
          <a:xfrm rot="20084240">
            <a:off x="7190072" y="1061400"/>
            <a:ext cx="1646605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monitora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minha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App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grpSp>
        <p:nvGrpSpPr>
          <p:cNvPr id="27" name="Group 493">
            <a:extLst>
              <a:ext uri="{FF2B5EF4-FFF2-40B4-BE49-F238E27FC236}">
                <a16:creationId xmlns:a16="http://schemas.microsoft.com/office/drawing/2014/main" id="{C7248088-4FC8-469C-A0A6-5A4EB7560C4F}"/>
              </a:ext>
            </a:extLst>
          </p:cNvPr>
          <p:cNvGrpSpPr/>
          <p:nvPr/>
        </p:nvGrpSpPr>
        <p:grpSpPr>
          <a:xfrm>
            <a:off x="5555590" y="4093614"/>
            <a:ext cx="1340292" cy="1340292"/>
            <a:chOff x="5547902" y="4202399"/>
            <a:chExt cx="1340672" cy="1340672"/>
          </a:xfrm>
        </p:grpSpPr>
        <p:sp>
          <p:nvSpPr>
            <p:cNvPr id="80" name="Oval 494">
              <a:extLst>
                <a:ext uri="{FF2B5EF4-FFF2-40B4-BE49-F238E27FC236}">
                  <a16:creationId xmlns:a16="http://schemas.microsoft.com/office/drawing/2014/main" id="{6755518F-1332-4581-9621-61C43CC711ED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1" name="Group 495">
              <a:extLst>
                <a:ext uri="{FF2B5EF4-FFF2-40B4-BE49-F238E27FC236}">
                  <a16:creationId xmlns:a16="http://schemas.microsoft.com/office/drawing/2014/main" id="{A2D496DD-C6EA-4BFF-BA41-68E7019CF029}"/>
                </a:ext>
              </a:extLst>
            </p:cNvPr>
            <p:cNvGrpSpPr/>
            <p:nvPr/>
          </p:nvGrpSpPr>
          <p:grpSpPr>
            <a:xfrm>
              <a:off x="5882045" y="4461171"/>
              <a:ext cx="744668" cy="794664"/>
              <a:chOff x="2084593" y="2157479"/>
              <a:chExt cx="958326" cy="1022668"/>
            </a:xfrm>
          </p:grpSpPr>
          <p:grpSp>
            <p:nvGrpSpPr>
              <p:cNvPr id="82" name="Group 4">
                <a:extLst>
                  <a:ext uri="{FF2B5EF4-FFF2-40B4-BE49-F238E27FC236}">
                    <a16:creationId xmlns:a16="http://schemas.microsoft.com/office/drawing/2014/main" id="{DB37634A-166C-4754-9F49-03E7D8207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0705E0AF-7F2B-4C8C-AAD9-19630E779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37BC0BC6-0C65-4CFB-B333-43BB4C140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2" name="Rectangle 7">
                  <a:extLst>
                    <a:ext uri="{FF2B5EF4-FFF2-40B4-BE49-F238E27FC236}">
                      <a16:creationId xmlns:a16="http://schemas.microsoft.com/office/drawing/2014/main" id="{07710CB3-5D29-45C8-A1E8-0E4C5C6CB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3" name="Rectangle 8">
                  <a:extLst>
                    <a:ext uri="{FF2B5EF4-FFF2-40B4-BE49-F238E27FC236}">
                      <a16:creationId xmlns:a16="http://schemas.microsoft.com/office/drawing/2014/main" id="{CE7F3212-77CE-4133-8C7C-33E048782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938177DE-9762-4054-A951-1138B211F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5" name="Rectangle 10">
                  <a:extLst>
                    <a:ext uri="{FF2B5EF4-FFF2-40B4-BE49-F238E27FC236}">
                      <a16:creationId xmlns:a16="http://schemas.microsoft.com/office/drawing/2014/main" id="{89A86235-957F-403E-9D9E-9B5CB6487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6" name="Rectangle 11">
                  <a:extLst>
                    <a:ext uri="{FF2B5EF4-FFF2-40B4-BE49-F238E27FC236}">
                      <a16:creationId xmlns:a16="http://schemas.microsoft.com/office/drawing/2014/main" id="{A68CA5FC-1D23-464E-9A7B-B0E75C1A1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ectangle 12">
                  <a:extLst>
                    <a:ext uri="{FF2B5EF4-FFF2-40B4-BE49-F238E27FC236}">
                      <a16:creationId xmlns:a16="http://schemas.microsoft.com/office/drawing/2014/main" id="{D67ADD76-14AE-4C4E-B77C-EEEF51B78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13">
                  <a:extLst>
                    <a:ext uri="{FF2B5EF4-FFF2-40B4-BE49-F238E27FC236}">
                      <a16:creationId xmlns:a16="http://schemas.microsoft.com/office/drawing/2014/main" id="{68BDCE7E-9662-4DBC-81CF-EF2D9224E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83" name="Group 497">
                <a:extLst>
                  <a:ext uri="{FF2B5EF4-FFF2-40B4-BE49-F238E27FC236}">
                    <a16:creationId xmlns:a16="http://schemas.microsoft.com/office/drawing/2014/main" id="{08E9E1A6-24A5-4201-85F8-42C05D0D866D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85" name="Rectangle 5">
                  <a:extLst>
                    <a:ext uri="{FF2B5EF4-FFF2-40B4-BE49-F238E27FC236}">
                      <a16:creationId xmlns:a16="http://schemas.microsoft.com/office/drawing/2014/main" id="{BB58F740-7CDB-4F56-92D6-14E27F4BB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6">
                  <a:extLst>
                    <a:ext uri="{FF2B5EF4-FFF2-40B4-BE49-F238E27FC236}">
                      <a16:creationId xmlns:a16="http://schemas.microsoft.com/office/drawing/2014/main" id="{0F11372C-6001-4F01-8407-E6520D0F9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Rectangle 7">
                  <a:extLst>
                    <a:ext uri="{FF2B5EF4-FFF2-40B4-BE49-F238E27FC236}">
                      <a16:creationId xmlns:a16="http://schemas.microsoft.com/office/drawing/2014/main" id="{E2BE5618-CBDD-4FB6-9226-32DEBF6A2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8" name="Rectangle 8">
                  <a:extLst>
                    <a:ext uri="{FF2B5EF4-FFF2-40B4-BE49-F238E27FC236}">
                      <a16:creationId xmlns:a16="http://schemas.microsoft.com/office/drawing/2014/main" id="{2BF4E629-CDC1-44BB-AF62-6D4B700DB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9" name="Rectangle 9">
                  <a:extLst>
                    <a:ext uri="{FF2B5EF4-FFF2-40B4-BE49-F238E27FC236}">
                      <a16:creationId xmlns:a16="http://schemas.microsoft.com/office/drawing/2014/main" id="{C29C09C2-C8D6-414C-861A-969125645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84" name="Isosceles Triangle 498">
                <a:extLst>
                  <a:ext uri="{FF2B5EF4-FFF2-40B4-BE49-F238E27FC236}">
                    <a16:creationId xmlns:a16="http://schemas.microsoft.com/office/drawing/2014/main" id="{724AC76B-2EF3-4F15-83E3-0DBC08AE5C8B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8" name="Group 513">
            <a:extLst>
              <a:ext uri="{FF2B5EF4-FFF2-40B4-BE49-F238E27FC236}">
                <a16:creationId xmlns:a16="http://schemas.microsoft.com/office/drawing/2014/main" id="{04703DEA-9C90-443E-893E-DF200A2BD659}"/>
              </a:ext>
            </a:extLst>
          </p:cNvPr>
          <p:cNvGrpSpPr/>
          <p:nvPr/>
        </p:nvGrpSpPr>
        <p:grpSpPr>
          <a:xfrm>
            <a:off x="5555590" y="1613366"/>
            <a:ext cx="1340292" cy="1340292"/>
            <a:chOff x="5547902" y="2127586"/>
            <a:chExt cx="1340672" cy="1340672"/>
          </a:xfrm>
        </p:grpSpPr>
        <p:sp>
          <p:nvSpPr>
            <p:cNvPr id="66" name="Oval 514">
              <a:extLst>
                <a:ext uri="{FF2B5EF4-FFF2-40B4-BE49-F238E27FC236}">
                  <a16:creationId xmlns:a16="http://schemas.microsoft.com/office/drawing/2014/main" id="{05A0A71C-A96A-40E3-A038-D5CD153D0CAD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oup 16">
              <a:extLst>
                <a:ext uri="{FF2B5EF4-FFF2-40B4-BE49-F238E27FC236}">
                  <a16:creationId xmlns:a16="http://schemas.microsoft.com/office/drawing/2014/main" id="{9451A24D-1EDA-430A-934A-8014299FA2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9800920D-A144-4F0C-9501-4F02788AA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7D620620-4656-4353-A03C-C8E1E8DE2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D5426AE5-E555-4EAB-B53D-1AE41F0A6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E2364337-AA43-4732-9972-8440843A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2" name="Freeform 21">
                <a:extLst>
                  <a:ext uri="{FF2B5EF4-FFF2-40B4-BE49-F238E27FC236}">
                    <a16:creationId xmlns:a16="http://schemas.microsoft.com/office/drawing/2014/main" id="{5164D626-7A59-4491-852D-1ED981C68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3" name="Line 22">
                <a:extLst>
                  <a:ext uri="{FF2B5EF4-FFF2-40B4-BE49-F238E27FC236}">
                    <a16:creationId xmlns:a16="http://schemas.microsoft.com/office/drawing/2014/main" id="{880977D3-945C-41F8-91F0-AA3182F6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82B04A9D-661C-4C4C-8191-B48424B30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2316E637-8CE9-4371-A78E-96C69352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6D242E18-3D57-4367-A2C5-99CC9D641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7" name="Line 26">
                <a:extLst>
                  <a:ext uri="{FF2B5EF4-FFF2-40B4-BE49-F238E27FC236}">
                    <a16:creationId xmlns:a16="http://schemas.microsoft.com/office/drawing/2014/main" id="{AD4DDCC5-23E1-4BF0-B86C-5477FA27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DD15874A-F6A7-47D3-81D8-CC6503675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CE678D07-7CB7-4F05-83F0-EA35E820D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9" name="Group 528">
            <a:extLst>
              <a:ext uri="{FF2B5EF4-FFF2-40B4-BE49-F238E27FC236}">
                <a16:creationId xmlns:a16="http://schemas.microsoft.com/office/drawing/2014/main" id="{1D988519-8146-451D-8F25-3B533B4ECA97}"/>
              </a:ext>
            </a:extLst>
          </p:cNvPr>
          <p:cNvGrpSpPr/>
          <p:nvPr/>
        </p:nvGrpSpPr>
        <p:grpSpPr>
          <a:xfrm>
            <a:off x="2783625" y="1613366"/>
            <a:ext cx="1340292" cy="1340292"/>
            <a:chOff x="2775150" y="2127586"/>
            <a:chExt cx="1340672" cy="1340672"/>
          </a:xfrm>
        </p:grpSpPr>
        <p:sp>
          <p:nvSpPr>
            <p:cNvPr id="64" name="Oval 529">
              <a:extLst>
                <a:ext uri="{FF2B5EF4-FFF2-40B4-BE49-F238E27FC236}">
                  <a16:creationId xmlns:a16="http://schemas.microsoft.com/office/drawing/2014/main" id="{E35854F8-56A6-4C22-9AFB-B702C1B85B3D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2D2AE4D-36E1-4C34-8A33-B6FADBDBC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002050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30" name="Group 531">
            <a:extLst>
              <a:ext uri="{FF2B5EF4-FFF2-40B4-BE49-F238E27FC236}">
                <a16:creationId xmlns:a16="http://schemas.microsoft.com/office/drawing/2014/main" id="{6789EF9E-3FCA-48E2-B5EA-1CF973C60096}"/>
              </a:ext>
            </a:extLst>
          </p:cNvPr>
          <p:cNvGrpSpPr/>
          <p:nvPr/>
        </p:nvGrpSpPr>
        <p:grpSpPr>
          <a:xfrm>
            <a:off x="8327555" y="1613366"/>
            <a:ext cx="1340292" cy="1340292"/>
            <a:chOff x="8320652" y="2127586"/>
            <a:chExt cx="1340672" cy="1340672"/>
          </a:xfrm>
        </p:grpSpPr>
        <p:sp>
          <p:nvSpPr>
            <p:cNvPr id="57" name="Oval 532">
              <a:extLst>
                <a:ext uri="{FF2B5EF4-FFF2-40B4-BE49-F238E27FC236}">
                  <a16:creationId xmlns:a16="http://schemas.microsoft.com/office/drawing/2014/main" id="{840BAEE5-92E3-4E0D-8264-413E6FC5E3E3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8" name="Group 8">
              <a:extLst>
                <a:ext uri="{FF2B5EF4-FFF2-40B4-BE49-F238E27FC236}">
                  <a16:creationId xmlns:a16="http://schemas.microsoft.com/office/drawing/2014/main" id="{5D59A34B-3CF5-4141-B98D-9DC351DDF4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F6D23592-8E61-461E-842C-40ECE181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E836CEFA-DB45-4E39-A58B-BEB260157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AC8B0C4D-25B9-4EFC-A139-4CC2251A0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B40FBF82-3572-4D8D-AEE8-56AD60F02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6CDD0301-554E-4256-B1A2-3E5A6C5C7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31" name="Straight Arrow Connector 539">
            <a:extLst>
              <a:ext uri="{FF2B5EF4-FFF2-40B4-BE49-F238E27FC236}">
                <a16:creationId xmlns:a16="http://schemas.microsoft.com/office/drawing/2014/main" id="{2DE70EA6-AE62-4AC8-897E-B85BCA169BA6}"/>
              </a:ext>
            </a:extLst>
          </p:cNvPr>
          <p:cNvCxnSpPr>
            <a:cxnSpLocks/>
          </p:cNvCxnSpPr>
          <p:nvPr/>
        </p:nvCxnSpPr>
        <p:spPr>
          <a:xfrm>
            <a:off x="4236151" y="225852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2" name="Straight Arrow Connector 540">
            <a:extLst>
              <a:ext uri="{FF2B5EF4-FFF2-40B4-BE49-F238E27FC236}">
                <a16:creationId xmlns:a16="http://schemas.microsoft.com/office/drawing/2014/main" id="{78FAE31C-4A75-4906-96C9-0877C02C6748}"/>
              </a:ext>
            </a:extLst>
          </p:cNvPr>
          <p:cNvCxnSpPr>
            <a:cxnSpLocks/>
          </p:cNvCxnSpPr>
          <p:nvPr/>
        </p:nvCxnSpPr>
        <p:spPr>
          <a:xfrm flipH="1">
            <a:off x="7008116" y="225852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3" name="Straight Arrow Connector 541">
            <a:extLst>
              <a:ext uri="{FF2B5EF4-FFF2-40B4-BE49-F238E27FC236}">
                <a16:creationId xmlns:a16="http://schemas.microsoft.com/office/drawing/2014/main" id="{3CDBC16B-7507-4E84-9DFE-DB998FF247E2}"/>
              </a:ext>
            </a:extLst>
          </p:cNvPr>
          <p:cNvCxnSpPr>
            <a:cxnSpLocks/>
          </p:cNvCxnSpPr>
          <p:nvPr/>
        </p:nvCxnSpPr>
        <p:spPr>
          <a:xfrm>
            <a:off x="6220905" y="3050971"/>
            <a:ext cx="0" cy="94082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4" name="Oval 542">
            <a:extLst>
              <a:ext uri="{FF2B5EF4-FFF2-40B4-BE49-F238E27FC236}">
                <a16:creationId xmlns:a16="http://schemas.microsoft.com/office/drawing/2014/main" id="{3A4CD934-1ED8-4465-B865-4AFB8FE1CA84}"/>
              </a:ext>
            </a:extLst>
          </p:cNvPr>
          <p:cNvSpPr/>
          <p:nvPr/>
        </p:nvSpPr>
        <p:spPr bwMode="auto">
          <a:xfrm>
            <a:off x="2287616" y="3615963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544">
            <a:extLst>
              <a:ext uri="{FF2B5EF4-FFF2-40B4-BE49-F238E27FC236}">
                <a16:creationId xmlns:a16="http://schemas.microsoft.com/office/drawing/2014/main" id="{6D1EE5E1-50F5-4300-A682-D31260CD8509}"/>
              </a:ext>
            </a:extLst>
          </p:cNvPr>
          <p:cNvSpPr/>
          <p:nvPr/>
        </p:nvSpPr>
        <p:spPr bwMode="auto">
          <a:xfrm>
            <a:off x="839061" y="1626787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Oval 545">
            <a:extLst>
              <a:ext uri="{FF2B5EF4-FFF2-40B4-BE49-F238E27FC236}">
                <a16:creationId xmlns:a16="http://schemas.microsoft.com/office/drawing/2014/main" id="{80E02038-2426-436C-BCC9-C7B77426D7EE}"/>
              </a:ext>
            </a:extLst>
          </p:cNvPr>
          <p:cNvSpPr/>
          <p:nvPr/>
        </p:nvSpPr>
        <p:spPr bwMode="auto">
          <a:xfrm>
            <a:off x="507455" y="225729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546">
            <a:extLst>
              <a:ext uri="{FF2B5EF4-FFF2-40B4-BE49-F238E27FC236}">
                <a16:creationId xmlns:a16="http://schemas.microsoft.com/office/drawing/2014/main" id="{79A8A834-588F-41A4-9CDF-666D6C6A5390}"/>
              </a:ext>
            </a:extLst>
          </p:cNvPr>
          <p:cNvSpPr/>
          <p:nvPr/>
        </p:nvSpPr>
        <p:spPr bwMode="auto">
          <a:xfrm>
            <a:off x="4645588" y="96480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Oval 547">
            <a:extLst>
              <a:ext uri="{FF2B5EF4-FFF2-40B4-BE49-F238E27FC236}">
                <a16:creationId xmlns:a16="http://schemas.microsoft.com/office/drawing/2014/main" id="{6B04DB3F-CDD6-4983-B89A-639B0461ED45}"/>
              </a:ext>
            </a:extLst>
          </p:cNvPr>
          <p:cNvSpPr/>
          <p:nvPr/>
        </p:nvSpPr>
        <p:spPr bwMode="auto">
          <a:xfrm>
            <a:off x="2794913" y="33417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Oval 548">
            <a:extLst>
              <a:ext uri="{FF2B5EF4-FFF2-40B4-BE49-F238E27FC236}">
                <a16:creationId xmlns:a16="http://schemas.microsoft.com/office/drawing/2014/main" id="{DC18E073-B565-4775-94BB-A6068D8A5CFA}"/>
              </a:ext>
            </a:extLst>
          </p:cNvPr>
          <p:cNvSpPr/>
          <p:nvPr/>
        </p:nvSpPr>
        <p:spPr bwMode="auto">
          <a:xfrm>
            <a:off x="6712904" y="266042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Oval 549">
            <a:extLst>
              <a:ext uri="{FF2B5EF4-FFF2-40B4-BE49-F238E27FC236}">
                <a16:creationId xmlns:a16="http://schemas.microsoft.com/office/drawing/2014/main" id="{74EE2AB3-B69C-4291-A6F2-538AED1059B6}"/>
              </a:ext>
            </a:extLst>
          </p:cNvPr>
          <p:cNvSpPr/>
          <p:nvPr/>
        </p:nvSpPr>
        <p:spPr bwMode="auto">
          <a:xfrm>
            <a:off x="7178393" y="1620044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Oval 550">
            <a:extLst>
              <a:ext uri="{FF2B5EF4-FFF2-40B4-BE49-F238E27FC236}">
                <a16:creationId xmlns:a16="http://schemas.microsoft.com/office/drawing/2014/main" id="{DAE697DB-1783-44AE-9B25-50B9CF44B241}"/>
              </a:ext>
            </a:extLst>
          </p:cNvPr>
          <p:cNvSpPr/>
          <p:nvPr/>
        </p:nvSpPr>
        <p:spPr bwMode="auto">
          <a:xfrm>
            <a:off x="526580" y="4223419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Oval 551">
            <a:extLst>
              <a:ext uri="{FF2B5EF4-FFF2-40B4-BE49-F238E27FC236}">
                <a16:creationId xmlns:a16="http://schemas.microsoft.com/office/drawing/2014/main" id="{29E3600E-240B-4AB1-B7E6-68670A30433C}"/>
              </a:ext>
            </a:extLst>
          </p:cNvPr>
          <p:cNvSpPr/>
          <p:nvPr/>
        </p:nvSpPr>
        <p:spPr bwMode="auto">
          <a:xfrm>
            <a:off x="372297" y="506542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Oval 552">
            <a:extLst>
              <a:ext uri="{FF2B5EF4-FFF2-40B4-BE49-F238E27FC236}">
                <a16:creationId xmlns:a16="http://schemas.microsoft.com/office/drawing/2014/main" id="{AE7A2947-A970-41E3-AF2E-3017486C2CE8}"/>
              </a:ext>
            </a:extLst>
          </p:cNvPr>
          <p:cNvSpPr/>
          <p:nvPr/>
        </p:nvSpPr>
        <p:spPr bwMode="auto">
          <a:xfrm>
            <a:off x="4267494" y="439395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554">
            <a:extLst>
              <a:ext uri="{FF2B5EF4-FFF2-40B4-BE49-F238E27FC236}">
                <a16:creationId xmlns:a16="http://schemas.microsoft.com/office/drawing/2014/main" id="{33015EF7-5EF7-466D-83B1-9882E9FE5D68}"/>
              </a:ext>
            </a:extLst>
          </p:cNvPr>
          <p:cNvSpPr/>
          <p:nvPr/>
        </p:nvSpPr>
        <p:spPr bwMode="auto">
          <a:xfrm>
            <a:off x="9972336" y="231524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555">
            <a:extLst>
              <a:ext uri="{FF2B5EF4-FFF2-40B4-BE49-F238E27FC236}">
                <a16:creationId xmlns:a16="http://schemas.microsoft.com/office/drawing/2014/main" id="{944DAC71-03EE-4B81-9F24-8A4ABD965BD9}"/>
              </a:ext>
            </a:extLst>
          </p:cNvPr>
          <p:cNvSpPr/>
          <p:nvPr/>
        </p:nvSpPr>
        <p:spPr bwMode="auto">
          <a:xfrm>
            <a:off x="9622133" y="1028413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556">
            <a:extLst>
              <a:ext uri="{FF2B5EF4-FFF2-40B4-BE49-F238E27FC236}">
                <a16:creationId xmlns:a16="http://schemas.microsoft.com/office/drawing/2014/main" id="{382A47CC-7225-45AA-970C-07FB55A56E31}"/>
              </a:ext>
            </a:extLst>
          </p:cNvPr>
          <p:cNvSpPr/>
          <p:nvPr/>
        </p:nvSpPr>
        <p:spPr bwMode="auto">
          <a:xfrm>
            <a:off x="9058696" y="396694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557">
            <a:extLst>
              <a:ext uri="{FF2B5EF4-FFF2-40B4-BE49-F238E27FC236}">
                <a16:creationId xmlns:a16="http://schemas.microsoft.com/office/drawing/2014/main" id="{A62E9B1E-C8C5-4206-95D6-FC4C95D8E5AA}"/>
              </a:ext>
            </a:extLst>
          </p:cNvPr>
          <p:cNvSpPr/>
          <p:nvPr/>
        </p:nvSpPr>
        <p:spPr bwMode="auto">
          <a:xfrm>
            <a:off x="9074131" y="475135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Oval 558">
            <a:extLst>
              <a:ext uri="{FF2B5EF4-FFF2-40B4-BE49-F238E27FC236}">
                <a16:creationId xmlns:a16="http://schemas.microsoft.com/office/drawing/2014/main" id="{164FFD3F-04E6-4D1B-9D1B-D9222CF83CCA}"/>
              </a:ext>
            </a:extLst>
          </p:cNvPr>
          <p:cNvSpPr/>
          <p:nvPr/>
        </p:nvSpPr>
        <p:spPr bwMode="auto">
          <a:xfrm>
            <a:off x="7122797" y="440033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59">
            <a:extLst>
              <a:ext uri="{FF2B5EF4-FFF2-40B4-BE49-F238E27FC236}">
                <a16:creationId xmlns:a16="http://schemas.microsoft.com/office/drawing/2014/main" id="{8D5C7517-9E57-4B31-A025-3E7121472746}"/>
              </a:ext>
            </a:extLst>
          </p:cNvPr>
          <p:cNvSpPr/>
          <p:nvPr/>
        </p:nvSpPr>
        <p:spPr bwMode="auto">
          <a:xfrm>
            <a:off x="7101935" y="548202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60">
            <a:extLst>
              <a:ext uri="{FF2B5EF4-FFF2-40B4-BE49-F238E27FC236}">
                <a16:creationId xmlns:a16="http://schemas.microsoft.com/office/drawing/2014/main" id="{87A6B4BD-6F6D-416E-9842-51D55477C578}"/>
              </a:ext>
            </a:extLst>
          </p:cNvPr>
          <p:cNvSpPr/>
          <p:nvPr/>
        </p:nvSpPr>
        <p:spPr bwMode="auto">
          <a:xfrm>
            <a:off x="6836729" y="336712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61">
            <a:extLst>
              <a:ext uri="{FF2B5EF4-FFF2-40B4-BE49-F238E27FC236}">
                <a16:creationId xmlns:a16="http://schemas.microsoft.com/office/drawing/2014/main" id="{4908A143-9D14-4869-B7FB-6E4DEB1BA182}"/>
              </a:ext>
            </a:extLst>
          </p:cNvPr>
          <p:cNvSpPr/>
          <p:nvPr/>
        </p:nvSpPr>
        <p:spPr bwMode="auto">
          <a:xfrm>
            <a:off x="9778161" y="2980064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Oval 562">
            <a:extLst>
              <a:ext uri="{FF2B5EF4-FFF2-40B4-BE49-F238E27FC236}">
                <a16:creationId xmlns:a16="http://schemas.microsoft.com/office/drawing/2014/main" id="{4FC3D33F-0C0E-4D04-80B1-6F90B4BB357D}"/>
              </a:ext>
            </a:extLst>
          </p:cNvPr>
          <p:cNvSpPr/>
          <p:nvPr/>
        </p:nvSpPr>
        <p:spPr bwMode="auto">
          <a:xfrm>
            <a:off x="2451025" y="5008739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63">
            <a:extLst>
              <a:ext uri="{FF2B5EF4-FFF2-40B4-BE49-F238E27FC236}">
                <a16:creationId xmlns:a16="http://schemas.microsoft.com/office/drawing/2014/main" id="{6F067F0A-BEE8-42B1-8400-EDEE0464DCC5}"/>
              </a:ext>
            </a:extLst>
          </p:cNvPr>
          <p:cNvSpPr/>
          <p:nvPr/>
        </p:nvSpPr>
        <p:spPr bwMode="auto">
          <a:xfrm>
            <a:off x="3299769" y="360123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71B21EC-3F51-41B7-A2CA-6CDA18611B75}"/>
              </a:ext>
            </a:extLst>
          </p:cNvPr>
          <p:cNvSpPr txBox="1"/>
          <p:nvPr/>
        </p:nvSpPr>
        <p:spPr>
          <a:xfrm>
            <a:off x="5158255" y="5481336"/>
            <a:ext cx="1144124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IaaS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0F577A87-E949-4223-9AC4-5E0792F1A374}"/>
              </a:ext>
            </a:extLst>
          </p:cNvPr>
          <p:cNvSpPr txBox="1"/>
          <p:nvPr/>
        </p:nvSpPr>
        <p:spPr>
          <a:xfrm>
            <a:off x="485399" y="5481336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B3F8FEA2-CE8B-44C6-BE1C-4A15E64B3F88}"/>
              </a:ext>
            </a:extLst>
          </p:cNvPr>
          <p:cNvCxnSpPr>
            <a:cxnSpLocks/>
          </p:cNvCxnSpPr>
          <p:nvPr/>
        </p:nvCxnSpPr>
        <p:spPr>
          <a:xfrm>
            <a:off x="218199" y="5495028"/>
            <a:ext cx="605944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1">
            <a:extLst>
              <a:ext uri="{FF2B5EF4-FFF2-40B4-BE49-F238E27FC236}">
                <a16:creationId xmlns:a16="http://schemas.microsoft.com/office/drawing/2014/main" id="{E9DFD89B-4967-45CF-B3CA-11C6C614AD51}"/>
              </a:ext>
            </a:extLst>
          </p:cNvPr>
          <p:cNvSpPr/>
          <p:nvPr/>
        </p:nvSpPr>
        <p:spPr bwMode="auto">
          <a:xfrm>
            <a:off x="1464693" y="540713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E94BD9E2-FE3B-4355-9E34-FC8EC2C82C47}"/>
              </a:ext>
            </a:extLst>
          </p:cNvPr>
          <p:cNvSpPr/>
          <p:nvPr/>
        </p:nvSpPr>
        <p:spPr bwMode="auto">
          <a:xfrm>
            <a:off x="5646136" y="540713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B585CF75-7DCA-475B-90E9-24F1DEF69AAA}"/>
              </a:ext>
            </a:extLst>
          </p:cNvPr>
          <p:cNvSpPr>
            <a:spLocks/>
          </p:cNvSpPr>
          <p:nvPr/>
        </p:nvSpPr>
        <p:spPr bwMode="auto">
          <a:xfrm>
            <a:off x="5374820" y="4192241"/>
            <a:ext cx="874195" cy="58622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9" name="TextBox 144">
            <a:extLst>
              <a:ext uri="{FF2B5EF4-FFF2-40B4-BE49-F238E27FC236}">
                <a16:creationId xmlns:a16="http://schemas.microsoft.com/office/drawing/2014/main" id="{95A82C52-E907-4381-8EAC-67D2E2F60276}"/>
              </a:ext>
            </a:extLst>
          </p:cNvPr>
          <p:cNvSpPr txBox="1"/>
          <p:nvPr/>
        </p:nvSpPr>
        <p:spPr>
          <a:xfrm>
            <a:off x="423254" y="3100668"/>
            <a:ext cx="56999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 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frequência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preciso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aplicar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no meu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0" name="TextBox 145">
            <a:extLst>
              <a:ext uri="{FF2B5EF4-FFF2-40B4-BE49-F238E27FC236}">
                <a16:creationId xmlns:a16="http://schemas.microsoft.com/office/drawing/2014/main" id="{2721B15A-534C-49A0-8D60-1A23CC2FF5EA}"/>
              </a:ext>
            </a:extLst>
          </p:cNvPr>
          <p:cNvSpPr txBox="1"/>
          <p:nvPr/>
        </p:nvSpPr>
        <p:spPr>
          <a:xfrm>
            <a:off x="1717296" y="3497191"/>
            <a:ext cx="3924472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 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frequência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deveria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fazer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backups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1" name="TextBox 146">
            <a:extLst>
              <a:ext uri="{FF2B5EF4-FFF2-40B4-BE49-F238E27FC236}">
                <a16:creationId xmlns:a16="http://schemas.microsoft.com/office/drawing/2014/main" id="{282E83BC-BD11-4FDB-ACC0-57F30AC60E41}"/>
              </a:ext>
            </a:extLst>
          </p:cNvPr>
          <p:cNvSpPr txBox="1"/>
          <p:nvPr/>
        </p:nvSpPr>
        <p:spPr>
          <a:xfrm>
            <a:off x="869136" y="3893715"/>
            <a:ext cx="4811645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Quais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pacotes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deveriam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estar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no meu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2" name="TextBox 147">
            <a:extLst>
              <a:ext uri="{FF2B5EF4-FFF2-40B4-BE49-F238E27FC236}">
                <a16:creationId xmlns:a16="http://schemas.microsoft.com/office/drawing/2014/main" id="{38A3AADE-CFC2-43EB-83DE-C2201929E8B5}"/>
              </a:ext>
            </a:extLst>
          </p:cNvPr>
          <p:cNvSpPr txBox="1"/>
          <p:nvPr/>
        </p:nvSpPr>
        <p:spPr>
          <a:xfrm>
            <a:off x="4511908" y="856105"/>
            <a:ext cx="386275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quantos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preciso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3" name="TextBox 148">
            <a:extLst>
              <a:ext uri="{FF2B5EF4-FFF2-40B4-BE49-F238E27FC236}">
                <a16:creationId xmlns:a16="http://schemas.microsoft.com/office/drawing/2014/main" id="{5E934033-4FA6-4CEB-B07F-0E940257269D}"/>
              </a:ext>
            </a:extLst>
          </p:cNvPr>
          <p:cNvSpPr txBox="1"/>
          <p:nvPr/>
        </p:nvSpPr>
        <p:spPr>
          <a:xfrm>
            <a:off x="3631608" y="497645"/>
            <a:ext cx="56999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posso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aumentar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a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utilização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do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4" name="TextBox 149">
            <a:extLst>
              <a:ext uri="{FF2B5EF4-FFF2-40B4-BE49-F238E27FC236}">
                <a16:creationId xmlns:a16="http://schemas.microsoft.com/office/drawing/2014/main" id="{C0F85953-5B53-4A0F-B9A9-B5D0FAF01A29}"/>
              </a:ext>
            </a:extLst>
          </p:cNvPr>
          <p:cNvSpPr txBox="1"/>
          <p:nvPr/>
        </p:nvSpPr>
        <p:spPr>
          <a:xfrm>
            <a:off x="2763603" y="118082"/>
            <a:ext cx="6803048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Qual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é o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tamanho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correto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dos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que meu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negócio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precisa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5" name="TextBox 150">
            <a:extLst>
              <a:ext uri="{FF2B5EF4-FFF2-40B4-BE49-F238E27FC236}">
                <a16:creationId xmlns:a16="http://schemas.microsoft.com/office/drawing/2014/main" id="{8B8E1811-0910-4BE6-A34C-1EB6C3763202}"/>
              </a:ext>
            </a:extLst>
          </p:cNvPr>
          <p:cNvSpPr txBox="1"/>
          <p:nvPr/>
        </p:nvSpPr>
        <p:spPr>
          <a:xfrm>
            <a:off x="4720337" y="1205245"/>
            <a:ext cx="333444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escalo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meu app?</a:t>
            </a:r>
          </a:p>
        </p:txBody>
      </p:sp>
      <p:sp>
        <p:nvSpPr>
          <p:cNvPr id="16" name="TextBox 151">
            <a:extLst>
              <a:ext uri="{FF2B5EF4-FFF2-40B4-BE49-F238E27FC236}">
                <a16:creationId xmlns:a16="http://schemas.microsoft.com/office/drawing/2014/main" id="{8FF408DB-43B6-43F3-B511-0A64F4F8D39F}"/>
              </a:ext>
            </a:extLst>
          </p:cNvPr>
          <p:cNvSpPr txBox="1"/>
          <p:nvPr/>
        </p:nvSpPr>
        <p:spPr>
          <a:xfrm>
            <a:off x="7968858" y="3497191"/>
            <a:ext cx="2953601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Qual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SO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deveria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usar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7" name="TextBox 152">
            <a:extLst>
              <a:ext uri="{FF2B5EF4-FFF2-40B4-BE49-F238E27FC236}">
                <a16:creationId xmlns:a16="http://schemas.microsoft.com/office/drawing/2014/main" id="{C7C964EC-E014-40C1-944C-FCECAE824ECF}"/>
              </a:ext>
            </a:extLst>
          </p:cNvPr>
          <p:cNvSpPr txBox="1"/>
          <p:nvPr/>
        </p:nvSpPr>
        <p:spPr>
          <a:xfrm>
            <a:off x="6763379" y="3100668"/>
            <a:ext cx="494322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faço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um novo 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deploy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para meu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8" name="TextBox 153">
            <a:extLst>
              <a:ext uri="{FF2B5EF4-FFF2-40B4-BE49-F238E27FC236}">
                <a16:creationId xmlns:a16="http://schemas.microsoft.com/office/drawing/2014/main" id="{B1C8ECD1-61F6-4199-A0A4-56815FE45991}"/>
              </a:ext>
            </a:extLst>
          </p:cNvPr>
          <p:cNvSpPr txBox="1"/>
          <p:nvPr/>
        </p:nvSpPr>
        <p:spPr>
          <a:xfrm>
            <a:off x="7975658" y="3893714"/>
            <a:ext cx="4175749" cy="32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Quem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monitora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meu App?</a:t>
            </a:r>
          </a:p>
        </p:txBody>
      </p:sp>
      <p:grpSp>
        <p:nvGrpSpPr>
          <p:cNvPr id="19" name="Group 154">
            <a:extLst>
              <a:ext uri="{FF2B5EF4-FFF2-40B4-BE49-F238E27FC236}">
                <a16:creationId xmlns:a16="http://schemas.microsoft.com/office/drawing/2014/main" id="{0B1354B0-D4DF-4AA5-AA8A-878EFCABCE5B}"/>
              </a:ext>
            </a:extLst>
          </p:cNvPr>
          <p:cNvGrpSpPr/>
          <p:nvPr/>
        </p:nvGrpSpPr>
        <p:grpSpPr>
          <a:xfrm>
            <a:off x="5777969" y="4081035"/>
            <a:ext cx="1340292" cy="1340292"/>
            <a:chOff x="5547902" y="4202399"/>
            <a:chExt cx="1340672" cy="1340672"/>
          </a:xfrm>
        </p:grpSpPr>
        <p:sp>
          <p:nvSpPr>
            <p:cNvPr id="51" name="Oval 155">
              <a:extLst>
                <a:ext uri="{FF2B5EF4-FFF2-40B4-BE49-F238E27FC236}">
                  <a16:creationId xmlns:a16="http://schemas.microsoft.com/office/drawing/2014/main" id="{F3D4FFE9-AD0F-4BE8-B127-6B58FF2F9CCB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156">
              <a:extLst>
                <a:ext uri="{FF2B5EF4-FFF2-40B4-BE49-F238E27FC236}">
                  <a16:creationId xmlns:a16="http://schemas.microsoft.com/office/drawing/2014/main" id="{7F640996-FA02-4963-AFCC-76C8F9FF2200}"/>
                </a:ext>
              </a:extLst>
            </p:cNvPr>
            <p:cNvGrpSpPr/>
            <p:nvPr/>
          </p:nvGrpSpPr>
          <p:grpSpPr>
            <a:xfrm>
              <a:off x="5882045" y="4461171"/>
              <a:ext cx="744668" cy="794664"/>
              <a:chOff x="2084593" y="2157479"/>
              <a:chExt cx="958326" cy="1022668"/>
            </a:xfrm>
          </p:grpSpPr>
          <p:grpSp>
            <p:nvGrpSpPr>
              <p:cNvPr id="53" name="Group 4">
                <a:extLst>
                  <a:ext uri="{FF2B5EF4-FFF2-40B4-BE49-F238E27FC236}">
                    <a16:creationId xmlns:a16="http://schemas.microsoft.com/office/drawing/2014/main" id="{421B0FDB-BBF9-439B-9DE9-F60472F0BE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61" name="Rectangle 5">
                  <a:extLst>
                    <a:ext uri="{FF2B5EF4-FFF2-40B4-BE49-F238E27FC236}">
                      <a16:creationId xmlns:a16="http://schemas.microsoft.com/office/drawing/2014/main" id="{D523CB19-43A9-4878-AD73-2F2665BE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2" name="Freeform 6">
                  <a:extLst>
                    <a:ext uri="{FF2B5EF4-FFF2-40B4-BE49-F238E27FC236}">
                      <a16:creationId xmlns:a16="http://schemas.microsoft.com/office/drawing/2014/main" id="{517C05B1-2470-47F4-8CA1-474A44D76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3" name="Rectangle 7">
                  <a:extLst>
                    <a:ext uri="{FF2B5EF4-FFF2-40B4-BE49-F238E27FC236}">
                      <a16:creationId xmlns:a16="http://schemas.microsoft.com/office/drawing/2014/main" id="{B3DF8D36-2CB5-4579-92A4-B1D725DCC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F17BBCE-8C9C-4283-B05C-725C159A2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E83CD25C-461C-4ADB-8005-5580E8868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6" name="Rectangle 10">
                  <a:extLst>
                    <a:ext uri="{FF2B5EF4-FFF2-40B4-BE49-F238E27FC236}">
                      <a16:creationId xmlns:a16="http://schemas.microsoft.com/office/drawing/2014/main" id="{AC86172E-6DA6-47CC-99DF-F7026BD27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7" name="Rectangle 11">
                  <a:extLst>
                    <a:ext uri="{FF2B5EF4-FFF2-40B4-BE49-F238E27FC236}">
                      <a16:creationId xmlns:a16="http://schemas.microsoft.com/office/drawing/2014/main" id="{0A4B2234-1B67-46BE-83B9-E0910C443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8" name="Rectangle 12">
                  <a:extLst>
                    <a:ext uri="{FF2B5EF4-FFF2-40B4-BE49-F238E27FC236}">
                      <a16:creationId xmlns:a16="http://schemas.microsoft.com/office/drawing/2014/main" id="{5E458580-80A1-427A-88CD-6E8F282CF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9" name="Rectangle 13">
                  <a:extLst>
                    <a:ext uri="{FF2B5EF4-FFF2-40B4-BE49-F238E27FC236}">
                      <a16:creationId xmlns:a16="http://schemas.microsoft.com/office/drawing/2014/main" id="{0FB5E1C3-A45E-4C3B-AE12-9FDD344AA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54" name="Group 158">
                <a:extLst>
                  <a:ext uri="{FF2B5EF4-FFF2-40B4-BE49-F238E27FC236}">
                    <a16:creationId xmlns:a16="http://schemas.microsoft.com/office/drawing/2014/main" id="{426CE35E-934D-4FE3-9A5A-A10941E90CC9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391D9726-C10E-4408-B364-9018948AE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7" name="Freeform 6">
                  <a:extLst>
                    <a:ext uri="{FF2B5EF4-FFF2-40B4-BE49-F238E27FC236}">
                      <a16:creationId xmlns:a16="http://schemas.microsoft.com/office/drawing/2014/main" id="{EE6B4B5C-23B0-4DB1-AC2B-0224496CF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8" name="Rectangle 7">
                  <a:extLst>
                    <a:ext uri="{FF2B5EF4-FFF2-40B4-BE49-F238E27FC236}">
                      <a16:creationId xmlns:a16="http://schemas.microsoft.com/office/drawing/2014/main" id="{34449B9C-34D1-4195-845B-9C8A9FBFA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9" name="Rectangle 8">
                  <a:extLst>
                    <a:ext uri="{FF2B5EF4-FFF2-40B4-BE49-F238E27FC236}">
                      <a16:creationId xmlns:a16="http://schemas.microsoft.com/office/drawing/2014/main" id="{C9E112B0-F388-434F-A175-797D4C3DB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0" name="Rectangle 9">
                  <a:extLst>
                    <a:ext uri="{FF2B5EF4-FFF2-40B4-BE49-F238E27FC236}">
                      <a16:creationId xmlns:a16="http://schemas.microsoft.com/office/drawing/2014/main" id="{689BF551-AA5E-4AFA-8774-43D3C4438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55" name="Isosceles Triangle 159">
                <a:extLst>
                  <a:ext uri="{FF2B5EF4-FFF2-40B4-BE49-F238E27FC236}">
                    <a16:creationId xmlns:a16="http://schemas.microsoft.com/office/drawing/2014/main" id="{A77F3200-4D0B-459D-9F18-8EF974E23490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0" name="Group 174">
            <a:extLst>
              <a:ext uri="{FF2B5EF4-FFF2-40B4-BE49-F238E27FC236}">
                <a16:creationId xmlns:a16="http://schemas.microsoft.com/office/drawing/2014/main" id="{7C0EBAA9-C068-4822-906A-695BBB847FDB}"/>
              </a:ext>
            </a:extLst>
          </p:cNvPr>
          <p:cNvGrpSpPr/>
          <p:nvPr/>
        </p:nvGrpSpPr>
        <p:grpSpPr>
          <a:xfrm>
            <a:off x="5777969" y="1600788"/>
            <a:ext cx="1340292" cy="1340292"/>
            <a:chOff x="5547902" y="2127586"/>
            <a:chExt cx="1340672" cy="1340672"/>
          </a:xfrm>
        </p:grpSpPr>
        <p:sp>
          <p:nvSpPr>
            <p:cNvPr id="37" name="Oval 175">
              <a:extLst>
                <a:ext uri="{FF2B5EF4-FFF2-40B4-BE49-F238E27FC236}">
                  <a16:creationId xmlns:a16="http://schemas.microsoft.com/office/drawing/2014/main" id="{18BEF007-618F-4863-9EC5-C14453B59708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1673FA0A-CCB3-4E02-97FA-6F0F6F24FA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2EECDBE-BF0A-4EA6-8603-084AD055E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0E080E3F-2DFF-47C6-AC94-CA9FAFCAE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1" name="Line 19">
                <a:extLst>
                  <a:ext uri="{FF2B5EF4-FFF2-40B4-BE49-F238E27FC236}">
                    <a16:creationId xmlns:a16="http://schemas.microsoft.com/office/drawing/2014/main" id="{4B980296-D320-461B-9631-BB7F02986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9BEA336B-D380-4A16-B54C-40299E2E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8E828F03-26BA-4C60-A397-CD8D5915D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7B4BDB71-83E8-497A-8EEC-8B4B76546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72D0024-3180-40E0-89B1-6172E3A42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0422B94B-FC1D-40DF-A7FA-F7EB3BF7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9953D4-2DA2-4392-A251-BDD1A63B3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70EF93E8-1867-4B47-B2DA-9205E9217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B4144D8F-8042-41E7-ADF4-A3660C86B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7E5840F9-C411-4952-B4AF-F0ED8B482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1CD5BCC7-C85B-44FB-A2B5-8B03B10A4F47}"/>
              </a:ext>
            </a:extLst>
          </p:cNvPr>
          <p:cNvGrpSpPr/>
          <p:nvPr/>
        </p:nvGrpSpPr>
        <p:grpSpPr>
          <a:xfrm>
            <a:off x="3006004" y="1600788"/>
            <a:ext cx="1340292" cy="1340292"/>
            <a:chOff x="2775150" y="2127586"/>
            <a:chExt cx="1340672" cy="1340672"/>
          </a:xfrm>
        </p:grpSpPr>
        <p:sp>
          <p:nvSpPr>
            <p:cNvPr id="35" name="Oval 190">
              <a:extLst>
                <a:ext uri="{FF2B5EF4-FFF2-40B4-BE49-F238E27FC236}">
                  <a16:creationId xmlns:a16="http://schemas.microsoft.com/office/drawing/2014/main" id="{90203890-B46B-466A-A2E8-25ECAABE366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6B04566-A37E-4DF8-8054-4586B15CE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2" name="Group 192">
            <a:extLst>
              <a:ext uri="{FF2B5EF4-FFF2-40B4-BE49-F238E27FC236}">
                <a16:creationId xmlns:a16="http://schemas.microsoft.com/office/drawing/2014/main" id="{B42BAE1F-97B2-4117-A536-18FA657F389D}"/>
              </a:ext>
            </a:extLst>
          </p:cNvPr>
          <p:cNvGrpSpPr/>
          <p:nvPr/>
        </p:nvGrpSpPr>
        <p:grpSpPr>
          <a:xfrm>
            <a:off x="8549934" y="1600788"/>
            <a:ext cx="1340292" cy="1340292"/>
            <a:chOff x="8320652" y="2127586"/>
            <a:chExt cx="1340672" cy="1340672"/>
          </a:xfrm>
        </p:grpSpPr>
        <p:sp>
          <p:nvSpPr>
            <p:cNvPr id="28" name="Oval 193">
              <a:extLst>
                <a:ext uri="{FF2B5EF4-FFF2-40B4-BE49-F238E27FC236}">
                  <a16:creationId xmlns:a16="http://schemas.microsoft.com/office/drawing/2014/main" id="{9BE4F214-8E80-45A6-B3A4-30AA1670A0A2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83005A0C-3AB3-412F-BAD6-DF5D7FF1A0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D260A608-1537-4C62-825A-72D6E917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5726F2E1-A109-401C-B6E3-B724EEF5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" name="Line 11">
                <a:extLst>
                  <a:ext uri="{FF2B5EF4-FFF2-40B4-BE49-F238E27FC236}">
                    <a16:creationId xmlns:a16="http://schemas.microsoft.com/office/drawing/2014/main" id="{77746DD8-6DF4-407A-B116-2E67F30B8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850CAC7-5FE6-415E-B748-C20C757E0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3044B18-4AB5-48E7-9167-6CB7BEF7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23" name="Straight Arrow Connector 200">
            <a:extLst>
              <a:ext uri="{FF2B5EF4-FFF2-40B4-BE49-F238E27FC236}">
                <a16:creationId xmlns:a16="http://schemas.microsoft.com/office/drawing/2014/main" id="{97B8B613-F57D-4D95-A063-0B7062837798}"/>
              </a:ext>
            </a:extLst>
          </p:cNvPr>
          <p:cNvCxnSpPr>
            <a:cxnSpLocks/>
          </p:cNvCxnSpPr>
          <p:nvPr/>
        </p:nvCxnSpPr>
        <p:spPr>
          <a:xfrm>
            <a:off x="4458530" y="2245945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4" name="Straight Arrow Connector 201">
            <a:extLst>
              <a:ext uri="{FF2B5EF4-FFF2-40B4-BE49-F238E27FC236}">
                <a16:creationId xmlns:a16="http://schemas.microsoft.com/office/drawing/2014/main" id="{73CD8E75-0582-40B8-89F8-5FE3AD200767}"/>
              </a:ext>
            </a:extLst>
          </p:cNvPr>
          <p:cNvCxnSpPr>
            <a:cxnSpLocks/>
          </p:cNvCxnSpPr>
          <p:nvPr/>
        </p:nvCxnSpPr>
        <p:spPr>
          <a:xfrm flipH="1">
            <a:off x="7230495" y="2245945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5" name="Straight Arrow Connector 202">
            <a:extLst>
              <a:ext uri="{FF2B5EF4-FFF2-40B4-BE49-F238E27FC236}">
                <a16:creationId xmlns:a16="http://schemas.microsoft.com/office/drawing/2014/main" id="{0EE4F724-AA70-4374-A69F-29F60EDF98D9}"/>
              </a:ext>
            </a:extLst>
          </p:cNvPr>
          <p:cNvCxnSpPr>
            <a:cxnSpLocks/>
          </p:cNvCxnSpPr>
          <p:nvPr/>
        </p:nvCxnSpPr>
        <p:spPr>
          <a:xfrm>
            <a:off x="6443284" y="3038392"/>
            <a:ext cx="0" cy="94082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6" name="Freeform 50">
            <a:extLst>
              <a:ext uri="{FF2B5EF4-FFF2-40B4-BE49-F238E27FC236}">
                <a16:creationId xmlns:a16="http://schemas.microsoft.com/office/drawing/2014/main" id="{C2D57E37-1F0C-423E-B38A-BE0A28892030}"/>
              </a:ext>
            </a:extLst>
          </p:cNvPr>
          <p:cNvSpPr>
            <a:spLocks/>
          </p:cNvSpPr>
          <p:nvPr/>
        </p:nvSpPr>
        <p:spPr bwMode="auto">
          <a:xfrm flipH="1">
            <a:off x="6608634" y="4975226"/>
            <a:ext cx="614249" cy="411909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161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8">
            <a:extLst>
              <a:ext uri="{FF2B5EF4-FFF2-40B4-BE49-F238E27FC236}">
                <a16:creationId xmlns:a16="http://schemas.microsoft.com/office/drawing/2014/main" id="{BDE8FB0B-1E85-4EBA-9187-1FCE36A4F95D}"/>
              </a:ext>
            </a:extLst>
          </p:cNvPr>
          <p:cNvSpPr txBox="1"/>
          <p:nvPr/>
        </p:nvSpPr>
        <p:spPr>
          <a:xfrm>
            <a:off x="8787906" y="5338565"/>
            <a:ext cx="1270013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PaaS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C7F150C3-21E8-4AC5-8AE0-7419EBA72309}"/>
              </a:ext>
            </a:extLst>
          </p:cNvPr>
          <p:cNvSpPr txBox="1"/>
          <p:nvPr/>
        </p:nvSpPr>
        <p:spPr>
          <a:xfrm>
            <a:off x="6172578" y="5338565"/>
            <a:ext cx="939598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3D9439F9-04A6-431E-9D4A-3B95EE3225D5}"/>
              </a:ext>
            </a:extLst>
          </p:cNvPr>
          <p:cNvSpPr txBox="1"/>
          <p:nvPr/>
        </p:nvSpPr>
        <p:spPr>
          <a:xfrm>
            <a:off x="1393743" y="5338565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38B6C20-5FEB-414B-B335-5232C8B2D0D8}"/>
              </a:ext>
            </a:extLst>
          </p:cNvPr>
          <p:cNvCxnSpPr>
            <a:cxnSpLocks/>
          </p:cNvCxnSpPr>
          <p:nvPr/>
        </p:nvCxnSpPr>
        <p:spPr>
          <a:xfrm>
            <a:off x="1126543" y="5352257"/>
            <a:ext cx="88107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3559AC79-06AC-4882-BA39-8ECBCE127569}"/>
              </a:ext>
            </a:extLst>
          </p:cNvPr>
          <p:cNvSpPr/>
          <p:nvPr/>
        </p:nvSpPr>
        <p:spPr bwMode="auto">
          <a:xfrm>
            <a:off x="2373037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5B8DA802-E54B-431E-8AB9-DD4C2FCE7031}"/>
              </a:ext>
            </a:extLst>
          </p:cNvPr>
          <p:cNvSpPr/>
          <p:nvPr/>
        </p:nvSpPr>
        <p:spPr bwMode="auto">
          <a:xfrm>
            <a:off x="6554480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948F3589-FC54-42D0-9F9F-72DE28B221AF}"/>
              </a:ext>
            </a:extLst>
          </p:cNvPr>
          <p:cNvSpPr/>
          <p:nvPr/>
        </p:nvSpPr>
        <p:spPr bwMode="auto">
          <a:xfrm>
            <a:off x="9332967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50">
            <a:extLst>
              <a:ext uri="{FF2B5EF4-FFF2-40B4-BE49-F238E27FC236}">
                <a16:creationId xmlns:a16="http://schemas.microsoft.com/office/drawing/2014/main" id="{FDAEEEA6-5AF6-41FC-A616-ED0B2C977966}"/>
              </a:ext>
            </a:extLst>
          </p:cNvPr>
          <p:cNvSpPr>
            <a:spLocks/>
          </p:cNvSpPr>
          <p:nvPr/>
        </p:nvSpPr>
        <p:spPr bwMode="auto">
          <a:xfrm>
            <a:off x="5087154" y="3190210"/>
            <a:ext cx="874195" cy="58622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1" name="Group 89">
            <a:extLst>
              <a:ext uri="{FF2B5EF4-FFF2-40B4-BE49-F238E27FC236}">
                <a16:creationId xmlns:a16="http://schemas.microsoft.com/office/drawing/2014/main" id="{0143D328-F81A-4D2A-9A77-13A43681F68D}"/>
              </a:ext>
            </a:extLst>
          </p:cNvPr>
          <p:cNvGrpSpPr/>
          <p:nvPr/>
        </p:nvGrpSpPr>
        <p:grpSpPr>
          <a:xfrm>
            <a:off x="5378041" y="2475152"/>
            <a:ext cx="1340292" cy="1340292"/>
            <a:chOff x="5547902" y="2127586"/>
            <a:chExt cx="1340672" cy="1340672"/>
          </a:xfrm>
        </p:grpSpPr>
        <p:sp>
          <p:nvSpPr>
            <p:cNvPr id="31" name="Oval 90">
              <a:extLst>
                <a:ext uri="{FF2B5EF4-FFF2-40B4-BE49-F238E27FC236}">
                  <a16:creationId xmlns:a16="http://schemas.microsoft.com/office/drawing/2014/main" id="{15287FF7-676A-4112-8417-9E596FFB426E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6A6F3DDE-FC5F-4505-8FC2-B86C581ECA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0F5AF14D-EBCB-4345-BC67-BBBAFF2D3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791F65EB-F9A1-499D-AE21-974327576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EA337B93-3074-477D-8561-7675789FD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38229C58-1288-4DDA-8BCA-DCC5433A2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F34503F0-7832-4311-8060-F8C427CAC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35125E77-4A78-430F-B9F3-25AFA583E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5DB23350-3B9C-4761-855B-6F7196FE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0114C85D-CD51-4192-B543-9DD3D4932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5DA3A728-4C57-46D7-9F0A-3B45CDF4F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914FE8BD-3DDB-40DA-AD70-4753C329E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BF271611-D719-4179-BD53-6F56E9F7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C17514F1-5B79-4106-9666-5E31FC7A9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2" name="Group 104">
            <a:extLst>
              <a:ext uri="{FF2B5EF4-FFF2-40B4-BE49-F238E27FC236}">
                <a16:creationId xmlns:a16="http://schemas.microsoft.com/office/drawing/2014/main" id="{078508C3-DCBB-4DAE-B2E4-415BA4CAEFF0}"/>
              </a:ext>
            </a:extLst>
          </p:cNvPr>
          <p:cNvGrpSpPr/>
          <p:nvPr/>
        </p:nvGrpSpPr>
        <p:grpSpPr>
          <a:xfrm>
            <a:off x="2606076" y="2475152"/>
            <a:ext cx="1340292" cy="1340292"/>
            <a:chOff x="2775150" y="2127586"/>
            <a:chExt cx="1340672" cy="1340672"/>
          </a:xfrm>
        </p:grpSpPr>
        <p:sp>
          <p:nvSpPr>
            <p:cNvPr id="29" name="Oval 105">
              <a:extLst>
                <a:ext uri="{FF2B5EF4-FFF2-40B4-BE49-F238E27FC236}">
                  <a16:creationId xmlns:a16="http://schemas.microsoft.com/office/drawing/2014/main" id="{8DB154C6-54CC-4144-B92C-97BC20FB711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77B2B0C-A0D3-488B-9B4A-A40233133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3" name="Group 107">
            <a:extLst>
              <a:ext uri="{FF2B5EF4-FFF2-40B4-BE49-F238E27FC236}">
                <a16:creationId xmlns:a16="http://schemas.microsoft.com/office/drawing/2014/main" id="{9BB9F61A-4D9A-450E-8DF8-D98BCB13E2FD}"/>
              </a:ext>
            </a:extLst>
          </p:cNvPr>
          <p:cNvGrpSpPr/>
          <p:nvPr/>
        </p:nvGrpSpPr>
        <p:grpSpPr>
          <a:xfrm>
            <a:off x="8150005" y="2475152"/>
            <a:ext cx="1340292" cy="1340292"/>
            <a:chOff x="8320652" y="2127586"/>
            <a:chExt cx="1340672" cy="1340672"/>
          </a:xfrm>
        </p:grpSpPr>
        <p:sp>
          <p:nvSpPr>
            <p:cNvPr id="22" name="Oval 108">
              <a:extLst>
                <a:ext uri="{FF2B5EF4-FFF2-40B4-BE49-F238E27FC236}">
                  <a16:creationId xmlns:a16="http://schemas.microsoft.com/office/drawing/2014/main" id="{EC7B89C4-1935-4808-8F08-D9D50C54066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D5C791F4-343F-43E7-88F1-1A8AB8DBAB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24" name="Rectangle 9">
                <a:extLst>
                  <a:ext uri="{FF2B5EF4-FFF2-40B4-BE49-F238E27FC236}">
                    <a16:creationId xmlns:a16="http://schemas.microsoft.com/office/drawing/2014/main" id="{AC9B2A4F-BEC8-4F4A-AA61-6E0D052C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DE3FCA96-223A-4B32-98D4-C02A1D7D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05834F1F-FEE1-4242-B36E-F00EBA639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F41CEEB4-30CA-4141-9AE9-56435A0C3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9BD7D112-BB33-40D5-9B70-998B6852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4" name="Straight Arrow Connector 115">
            <a:extLst>
              <a:ext uri="{FF2B5EF4-FFF2-40B4-BE49-F238E27FC236}">
                <a16:creationId xmlns:a16="http://schemas.microsoft.com/office/drawing/2014/main" id="{221A7774-6F4A-4B0F-B38A-F1EEA9C44CB9}"/>
              </a:ext>
            </a:extLst>
          </p:cNvPr>
          <p:cNvCxnSpPr>
            <a:cxnSpLocks/>
          </p:cNvCxnSpPr>
          <p:nvPr/>
        </p:nvCxnSpPr>
        <p:spPr>
          <a:xfrm>
            <a:off x="4058602" y="3120309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5" name="Straight Arrow Connector 116">
            <a:extLst>
              <a:ext uri="{FF2B5EF4-FFF2-40B4-BE49-F238E27FC236}">
                <a16:creationId xmlns:a16="http://schemas.microsoft.com/office/drawing/2014/main" id="{C03ED660-3948-4347-8C57-797499DF5643}"/>
              </a:ext>
            </a:extLst>
          </p:cNvPr>
          <p:cNvCxnSpPr>
            <a:cxnSpLocks/>
          </p:cNvCxnSpPr>
          <p:nvPr/>
        </p:nvCxnSpPr>
        <p:spPr>
          <a:xfrm flipH="1">
            <a:off x="6830567" y="3120309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6" name="Freeform 50">
            <a:extLst>
              <a:ext uri="{FF2B5EF4-FFF2-40B4-BE49-F238E27FC236}">
                <a16:creationId xmlns:a16="http://schemas.microsoft.com/office/drawing/2014/main" id="{597CA007-C7D1-4087-81BC-C2A897A42EF8}"/>
              </a:ext>
            </a:extLst>
          </p:cNvPr>
          <p:cNvSpPr>
            <a:spLocks/>
          </p:cNvSpPr>
          <p:nvPr/>
        </p:nvSpPr>
        <p:spPr bwMode="auto">
          <a:xfrm flipH="1">
            <a:off x="6352902" y="2566006"/>
            <a:ext cx="614249" cy="411909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5" name="TextBox 147">
            <a:extLst>
              <a:ext uri="{FF2B5EF4-FFF2-40B4-BE49-F238E27FC236}">
                <a16:creationId xmlns:a16="http://schemas.microsoft.com/office/drawing/2014/main" id="{6A870D32-7A5F-4C13-B951-09BFA77FDF58}"/>
              </a:ext>
            </a:extLst>
          </p:cNvPr>
          <p:cNvSpPr txBox="1"/>
          <p:nvPr/>
        </p:nvSpPr>
        <p:spPr>
          <a:xfrm>
            <a:off x="4354381" y="1558837"/>
            <a:ext cx="386275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quantos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preciso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46" name="TextBox 148">
            <a:extLst>
              <a:ext uri="{FF2B5EF4-FFF2-40B4-BE49-F238E27FC236}">
                <a16:creationId xmlns:a16="http://schemas.microsoft.com/office/drawing/2014/main" id="{CBC3F6FC-AD4B-47C3-B938-816CB3EC252B}"/>
              </a:ext>
            </a:extLst>
          </p:cNvPr>
          <p:cNvSpPr txBox="1"/>
          <p:nvPr/>
        </p:nvSpPr>
        <p:spPr>
          <a:xfrm>
            <a:off x="3474081" y="1200377"/>
            <a:ext cx="56999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posso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aumentar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a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utilização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do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47" name="TextBox 149">
            <a:extLst>
              <a:ext uri="{FF2B5EF4-FFF2-40B4-BE49-F238E27FC236}">
                <a16:creationId xmlns:a16="http://schemas.microsoft.com/office/drawing/2014/main" id="{D4E7F6E8-BC7B-4C5D-BBD8-A4E1CBC686AE}"/>
              </a:ext>
            </a:extLst>
          </p:cNvPr>
          <p:cNvSpPr txBox="1"/>
          <p:nvPr/>
        </p:nvSpPr>
        <p:spPr>
          <a:xfrm>
            <a:off x="2884233" y="796810"/>
            <a:ext cx="6803048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Qual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é o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tamanho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correto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dos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que meu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negócio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precisa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48" name="TextBox 150">
            <a:extLst>
              <a:ext uri="{FF2B5EF4-FFF2-40B4-BE49-F238E27FC236}">
                <a16:creationId xmlns:a16="http://schemas.microsoft.com/office/drawing/2014/main" id="{9EFA36EE-4F6E-4EE4-94EA-5F2A4DCFEA92}"/>
              </a:ext>
            </a:extLst>
          </p:cNvPr>
          <p:cNvSpPr txBox="1"/>
          <p:nvPr/>
        </p:nvSpPr>
        <p:spPr>
          <a:xfrm>
            <a:off x="4562810" y="1907977"/>
            <a:ext cx="333444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escalo</a:t>
            </a:r>
            <a:r>
              <a:rPr lang="en-US" sz="1498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meu app?</a:t>
            </a:r>
          </a:p>
        </p:txBody>
      </p:sp>
    </p:spTree>
    <p:extLst>
      <p:ext uri="{BB962C8B-B14F-4D97-AF65-F5344CB8AC3E}">
        <p14:creationId xmlns:p14="http://schemas.microsoft.com/office/powerpoint/2010/main" val="30401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2">
            <a:extLst>
              <a:ext uri="{FF2B5EF4-FFF2-40B4-BE49-F238E27FC236}">
                <a16:creationId xmlns:a16="http://schemas.microsoft.com/office/drawing/2014/main" id="{0220C7E6-7B52-4BB4-9542-95243A52A5E5}"/>
              </a:ext>
            </a:extLst>
          </p:cNvPr>
          <p:cNvCxnSpPr>
            <a:cxnSpLocks/>
          </p:cNvCxnSpPr>
          <p:nvPr/>
        </p:nvCxnSpPr>
        <p:spPr>
          <a:xfrm>
            <a:off x="343949" y="5288110"/>
            <a:ext cx="82990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8">
            <a:extLst>
              <a:ext uri="{FF2B5EF4-FFF2-40B4-BE49-F238E27FC236}">
                <a16:creationId xmlns:a16="http://schemas.microsoft.com/office/drawing/2014/main" id="{D393476B-53D9-4C18-92B2-7B26A58112A8}"/>
              </a:ext>
            </a:extLst>
          </p:cNvPr>
          <p:cNvSpPr txBox="1"/>
          <p:nvPr/>
        </p:nvSpPr>
        <p:spPr>
          <a:xfrm>
            <a:off x="7610245" y="5274418"/>
            <a:ext cx="1032761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PaaS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3C3718D0-1B91-43C4-A14B-1CF4A1791CB4}"/>
              </a:ext>
            </a:extLst>
          </p:cNvPr>
          <p:cNvSpPr txBox="1"/>
          <p:nvPr/>
        </p:nvSpPr>
        <p:spPr>
          <a:xfrm>
            <a:off x="4878340" y="5274418"/>
            <a:ext cx="939598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CF4AAD0-E773-4DC3-9DDE-A1E6DDFE9260}"/>
              </a:ext>
            </a:extLst>
          </p:cNvPr>
          <p:cNvSpPr txBox="1"/>
          <p:nvPr/>
        </p:nvSpPr>
        <p:spPr>
          <a:xfrm>
            <a:off x="99505" y="5274418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7EF6241-4C40-4BDC-9E9E-602B60EAA518}"/>
              </a:ext>
            </a:extLst>
          </p:cNvPr>
          <p:cNvCxnSpPr>
            <a:cxnSpLocks/>
          </p:cNvCxnSpPr>
          <p:nvPr/>
        </p:nvCxnSpPr>
        <p:spPr>
          <a:xfrm>
            <a:off x="199958" y="5288110"/>
            <a:ext cx="1189253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05C468B2-24CE-4786-AD88-4EF6D30D7E22}"/>
              </a:ext>
            </a:extLst>
          </p:cNvPr>
          <p:cNvSpPr/>
          <p:nvPr/>
        </p:nvSpPr>
        <p:spPr bwMode="auto">
          <a:xfrm>
            <a:off x="1078799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CCA125E4-2C96-4041-9FD6-9D002EF44B34}"/>
              </a:ext>
            </a:extLst>
          </p:cNvPr>
          <p:cNvSpPr/>
          <p:nvPr/>
        </p:nvSpPr>
        <p:spPr bwMode="auto">
          <a:xfrm>
            <a:off x="5260242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15B67680-02E4-4936-8517-028E50CCDE1B}"/>
              </a:ext>
            </a:extLst>
          </p:cNvPr>
          <p:cNvSpPr/>
          <p:nvPr/>
        </p:nvSpPr>
        <p:spPr bwMode="auto">
          <a:xfrm>
            <a:off x="8038729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77239D8A-F377-4089-9577-602F7578099F}"/>
              </a:ext>
            </a:extLst>
          </p:cNvPr>
          <p:cNvSpPr/>
          <p:nvPr/>
        </p:nvSpPr>
        <p:spPr bwMode="auto">
          <a:xfrm>
            <a:off x="10817217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:a16="http://schemas.microsoft.com/office/drawing/2014/main" id="{FD82D69E-B73B-4B7D-B1A5-A3E895CAB4A1}"/>
              </a:ext>
            </a:extLst>
          </p:cNvPr>
          <p:cNvSpPr txBox="1"/>
          <p:nvPr/>
        </p:nvSpPr>
        <p:spPr>
          <a:xfrm>
            <a:off x="9856248" y="5271002"/>
            <a:ext cx="2236247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Serverless</a:t>
            </a:r>
          </a:p>
        </p:txBody>
      </p:sp>
      <p:sp>
        <p:nvSpPr>
          <p:cNvPr id="12" name="Freeform 50">
            <a:extLst>
              <a:ext uri="{FF2B5EF4-FFF2-40B4-BE49-F238E27FC236}">
                <a16:creationId xmlns:a16="http://schemas.microsoft.com/office/drawing/2014/main" id="{FCCC52A2-43E4-471C-AC79-2A7E572669F7}"/>
              </a:ext>
            </a:extLst>
          </p:cNvPr>
          <p:cNvSpPr>
            <a:spLocks/>
          </p:cNvSpPr>
          <p:nvPr/>
        </p:nvSpPr>
        <p:spPr bwMode="auto">
          <a:xfrm>
            <a:off x="4654107" y="1420674"/>
            <a:ext cx="2793630" cy="1873378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3" name="Group 126">
            <a:extLst>
              <a:ext uri="{FF2B5EF4-FFF2-40B4-BE49-F238E27FC236}">
                <a16:creationId xmlns:a16="http://schemas.microsoft.com/office/drawing/2014/main" id="{3DD8E030-AA29-4CBD-BE0E-6F46E7FEDF1D}"/>
              </a:ext>
            </a:extLst>
          </p:cNvPr>
          <p:cNvGrpSpPr/>
          <p:nvPr/>
        </p:nvGrpSpPr>
        <p:grpSpPr>
          <a:xfrm>
            <a:off x="1600492" y="1805057"/>
            <a:ext cx="1340292" cy="1340292"/>
            <a:chOff x="2775150" y="2127586"/>
            <a:chExt cx="1340672" cy="1340672"/>
          </a:xfrm>
        </p:grpSpPr>
        <p:sp>
          <p:nvSpPr>
            <p:cNvPr id="117" name="Oval 127">
              <a:extLst>
                <a:ext uri="{FF2B5EF4-FFF2-40B4-BE49-F238E27FC236}">
                  <a16:creationId xmlns:a16="http://schemas.microsoft.com/office/drawing/2014/main" id="{F6879692-3E2E-4EE2-85C1-3DBD3749CAD2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91A948C4-86A9-4817-956C-F2494363A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4" name="Group 129">
            <a:extLst>
              <a:ext uri="{FF2B5EF4-FFF2-40B4-BE49-F238E27FC236}">
                <a16:creationId xmlns:a16="http://schemas.microsoft.com/office/drawing/2014/main" id="{B22F3358-EA7D-4FBD-9E06-62CE18DFD656}"/>
              </a:ext>
            </a:extLst>
          </p:cNvPr>
          <p:cNvGrpSpPr/>
          <p:nvPr/>
        </p:nvGrpSpPr>
        <p:grpSpPr>
          <a:xfrm>
            <a:off x="9218816" y="1805057"/>
            <a:ext cx="1340292" cy="1340292"/>
            <a:chOff x="8320652" y="2127586"/>
            <a:chExt cx="1340672" cy="1340672"/>
          </a:xfrm>
        </p:grpSpPr>
        <p:sp>
          <p:nvSpPr>
            <p:cNvPr id="110" name="Oval 130">
              <a:extLst>
                <a:ext uri="{FF2B5EF4-FFF2-40B4-BE49-F238E27FC236}">
                  <a16:creationId xmlns:a16="http://schemas.microsoft.com/office/drawing/2014/main" id="{6AB53901-7DD7-4FD5-966E-AC8B8CE6CDE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27242C46-9FCA-493F-BC45-8ED3A8DA2A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024EEC5A-4BD2-4501-91C5-69D3EDA3B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3" name="Rectangle 10">
                <a:extLst>
                  <a:ext uri="{FF2B5EF4-FFF2-40B4-BE49-F238E27FC236}">
                    <a16:creationId xmlns:a16="http://schemas.microsoft.com/office/drawing/2014/main" id="{99DD7739-5ED4-4E98-BEE5-92E992AD8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8AF393FB-AC7F-4694-AD3B-A8026322A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711AB873-3817-4CF8-A9A3-9055C37E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FA223EEE-C6D5-4A3E-9837-671A2B6B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5" name="Straight Arrow Connector 137">
            <a:extLst>
              <a:ext uri="{FF2B5EF4-FFF2-40B4-BE49-F238E27FC236}">
                <a16:creationId xmlns:a16="http://schemas.microsoft.com/office/drawing/2014/main" id="{674D7B54-5CC5-42CE-85C6-48957FDCC72B}"/>
              </a:ext>
            </a:extLst>
          </p:cNvPr>
          <p:cNvCxnSpPr>
            <a:cxnSpLocks/>
          </p:cNvCxnSpPr>
          <p:nvPr/>
        </p:nvCxnSpPr>
        <p:spPr>
          <a:xfrm>
            <a:off x="3158495" y="245021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6" name="Straight Arrow Connector 138">
            <a:extLst>
              <a:ext uri="{FF2B5EF4-FFF2-40B4-BE49-F238E27FC236}">
                <a16:creationId xmlns:a16="http://schemas.microsoft.com/office/drawing/2014/main" id="{855196FF-98F4-40FF-9138-F4F9B30D2C98}"/>
              </a:ext>
            </a:extLst>
          </p:cNvPr>
          <p:cNvCxnSpPr>
            <a:cxnSpLocks/>
          </p:cNvCxnSpPr>
          <p:nvPr/>
        </p:nvCxnSpPr>
        <p:spPr>
          <a:xfrm flipH="1">
            <a:off x="7741162" y="245021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7" name="TextBox 139">
            <a:extLst>
              <a:ext uri="{FF2B5EF4-FFF2-40B4-BE49-F238E27FC236}">
                <a16:creationId xmlns:a16="http://schemas.microsoft.com/office/drawing/2014/main" id="{008C5D32-0218-437E-A473-5F7E316C3959}"/>
              </a:ext>
            </a:extLst>
          </p:cNvPr>
          <p:cNvSpPr txBox="1"/>
          <p:nvPr/>
        </p:nvSpPr>
        <p:spPr>
          <a:xfrm>
            <a:off x="2888360" y="674916"/>
            <a:ext cx="6163586" cy="40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Como </a:t>
            </a:r>
            <a:r>
              <a:rPr lang="en-US" sz="20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eu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2000" b="1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planejo</a:t>
            </a: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meu app?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699C7ADE-F7C0-4B3F-9C01-4113975AD4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5117" y="1861783"/>
            <a:ext cx="163556" cy="262372"/>
            <a:chOff x="6" y="12"/>
            <a:chExt cx="192" cy="308"/>
          </a:xfrm>
        </p:grpSpPr>
        <p:sp>
          <p:nvSpPr>
            <p:cNvPr id="101" name="Rectangle 141">
              <a:extLst>
                <a:ext uri="{FF2B5EF4-FFF2-40B4-BE49-F238E27FC236}">
                  <a16:creationId xmlns:a16="http://schemas.microsoft.com/office/drawing/2014/main" id="{6648707D-5801-4121-BA1D-38F7ED8F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2" name="Rectangle 142">
              <a:extLst>
                <a:ext uri="{FF2B5EF4-FFF2-40B4-BE49-F238E27FC236}">
                  <a16:creationId xmlns:a16="http://schemas.microsoft.com/office/drawing/2014/main" id="{12E1C954-FF6E-4936-A724-A471DD19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3" name="Rectangle 143">
              <a:extLst>
                <a:ext uri="{FF2B5EF4-FFF2-40B4-BE49-F238E27FC236}">
                  <a16:creationId xmlns:a16="http://schemas.microsoft.com/office/drawing/2014/main" id="{315AA5B4-9259-45C5-98FE-365FF7DB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4" name="Rectangle 144">
              <a:extLst>
                <a:ext uri="{FF2B5EF4-FFF2-40B4-BE49-F238E27FC236}">
                  <a16:creationId xmlns:a16="http://schemas.microsoft.com/office/drawing/2014/main" id="{3F74386A-5DA1-44C5-B9EC-F9A5A39C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2304EE55-6462-4EE1-A9AE-2B976273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27D02D9-84DB-430A-9CCA-D4A39C43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7" name="Oval 147">
              <a:extLst>
                <a:ext uri="{FF2B5EF4-FFF2-40B4-BE49-F238E27FC236}">
                  <a16:creationId xmlns:a16="http://schemas.microsoft.com/office/drawing/2014/main" id="{B1AE21C8-D87B-4BA3-A5CD-7695E47D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8" name="Oval 148">
              <a:extLst>
                <a:ext uri="{FF2B5EF4-FFF2-40B4-BE49-F238E27FC236}">
                  <a16:creationId xmlns:a16="http://schemas.microsoft.com/office/drawing/2014/main" id="{6E747BDE-2923-45D9-8C70-1902DC4C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9" name="Rectangle 149">
              <a:extLst>
                <a:ext uri="{FF2B5EF4-FFF2-40B4-BE49-F238E27FC236}">
                  <a16:creationId xmlns:a16="http://schemas.microsoft.com/office/drawing/2014/main" id="{8AF0740A-1B27-47F2-84E9-8905D90E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800A0E57-331D-4488-AC45-CE0744AAD4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4545" y="1642455"/>
            <a:ext cx="163556" cy="262372"/>
            <a:chOff x="6" y="12"/>
            <a:chExt cx="192" cy="308"/>
          </a:xfrm>
        </p:grpSpPr>
        <p:sp>
          <p:nvSpPr>
            <p:cNvPr id="92" name="Rectangle 151">
              <a:extLst>
                <a:ext uri="{FF2B5EF4-FFF2-40B4-BE49-F238E27FC236}">
                  <a16:creationId xmlns:a16="http://schemas.microsoft.com/office/drawing/2014/main" id="{A737ACA5-9B61-47A0-900B-C2A2FC5F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3" name="Rectangle 152">
              <a:extLst>
                <a:ext uri="{FF2B5EF4-FFF2-40B4-BE49-F238E27FC236}">
                  <a16:creationId xmlns:a16="http://schemas.microsoft.com/office/drawing/2014/main" id="{D523FDFC-DF09-42EF-94A7-836627A23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4" name="Rectangle 153">
              <a:extLst>
                <a:ext uri="{FF2B5EF4-FFF2-40B4-BE49-F238E27FC236}">
                  <a16:creationId xmlns:a16="http://schemas.microsoft.com/office/drawing/2014/main" id="{48BF0CAD-A194-459C-B552-50230573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5" name="Rectangle 154">
              <a:extLst>
                <a:ext uri="{FF2B5EF4-FFF2-40B4-BE49-F238E27FC236}">
                  <a16:creationId xmlns:a16="http://schemas.microsoft.com/office/drawing/2014/main" id="{F7B8ED4F-6EC7-426B-AC3D-60D6A336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D12C6C3-141F-4101-9719-E725C53CA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1D8E19FE-E69C-419B-9698-4AE8B461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8" name="Oval 157">
              <a:extLst>
                <a:ext uri="{FF2B5EF4-FFF2-40B4-BE49-F238E27FC236}">
                  <a16:creationId xmlns:a16="http://schemas.microsoft.com/office/drawing/2014/main" id="{33115AF9-8714-491E-8664-655CE721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9" name="Oval 158">
              <a:extLst>
                <a:ext uri="{FF2B5EF4-FFF2-40B4-BE49-F238E27FC236}">
                  <a16:creationId xmlns:a16="http://schemas.microsoft.com/office/drawing/2014/main" id="{522F6E03-6833-4672-8C6E-539518D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0" name="Rectangle 159">
              <a:extLst>
                <a:ext uri="{FF2B5EF4-FFF2-40B4-BE49-F238E27FC236}">
                  <a16:creationId xmlns:a16="http://schemas.microsoft.com/office/drawing/2014/main" id="{8BD4BAED-39CF-4A15-9D73-BD156196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EFAFC49A-7B89-4A51-8191-5AC1B9BAF0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62352" y="2427679"/>
            <a:ext cx="163556" cy="262372"/>
            <a:chOff x="6" y="12"/>
            <a:chExt cx="192" cy="308"/>
          </a:xfrm>
        </p:grpSpPr>
        <p:sp>
          <p:nvSpPr>
            <p:cNvPr id="83" name="Rectangle 161">
              <a:extLst>
                <a:ext uri="{FF2B5EF4-FFF2-40B4-BE49-F238E27FC236}">
                  <a16:creationId xmlns:a16="http://schemas.microsoft.com/office/drawing/2014/main" id="{9FE131F7-6140-4A29-9CF3-F338B85A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4" name="Rectangle 162">
              <a:extLst>
                <a:ext uri="{FF2B5EF4-FFF2-40B4-BE49-F238E27FC236}">
                  <a16:creationId xmlns:a16="http://schemas.microsoft.com/office/drawing/2014/main" id="{6A88D500-5C4D-495D-980E-3DB54AD4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5" name="Rectangle 163">
              <a:extLst>
                <a:ext uri="{FF2B5EF4-FFF2-40B4-BE49-F238E27FC236}">
                  <a16:creationId xmlns:a16="http://schemas.microsoft.com/office/drawing/2014/main" id="{7FBBC02A-D3B8-4DCF-9D32-C13EB2E6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6" name="Rectangle 164">
              <a:extLst>
                <a:ext uri="{FF2B5EF4-FFF2-40B4-BE49-F238E27FC236}">
                  <a16:creationId xmlns:a16="http://schemas.microsoft.com/office/drawing/2014/main" id="{4D3E20B0-58EE-43E1-84E0-61A81380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4BD93028-0ADA-4959-94FC-5992D588B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9B9B8AAA-1713-4B6C-898D-7BE343427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9" name="Oval 167">
              <a:extLst>
                <a:ext uri="{FF2B5EF4-FFF2-40B4-BE49-F238E27FC236}">
                  <a16:creationId xmlns:a16="http://schemas.microsoft.com/office/drawing/2014/main" id="{8D083569-94D7-4F39-80CA-0387011D5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0" name="Oval 168">
              <a:extLst>
                <a:ext uri="{FF2B5EF4-FFF2-40B4-BE49-F238E27FC236}">
                  <a16:creationId xmlns:a16="http://schemas.microsoft.com/office/drawing/2014/main" id="{89ADC1B7-1444-4F0C-BD03-DFFBC41E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1" name="Rectangle 169">
              <a:extLst>
                <a:ext uri="{FF2B5EF4-FFF2-40B4-BE49-F238E27FC236}">
                  <a16:creationId xmlns:a16="http://schemas.microsoft.com/office/drawing/2014/main" id="{751FCF71-B1EF-4E4B-8AEE-E5EE8EEBD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3475EA0A-EAF4-4B76-A808-02903B833C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778" y="2323875"/>
            <a:ext cx="163556" cy="262372"/>
            <a:chOff x="6" y="12"/>
            <a:chExt cx="192" cy="308"/>
          </a:xfrm>
        </p:grpSpPr>
        <p:sp>
          <p:nvSpPr>
            <p:cNvPr id="74" name="Rectangle 171">
              <a:extLst>
                <a:ext uri="{FF2B5EF4-FFF2-40B4-BE49-F238E27FC236}">
                  <a16:creationId xmlns:a16="http://schemas.microsoft.com/office/drawing/2014/main" id="{30202E6D-433D-4E67-9485-DCADFDBE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5" name="Rectangle 172">
              <a:extLst>
                <a:ext uri="{FF2B5EF4-FFF2-40B4-BE49-F238E27FC236}">
                  <a16:creationId xmlns:a16="http://schemas.microsoft.com/office/drawing/2014/main" id="{13E05F20-711C-4702-9CF7-0A55D4F0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6" name="Rectangle 173">
              <a:extLst>
                <a:ext uri="{FF2B5EF4-FFF2-40B4-BE49-F238E27FC236}">
                  <a16:creationId xmlns:a16="http://schemas.microsoft.com/office/drawing/2014/main" id="{F2E6EECF-FC6D-4E78-91A7-835ED6BE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7" name="Rectangle 174">
              <a:extLst>
                <a:ext uri="{FF2B5EF4-FFF2-40B4-BE49-F238E27FC236}">
                  <a16:creationId xmlns:a16="http://schemas.microsoft.com/office/drawing/2014/main" id="{978730F6-2333-465A-A79D-FC9EC30B1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6A08B85-DC10-4B83-813C-E20FDEF75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4D1488C-B3A3-47CA-9260-C2192F6E5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0" name="Oval 177">
              <a:extLst>
                <a:ext uri="{FF2B5EF4-FFF2-40B4-BE49-F238E27FC236}">
                  <a16:creationId xmlns:a16="http://schemas.microsoft.com/office/drawing/2014/main" id="{32198FEE-ED38-4E83-8EEC-DBA177E6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1" name="Oval 178">
              <a:extLst>
                <a:ext uri="{FF2B5EF4-FFF2-40B4-BE49-F238E27FC236}">
                  <a16:creationId xmlns:a16="http://schemas.microsoft.com/office/drawing/2014/main" id="{191927BC-D119-4B49-AB0D-A37E6E88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2" name="Rectangle 179">
              <a:extLst>
                <a:ext uri="{FF2B5EF4-FFF2-40B4-BE49-F238E27FC236}">
                  <a16:creationId xmlns:a16="http://schemas.microsoft.com/office/drawing/2014/main" id="{2D6BDB25-6677-4DA3-A6BC-FF49308D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F8C7FD3A-1EB8-40A8-80D0-92BFA7F4AF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36911" y="2747462"/>
            <a:ext cx="163556" cy="262372"/>
            <a:chOff x="6" y="12"/>
            <a:chExt cx="192" cy="308"/>
          </a:xfrm>
        </p:grpSpPr>
        <p:sp>
          <p:nvSpPr>
            <p:cNvPr id="65" name="Rectangle 181">
              <a:extLst>
                <a:ext uri="{FF2B5EF4-FFF2-40B4-BE49-F238E27FC236}">
                  <a16:creationId xmlns:a16="http://schemas.microsoft.com/office/drawing/2014/main" id="{BB7C0810-1CD6-4A92-B1BF-E25D9B2D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6" name="Rectangle 182">
              <a:extLst>
                <a:ext uri="{FF2B5EF4-FFF2-40B4-BE49-F238E27FC236}">
                  <a16:creationId xmlns:a16="http://schemas.microsoft.com/office/drawing/2014/main" id="{4CE187BC-B62B-4B55-B653-3741B458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7" name="Rectangle 183">
              <a:extLst>
                <a:ext uri="{FF2B5EF4-FFF2-40B4-BE49-F238E27FC236}">
                  <a16:creationId xmlns:a16="http://schemas.microsoft.com/office/drawing/2014/main" id="{4EAF297E-99A9-42DC-9608-DDF06095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8" name="Rectangle 184">
              <a:extLst>
                <a:ext uri="{FF2B5EF4-FFF2-40B4-BE49-F238E27FC236}">
                  <a16:creationId xmlns:a16="http://schemas.microsoft.com/office/drawing/2014/main" id="{506E4DE7-ECCC-476A-9886-DAB9B4A0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3493D56A-8B2B-4B4D-9080-7048900CF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C0CACF1C-06BA-4C26-A4A5-16BA6BAB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1" name="Oval 187">
              <a:extLst>
                <a:ext uri="{FF2B5EF4-FFF2-40B4-BE49-F238E27FC236}">
                  <a16:creationId xmlns:a16="http://schemas.microsoft.com/office/drawing/2014/main" id="{818D7A0B-2997-4E2C-ADCF-F4768F50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2" name="Oval 188">
              <a:extLst>
                <a:ext uri="{FF2B5EF4-FFF2-40B4-BE49-F238E27FC236}">
                  <a16:creationId xmlns:a16="http://schemas.microsoft.com/office/drawing/2014/main" id="{546E589E-E388-46D8-85E2-25FB3F64C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3" name="Rectangle 189">
              <a:extLst>
                <a:ext uri="{FF2B5EF4-FFF2-40B4-BE49-F238E27FC236}">
                  <a16:creationId xmlns:a16="http://schemas.microsoft.com/office/drawing/2014/main" id="{4D8B548F-F6EC-4D30-B601-27374723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1ED48BD5-62B4-4DFA-8664-2FF08F4EE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7721" y="2201656"/>
            <a:ext cx="163556" cy="262372"/>
            <a:chOff x="6" y="12"/>
            <a:chExt cx="192" cy="308"/>
          </a:xfrm>
        </p:grpSpPr>
        <p:sp>
          <p:nvSpPr>
            <p:cNvPr id="56" name="Rectangle 191">
              <a:extLst>
                <a:ext uri="{FF2B5EF4-FFF2-40B4-BE49-F238E27FC236}">
                  <a16:creationId xmlns:a16="http://schemas.microsoft.com/office/drawing/2014/main" id="{3ECEA24B-5A7D-4D57-A09E-687D393E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7" name="Rectangle 192">
              <a:extLst>
                <a:ext uri="{FF2B5EF4-FFF2-40B4-BE49-F238E27FC236}">
                  <a16:creationId xmlns:a16="http://schemas.microsoft.com/office/drawing/2014/main" id="{E89F73E9-F2DA-4B1D-828D-2E6F7727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8" name="Rectangle 193">
              <a:extLst>
                <a:ext uri="{FF2B5EF4-FFF2-40B4-BE49-F238E27FC236}">
                  <a16:creationId xmlns:a16="http://schemas.microsoft.com/office/drawing/2014/main" id="{AEAB0D20-FE0E-4047-AFBF-808BDB47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9" name="Rectangle 194">
              <a:extLst>
                <a:ext uri="{FF2B5EF4-FFF2-40B4-BE49-F238E27FC236}">
                  <a16:creationId xmlns:a16="http://schemas.microsoft.com/office/drawing/2014/main" id="{81EDD396-02F1-4A11-A4B7-713499A8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2EB5F315-070E-4885-8F14-64DCE554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B5AB442D-93FF-4557-856C-E76CD037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2" name="Oval 197">
              <a:extLst>
                <a:ext uri="{FF2B5EF4-FFF2-40B4-BE49-F238E27FC236}">
                  <a16:creationId xmlns:a16="http://schemas.microsoft.com/office/drawing/2014/main" id="{EA95D65D-5007-427F-BBED-C25E7FD4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3" name="Oval 198">
              <a:extLst>
                <a:ext uri="{FF2B5EF4-FFF2-40B4-BE49-F238E27FC236}">
                  <a16:creationId xmlns:a16="http://schemas.microsoft.com/office/drawing/2014/main" id="{124C6ACA-E6EB-43C1-848C-6071F7BA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4" name="Rectangle 199">
              <a:extLst>
                <a:ext uri="{FF2B5EF4-FFF2-40B4-BE49-F238E27FC236}">
                  <a16:creationId xmlns:a16="http://schemas.microsoft.com/office/drawing/2014/main" id="{B4278564-C4C8-4FEC-9104-39EBDA73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9F3B0DD9-EAFD-46B6-9925-634D9F0F8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91853" y="2343967"/>
            <a:ext cx="163556" cy="262372"/>
            <a:chOff x="6" y="12"/>
            <a:chExt cx="192" cy="308"/>
          </a:xfrm>
        </p:grpSpPr>
        <p:sp>
          <p:nvSpPr>
            <p:cNvPr id="47" name="Rectangle 201">
              <a:extLst>
                <a:ext uri="{FF2B5EF4-FFF2-40B4-BE49-F238E27FC236}">
                  <a16:creationId xmlns:a16="http://schemas.microsoft.com/office/drawing/2014/main" id="{1BD8FA37-F3F3-4893-AA24-F50F352A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8" name="Rectangle 202">
              <a:extLst>
                <a:ext uri="{FF2B5EF4-FFF2-40B4-BE49-F238E27FC236}">
                  <a16:creationId xmlns:a16="http://schemas.microsoft.com/office/drawing/2014/main" id="{3714E58F-8FB0-422E-BC6F-7C787960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9" name="Rectangle 203">
              <a:extLst>
                <a:ext uri="{FF2B5EF4-FFF2-40B4-BE49-F238E27FC236}">
                  <a16:creationId xmlns:a16="http://schemas.microsoft.com/office/drawing/2014/main" id="{CE83FF08-7163-4B6F-AE3B-020EBB3F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0" name="Rectangle 204">
              <a:extLst>
                <a:ext uri="{FF2B5EF4-FFF2-40B4-BE49-F238E27FC236}">
                  <a16:creationId xmlns:a16="http://schemas.microsoft.com/office/drawing/2014/main" id="{D428E740-8DE3-4C93-B70B-DA935FDB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BD1D130E-46DB-4CBC-9B6C-01BCB7B7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F1D7D00-BD6D-482F-A99A-7BFAE658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3" name="Oval 207">
              <a:extLst>
                <a:ext uri="{FF2B5EF4-FFF2-40B4-BE49-F238E27FC236}">
                  <a16:creationId xmlns:a16="http://schemas.microsoft.com/office/drawing/2014/main" id="{33760273-30F9-44B0-9EA5-0CE5616C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4" name="Oval 208">
              <a:extLst>
                <a:ext uri="{FF2B5EF4-FFF2-40B4-BE49-F238E27FC236}">
                  <a16:creationId xmlns:a16="http://schemas.microsoft.com/office/drawing/2014/main" id="{91D7BACD-F4D0-4B0D-A0F8-B66E405B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5" name="Rectangle 209">
              <a:extLst>
                <a:ext uri="{FF2B5EF4-FFF2-40B4-BE49-F238E27FC236}">
                  <a16:creationId xmlns:a16="http://schemas.microsoft.com/office/drawing/2014/main" id="{CAC45B93-807D-47F9-859B-5B7A4378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id="{E688496F-CBBD-469E-B4E3-BD6BF7226D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48337" y="2888099"/>
            <a:ext cx="163556" cy="262372"/>
            <a:chOff x="6" y="12"/>
            <a:chExt cx="192" cy="308"/>
          </a:xfrm>
        </p:grpSpPr>
        <p:sp>
          <p:nvSpPr>
            <p:cNvPr id="38" name="Rectangle 211">
              <a:extLst>
                <a:ext uri="{FF2B5EF4-FFF2-40B4-BE49-F238E27FC236}">
                  <a16:creationId xmlns:a16="http://schemas.microsoft.com/office/drawing/2014/main" id="{8F2111BB-AA63-4D99-B606-72331441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9" name="Rectangle 212">
              <a:extLst>
                <a:ext uri="{FF2B5EF4-FFF2-40B4-BE49-F238E27FC236}">
                  <a16:creationId xmlns:a16="http://schemas.microsoft.com/office/drawing/2014/main" id="{7697BE6E-FFC0-440C-B206-F2B2A46E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0" name="Rectangle 213">
              <a:extLst>
                <a:ext uri="{FF2B5EF4-FFF2-40B4-BE49-F238E27FC236}">
                  <a16:creationId xmlns:a16="http://schemas.microsoft.com/office/drawing/2014/main" id="{72DED754-0ABE-4F32-AD37-754177D5D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1" name="Rectangle 214">
              <a:extLst>
                <a:ext uri="{FF2B5EF4-FFF2-40B4-BE49-F238E27FC236}">
                  <a16:creationId xmlns:a16="http://schemas.microsoft.com/office/drawing/2014/main" id="{14517E12-A36D-4D6A-8518-5B6E38C2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4C3213-46C0-40E4-8F4D-65D5CAEF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7523452-0613-4F47-AEF6-ABD2D8E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4" name="Oval 217">
              <a:extLst>
                <a:ext uri="{FF2B5EF4-FFF2-40B4-BE49-F238E27FC236}">
                  <a16:creationId xmlns:a16="http://schemas.microsoft.com/office/drawing/2014/main" id="{7D62AC00-DD0D-41AF-8BBB-D826D2B4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5" name="Oval 218">
              <a:extLst>
                <a:ext uri="{FF2B5EF4-FFF2-40B4-BE49-F238E27FC236}">
                  <a16:creationId xmlns:a16="http://schemas.microsoft.com/office/drawing/2014/main" id="{2D5CBFA4-5A4F-48AB-AD20-B38192DB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6" name="Rectangle 219">
              <a:extLst>
                <a:ext uri="{FF2B5EF4-FFF2-40B4-BE49-F238E27FC236}">
                  <a16:creationId xmlns:a16="http://schemas.microsoft.com/office/drawing/2014/main" id="{E89C6B1A-27F1-4D0B-AACB-59ADB897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8B2491AD-9050-48FD-A6BB-38D9B90575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0985" y="2839545"/>
            <a:ext cx="163556" cy="262372"/>
            <a:chOff x="6" y="12"/>
            <a:chExt cx="192" cy="308"/>
          </a:xfrm>
        </p:grpSpPr>
        <p:sp>
          <p:nvSpPr>
            <p:cNvPr id="29" name="Rectangle 221">
              <a:extLst>
                <a:ext uri="{FF2B5EF4-FFF2-40B4-BE49-F238E27FC236}">
                  <a16:creationId xmlns:a16="http://schemas.microsoft.com/office/drawing/2014/main" id="{7A2E5BF4-907D-4D25-B217-30EF8332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0" name="Rectangle 222">
              <a:extLst>
                <a:ext uri="{FF2B5EF4-FFF2-40B4-BE49-F238E27FC236}">
                  <a16:creationId xmlns:a16="http://schemas.microsoft.com/office/drawing/2014/main" id="{582875D1-2CB1-44F3-BB0E-1D4F87C20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1" name="Rectangle 223">
              <a:extLst>
                <a:ext uri="{FF2B5EF4-FFF2-40B4-BE49-F238E27FC236}">
                  <a16:creationId xmlns:a16="http://schemas.microsoft.com/office/drawing/2014/main" id="{14C99DD1-9F0E-41F6-9E6D-C182BD5F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2" name="Rectangle 224">
              <a:extLst>
                <a:ext uri="{FF2B5EF4-FFF2-40B4-BE49-F238E27FC236}">
                  <a16:creationId xmlns:a16="http://schemas.microsoft.com/office/drawing/2014/main" id="{D4764409-655E-4F50-AA3A-4CF0CD36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CDBF3E8-CDDB-476C-A822-B01A2B4B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46B8E8AE-AAC8-4C88-9F8D-B6D34EEB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5" name="Oval 227">
              <a:extLst>
                <a:ext uri="{FF2B5EF4-FFF2-40B4-BE49-F238E27FC236}">
                  <a16:creationId xmlns:a16="http://schemas.microsoft.com/office/drawing/2014/main" id="{BEE52AE3-D390-4FA0-AE6F-50654EE31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6" name="Oval 228">
              <a:extLst>
                <a:ext uri="{FF2B5EF4-FFF2-40B4-BE49-F238E27FC236}">
                  <a16:creationId xmlns:a16="http://schemas.microsoft.com/office/drawing/2014/main" id="{2C5EC4EE-D0CC-4563-B45E-B1D72545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7" name="Rectangle 229">
              <a:extLst>
                <a:ext uri="{FF2B5EF4-FFF2-40B4-BE49-F238E27FC236}">
                  <a16:creationId xmlns:a16="http://schemas.microsoft.com/office/drawing/2014/main" id="{12D315A3-2E58-481C-801E-8C75EBF5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27" name="Title 30">
            <a:extLst>
              <a:ext uri="{FF2B5EF4-FFF2-40B4-BE49-F238E27FC236}">
                <a16:creationId xmlns:a16="http://schemas.microsoft.com/office/drawing/2014/main" id="{6E476C36-7170-487C-B457-B60A21AA65EC}"/>
              </a:ext>
            </a:extLst>
          </p:cNvPr>
          <p:cNvSpPr txBox="1">
            <a:spLocks/>
          </p:cNvSpPr>
          <p:nvPr/>
        </p:nvSpPr>
        <p:spPr>
          <a:xfrm>
            <a:off x="734970" y="3650492"/>
            <a:ext cx="10796631" cy="917575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63">
              <a:defRPr/>
            </a:pPr>
            <a:r>
              <a:rPr lang="en-U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Serverless, a </a:t>
            </a:r>
            <a:r>
              <a:rPr lang="en-US" sz="3264" spc="-102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plataforma</a:t>
            </a:r>
            <a:r>
              <a:rPr lang="en-U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 para a </a:t>
            </a:r>
            <a:r>
              <a:rPr lang="en-US" sz="3264" spc="-102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próxima</a:t>
            </a:r>
            <a:r>
              <a:rPr lang="en-U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64" spc="-102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geração</a:t>
            </a:r>
            <a:r>
              <a:rPr lang="en-U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 de </a:t>
            </a:r>
            <a:r>
              <a:rPr lang="en-US" sz="3264" spc="-102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aplicações</a:t>
            </a:r>
            <a:endParaRPr lang="en-US" sz="3264" spc="-102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79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E436897CB177438C071D6D2C0616D9" ma:contentTypeVersion="6" ma:contentTypeDescription="Crie um novo documento." ma:contentTypeScope="" ma:versionID="c9b655401b613f48440e1c22682da40c">
  <xsd:schema xmlns:xsd="http://www.w3.org/2001/XMLSchema" xmlns:xs="http://www.w3.org/2001/XMLSchema" xmlns:p="http://schemas.microsoft.com/office/2006/metadata/properties" xmlns:ns2="969bf00b-1339-4c7d-ba0f-14a5d0058da8" targetNamespace="http://schemas.microsoft.com/office/2006/metadata/properties" ma:root="true" ma:fieldsID="064139b778e6301b70a1d9c5c13a6897" ns2:_="">
    <xsd:import namespace="969bf00b-1339-4c7d-ba0f-14a5d0058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bf00b-1339-4c7d-ba0f-14a5d0058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728C6-C55D-4B3B-B497-0613CFA16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9bf00b-1339-4c7d-ba0f-14a5d0058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94AE1C-7B0E-4C0B-B861-89BF725F70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69bf00b-1339-4c7d-ba0f-14a5d0058da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748F21-A913-4C2E-A6CC-6190CB0DCF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1369</TotalTime>
  <Words>1359</Words>
  <Application>Microsoft Office PowerPoint</Application>
  <PresentationFormat>Widescreen</PresentationFormat>
  <Paragraphs>312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Segoe UI</vt:lpstr>
      <vt:lpstr>Segoe UI Light</vt:lpstr>
      <vt:lpstr>Segoe UI Semibold</vt:lpstr>
      <vt:lpstr>Segoe UI Semilight</vt:lpstr>
      <vt:lpstr>Times New Roman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Marcola</dc:creator>
  <cp:lastModifiedBy>Carlos dos Santos</cp:lastModifiedBy>
  <cp:revision>95</cp:revision>
  <dcterms:created xsi:type="dcterms:W3CDTF">2018-02-28T10:42:11Z</dcterms:created>
  <dcterms:modified xsi:type="dcterms:W3CDTF">2018-04-05T19:50:27Z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0x01010074E436897CB177438C071D6D2C0616D9</vt:lpwstr>
  </property>
</Properties>
</file>