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3"/>
  </p:notesMasterIdLst>
  <p:sldIdLst>
    <p:sldId id="256" r:id="rId5"/>
    <p:sldId id="257" r:id="rId6"/>
    <p:sldId id="260" r:id="rId7"/>
    <p:sldId id="280" r:id="rId8"/>
    <p:sldId id="281" r:id="rId9"/>
    <p:sldId id="289" r:id="rId10"/>
    <p:sldId id="282" r:id="rId11"/>
    <p:sldId id="263" r:id="rId12"/>
    <p:sldId id="264" r:id="rId13"/>
    <p:sldId id="268" r:id="rId14"/>
    <p:sldId id="265" r:id="rId15"/>
    <p:sldId id="271" r:id="rId16"/>
    <p:sldId id="266" r:id="rId17"/>
    <p:sldId id="277" r:id="rId18"/>
    <p:sldId id="278" r:id="rId19"/>
    <p:sldId id="269" r:id="rId20"/>
    <p:sldId id="272" r:id="rId21"/>
    <p:sldId id="270" r:id="rId22"/>
    <p:sldId id="273" r:id="rId23"/>
    <p:sldId id="274" r:id="rId24"/>
    <p:sldId id="283" r:id="rId25"/>
    <p:sldId id="261" r:id="rId26"/>
    <p:sldId id="285" r:id="rId27"/>
    <p:sldId id="286" r:id="rId28"/>
    <p:sldId id="287" r:id="rId29"/>
    <p:sldId id="288" r:id="rId30"/>
    <p:sldId id="279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80"/>
            <p14:sldId id="281"/>
            <p14:sldId id="289"/>
            <p14:sldId id="282"/>
            <p14:sldId id="263"/>
            <p14:sldId id="264"/>
            <p14:sldId id="268"/>
            <p14:sldId id="265"/>
            <p14:sldId id="271"/>
            <p14:sldId id="266"/>
            <p14:sldId id="277"/>
            <p14:sldId id="278"/>
            <p14:sldId id="269"/>
            <p14:sldId id="272"/>
            <p14:sldId id="270"/>
            <p14:sldId id="273"/>
            <p14:sldId id="274"/>
            <p14:sldId id="283"/>
            <p14:sldId id="261"/>
            <p14:sldId id="285"/>
            <p14:sldId id="286"/>
            <p14:sldId id="287"/>
            <p14:sldId id="288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3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2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0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80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6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3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1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2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net-standar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net-standar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net-standar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net-standar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blogs.microsoft.com/dotnet/announcing-net-standard-2-1" TargetMode="External"/><Relationship Id="rId4" Type="http://schemas.openxmlformats.org/officeDocument/2006/relationships/hyperlink" Target="https://github.com/dotnet/standar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arlosc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rloscds.net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hyperlink" Target="http://www.github.com/boletonet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github.com/code-cracker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hyperlink" Target="http://www.cdsinformatica.com.br/" TargetMode="External"/><Relationship Id="rId9" Type="http://schemas.openxmlformats.org/officeDocument/2006/relationships/hyperlink" Target="http://www.github.com/carloscds" TargetMode="Externa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conhece</a:t>
            </a:r>
            <a:r>
              <a:rPr lang="en-US" dirty="0"/>
              <a:t> o</a:t>
            </a:r>
            <a:br>
              <a:rPr lang="en-US" dirty="0"/>
            </a:br>
            <a:r>
              <a:rPr lang="en-US" dirty="0"/>
              <a:t>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6789708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vindo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.NET Standard</a:t>
            </a:r>
          </a:p>
        </p:txBody>
      </p:sp>
      <p:pic>
        <p:nvPicPr>
          <p:cNvPr id="1026" name="Picture 2" descr=".NET Standard">
            <a:extLst>
              <a:ext uri="{FF2B5EF4-FFF2-40B4-BE49-F238E27FC236}">
                <a16:creationId xmlns:a16="http://schemas.microsoft.com/office/drawing/2014/main" id="{F0373C31-E226-434F-AE5D-F9CC7481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189176"/>
            <a:ext cx="10043160" cy="5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919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227247"/>
          </a:xfrm>
        </p:spPr>
        <p:txBody>
          <a:bodyPr/>
          <a:lstStyle/>
          <a:p>
            <a:r>
              <a:rPr lang="en-US" dirty="0"/>
              <a:t>É um </a:t>
            </a:r>
            <a:r>
              <a:rPr lang="en-US" dirty="0" err="1"/>
              <a:t>jeito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entre as </a:t>
            </a:r>
            <a:r>
              <a:rPr lang="en-US" dirty="0" err="1"/>
              <a:t>versões</a:t>
            </a:r>
            <a:r>
              <a:rPr lang="en-US" dirty="0"/>
              <a:t> do .NET</a:t>
            </a:r>
          </a:p>
          <a:p>
            <a:r>
              <a:rPr lang="en-US" dirty="0"/>
              <a:t>Com .NET Standard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escreve</a:t>
            </a:r>
            <a:r>
              <a:rPr lang="en-US" dirty="0"/>
              <a:t> um </a:t>
            </a:r>
            <a:r>
              <a:rPr lang="en-US" dirty="0" err="1"/>
              <a:t>código</a:t>
            </a:r>
            <a:r>
              <a:rPr lang="en-US" dirty="0"/>
              <a:t> que é </a:t>
            </a:r>
            <a:r>
              <a:rPr lang="en-US" dirty="0" err="1"/>
              <a:t>compatível</a:t>
            </a:r>
            <a:r>
              <a:rPr lang="en-US" dirty="0"/>
              <a:t> entre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</a:t>
            </a:r>
            <a:r>
              <a:rPr lang="en-US" dirty="0" err="1"/>
              <a:t>.Net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.NET Framework, .NET Core e Xamarin</a:t>
            </a: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 é um conjunto de interfaces que </a:t>
            </a:r>
            <a:r>
              <a:rPr lang="en-US" dirty="0" err="1"/>
              <a:t>padronizam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vindo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.NET Standard</a:t>
            </a:r>
          </a:p>
        </p:txBody>
      </p:sp>
    </p:spTree>
    <p:extLst>
      <p:ext uri="{BB962C8B-B14F-4D97-AF65-F5344CB8AC3E}">
        <p14:creationId xmlns:p14="http://schemas.microsoft.com/office/powerpoint/2010/main" val="3762229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–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compatibilidade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66BDF9-DA17-4AB6-BBB6-9601B51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1189176"/>
            <a:ext cx="10598854" cy="4943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8111-2464-486B-9989-4F9B40B32B5F}"/>
              </a:ext>
            </a:extLst>
          </p:cNvPr>
          <p:cNvSpPr txBox="1"/>
          <p:nvPr/>
        </p:nvSpPr>
        <p:spPr>
          <a:xfrm>
            <a:off x="3363713" y="6323806"/>
            <a:ext cx="54645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400" dirty="0">
                <a:hlinkClick r:id="rId4"/>
              </a:rPr>
              <a:t>https://docs.microsoft.com/en-us/dotnet/standard/net-standard</a:t>
            </a:r>
            <a:endParaRPr lang="pt-BR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760323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466BDF9-DA17-4AB6-BBB6-9601B51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1189176"/>
            <a:ext cx="10598854" cy="4943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8111-2464-486B-9989-4F9B40B32B5F}"/>
              </a:ext>
            </a:extLst>
          </p:cNvPr>
          <p:cNvSpPr txBox="1"/>
          <p:nvPr/>
        </p:nvSpPr>
        <p:spPr>
          <a:xfrm>
            <a:off x="3363713" y="6323806"/>
            <a:ext cx="54645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400" dirty="0">
                <a:hlinkClick r:id="rId4"/>
              </a:rPr>
              <a:t>https://docs.microsoft.com/en-us/dotnet/standard/net-standard</a:t>
            </a:r>
            <a:endParaRPr lang="pt-BR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B3F298-ED86-44F9-8C79-D66E4562BE59}"/>
              </a:ext>
            </a:extLst>
          </p:cNvPr>
          <p:cNvSpPr/>
          <p:nvPr/>
        </p:nvSpPr>
        <p:spPr bwMode="auto">
          <a:xfrm>
            <a:off x="10257456" y="1228305"/>
            <a:ext cx="916055" cy="10642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C0F3536-F72A-4584-A902-B6CCF242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.NET Standard –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compatibilidade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215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466BDF9-DA17-4AB6-BBB6-9601B51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1189176"/>
            <a:ext cx="10598854" cy="4943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8111-2464-486B-9989-4F9B40B32B5F}"/>
              </a:ext>
            </a:extLst>
          </p:cNvPr>
          <p:cNvSpPr txBox="1"/>
          <p:nvPr/>
        </p:nvSpPr>
        <p:spPr>
          <a:xfrm>
            <a:off x="3363713" y="6323806"/>
            <a:ext cx="54645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400" dirty="0">
                <a:hlinkClick r:id="rId4"/>
              </a:rPr>
              <a:t>https://docs.microsoft.com/en-us/dotnet/standard/net-standard</a:t>
            </a:r>
            <a:endParaRPr lang="pt-BR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B3F298-ED86-44F9-8C79-D66E4562BE59}"/>
              </a:ext>
            </a:extLst>
          </p:cNvPr>
          <p:cNvSpPr/>
          <p:nvPr/>
        </p:nvSpPr>
        <p:spPr bwMode="auto">
          <a:xfrm>
            <a:off x="9000156" y="1395066"/>
            <a:ext cx="916055" cy="14165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EDF3F02-B579-443B-BD6D-9F498B44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.NET Standard –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compatibilidade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489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347922"/>
          </a:xfrm>
        </p:spPr>
        <p:txBody>
          <a:bodyPr/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mover </a:t>
            </a:r>
            <a:r>
              <a:rPr lang="en-US" dirty="0" err="1"/>
              <a:t>partes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.NET Standard</a:t>
            </a:r>
          </a:p>
          <a:p>
            <a:r>
              <a:rPr lang="en-US" dirty="0"/>
              <a:t>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benefícios</a:t>
            </a:r>
            <a:r>
              <a:rPr lang="en-US" dirty="0"/>
              <a:t> do .NET Core</a:t>
            </a:r>
          </a:p>
          <a:p>
            <a:r>
              <a:rPr lang="en-US" dirty="0" err="1"/>
              <a:t>Melhor</a:t>
            </a:r>
            <a:r>
              <a:rPr lang="en-US" dirty="0"/>
              <a:t> que </a:t>
            </a:r>
            <a:r>
              <a:rPr lang="en-US" dirty="0" err="1"/>
              <a:t>isto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olhando</a:t>
            </a:r>
            <a:r>
              <a:rPr lang="en-US" dirty="0"/>
              <a:t> para o </a:t>
            </a:r>
            <a:r>
              <a:rPr lang="en-US" dirty="0" err="1"/>
              <a:t>futuro</a:t>
            </a:r>
            <a:r>
              <a:rPr lang="en-US" dirty="0"/>
              <a:t>…</a:t>
            </a:r>
          </a:p>
          <a:p>
            <a:r>
              <a:rPr lang="en-US" dirty="0"/>
              <a:t>E agora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.NET Core, que </a:t>
            </a:r>
            <a:r>
              <a:rPr lang="en-US" dirty="0" err="1"/>
              <a:t>trabalha</a:t>
            </a:r>
            <a:r>
              <a:rPr lang="en-US" dirty="0"/>
              <a:t> junto com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legado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–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3742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347922"/>
          </a:xfrm>
        </p:spPr>
        <p:txBody>
          <a:bodyPr/>
          <a:lstStyle/>
          <a:p>
            <a:r>
              <a:rPr lang="en-US" dirty="0" err="1"/>
              <a:t>Infelizmente</a:t>
            </a:r>
            <a:r>
              <a:rPr lang="en-US" dirty="0"/>
              <a:t> a </a:t>
            </a:r>
            <a:r>
              <a:rPr lang="en-US" dirty="0" err="1"/>
              <a:t>versão</a:t>
            </a:r>
            <a:r>
              <a:rPr lang="en-US" dirty="0"/>
              <a:t> 2.1 do .NET Standard,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no .NET Core 3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compatível</a:t>
            </a:r>
            <a:r>
              <a:rPr lang="en-US" dirty="0"/>
              <a:t> com o .NET Framework</a:t>
            </a:r>
          </a:p>
          <a:p>
            <a:r>
              <a:rPr lang="en-US" dirty="0"/>
              <a:t>Mas a </a:t>
            </a:r>
            <a:r>
              <a:rPr lang="en-US" dirty="0" err="1"/>
              <a:t>versão</a:t>
            </a:r>
            <a:r>
              <a:rPr lang="en-US" dirty="0"/>
              <a:t> 2.0 é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E </a:t>
            </a:r>
            <a:r>
              <a:rPr lang="en-US" dirty="0" err="1">
                <a:sym typeface="Wingdings" panose="05000000000000000000" pitchFamily="2" charset="2"/>
              </a:rPr>
              <a:t>você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referenciar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projetos</a:t>
            </a:r>
            <a:r>
              <a:rPr lang="en-US" dirty="0">
                <a:sym typeface="Wingdings" panose="05000000000000000000" pitchFamily="2" charset="2"/>
              </a:rPr>
              <a:t> que </a:t>
            </a:r>
            <a:r>
              <a:rPr lang="en-US" dirty="0" err="1">
                <a:sym typeface="Wingdings" panose="05000000000000000000" pitchFamily="2" charset="2"/>
              </a:rPr>
              <a:t>usam</a:t>
            </a:r>
            <a:r>
              <a:rPr lang="en-US" dirty="0">
                <a:sym typeface="Wingdings" panose="05000000000000000000" pitchFamily="2" charset="2"/>
              </a:rPr>
              <a:t> 2.0 no .NET Core 3</a:t>
            </a:r>
          </a:p>
          <a:p>
            <a:r>
              <a:rPr lang="en-US" dirty="0" err="1">
                <a:sym typeface="Wingdings" panose="05000000000000000000" pitchFamily="2" charset="2"/>
              </a:rPr>
              <a:t>Isto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parece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confuso</a:t>
            </a:r>
            <a:r>
              <a:rPr lang="en-US" dirty="0">
                <a:sym typeface="Wingdings" panose="05000000000000000000" pitchFamily="2" charset="2"/>
              </a:rPr>
              <a:t>? Mas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é…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2.1</a:t>
            </a:r>
          </a:p>
        </p:txBody>
      </p:sp>
    </p:spTree>
    <p:extLst>
      <p:ext uri="{BB962C8B-B14F-4D97-AF65-F5344CB8AC3E}">
        <p14:creationId xmlns:p14="http://schemas.microsoft.com/office/powerpoint/2010/main" val="1042888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5004447"/>
          </a:xfrm>
        </p:spPr>
        <p:txBody>
          <a:bodyPr/>
          <a:lstStyle/>
          <a:p>
            <a:r>
              <a:rPr lang="en-US" sz="3600" b="1" dirty="0" err="1"/>
              <a:t>Primeiro</a:t>
            </a:r>
            <a:r>
              <a:rPr lang="en-US" sz="3600" dirty="0"/>
              <a:t> </a:t>
            </a:r>
            <a:r>
              <a:rPr lang="en-US" sz="3600" dirty="0" err="1"/>
              <a:t>você</a:t>
            </a:r>
            <a:r>
              <a:rPr lang="en-US" sz="3600" dirty="0"/>
              <a:t> </a:t>
            </a:r>
            <a:r>
              <a:rPr lang="en-US" sz="3600" dirty="0" err="1"/>
              <a:t>precisa</a:t>
            </a:r>
            <a:r>
              <a:rPr lang="en-US" sz="3600" dirty="0"/>
              <a:t> mover </a:t>
            </a:r>
            <a:r>
              <a:rPr lang="en-US" sz="3600" dirty="0" err="1"/>
              <a:t>seu</a:t>
            </a:r>
            <a:r>
              <a:rPr lang="en-US" sz="3600" dirty="0"/>
              <a:t> </a:t>
            </a:r>
            <a:r>
              <a:rPr lang="en-US" sz="3600" dirty="0" err="1"/>
              <a:t>código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.NET Framework para a </a:t>
            </a:r>
            <a:r>
              <a:rPr lang="en-US" sz="3600" dirty="0" err="1"/>
              <a:t>versão</a:t>
            </a:r>
            <a:r>
              <a:rPr lang="en-US" sz="3600" dirty="0"/>
              <a:t> 4.6.1 (</a:t>
            </a:r>
            <a:r>
              <a:rPr lang="en-US" sz="3600" dirty="0" err="1"/>
              <a:t>recomendo</a:t>
            </a:r>
            <a:r>
              <a:rPr lang="en-US" sz="3600" dirty="0"/>
              <a:t> a 4.7.2)</a:t>
            </a:r>
          </a:p>
          <a:p>
            <a:r>
              <a:rPr lang="en-US" sz="3600" b="1" dirty="0"/>
              <a:t>Segundo</a:t>
            </a:r>
            <a:r>
              <a:rPr lang="en-US" sz="3600" dirty="0"/>
              <a:t> </a:t>
            </a:r>
            <a:r>
              <a:rPr lang="en-US" sz="3600" dirty="0" err="1"/>
              <a:t>você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mover </a:t>
            </a:r>
            <a:r>
              <a:rPr lang="en-US" sz="3600" dirty="0" err="1"/>
              <a:t>algumas</a:t>
            </a:r>
            <a:r>
              <a:rPr lang="en-US" sz="3600" dirty="0"/>
              <a:t> classes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código</a:t>
            </a:r>
            <a:r>
              <a:rPr lang="en-US" sz="3600" dirty="0"/>
              <a:t> </a:t>
            </a:r>
            <a:r>
              <a:rPr lang="en-US" sz="3600" dirty="0" err="1"/>
              <a:t>compatível</a:t>
            </a:r>
            <a:r>
              <a:rPr lang="en-US" sz="3600" dirty="0"/>
              <a:t> com .NET Core (use o Portability Analyzer) para um </a:t>
            </a:r>
            <a:r>
              <a:rPr lang="en-US" sz="3600" dirty="0" err="1"/>
              <a:t>projeto</a:t>
            </a:r>
            <a:r>
              <a:rPr lang="en-US" sz="3600" dirty="0"/>
              <a:t> .NET Standard 2.0</a:t>
            </a:r>
          </a:p>
          <a:p>
            <a:r>
              <a:rPr lang="en-US" sz="3600" b="1" dirty="0" err="1"/>
              <a:t>Finalmente</a:t>
            </a:r>
            <a:r>
              <a:rPr lang="en-US" sz="3600" dirty="0"/>
              <a:t>, </a:t>
            </a:r>
            <a:r>
              <a:rPr lang="en-US" sz="3600" dirty="0" err="1"/>
              <a:t>você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referenciar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biblioteca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seu</a:t>
            </a:r>
            <a:r>
              <a:rPr lang="en-US" sz="3600" dirty="0"/>
              <a:t> </a:t>
            </a:r>
            <a:r>
              <a:rPr lang="en-US" sz="3600" dirty="0" err="1"/>
              <a:t>projeto</a:t>
            </a:r>
            <a:r>
              <a:rPr lang="en-US" sz="3600" dirty="0"/>
              <a:t> .NET Framework</a:t>
            </a:r>
          </a:p>
          <a:p>
            <a:r>
              <a:rPr lang="en-US" sz="3600" dirty="0"/>
              <a:t>Se </a:t>
            </a:r>
            <a:r>
              <a:rPr lang="en-US" sz="3600" dirty="0" err="1"/>
              <a:t>você</a:t>
            </a:r>
            <a:r>
              <a:rPr lang="en-US" sz="3600" dirty="0"/>
              <a:t> </a:t>
            </a:r>
            <a:r>
              <a:rPr lang="en-US" sz="3600" dirty="0" err="1"/>
              <a:t>tiver</a:t>
            </a:r>
            <a:r>
              <a:rPr lang="en-US" sz="3600" dirty="0"/>
              <a:t> </a:t>
            </a:r>
            <a:r>
              <a:rPr lang="en-US" sz="3600" dirty="0" err="1"/>
              <a:t>projetos</a:t>
            </a:r>
            <a:r>
              <a:rPr lang="en-US" sz="3600" dirty="0"/>
              <a:t> .NET Core, </a:t>
            </a:r>
            <a:r>
              <a:rPr lang="en-US" sz="3600" dirty="0" err="1"/>
              <a:t>você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usar</a:t>
            </a:r>
            <a:r>
              <a:rPr lang="en-US" sz="3600" dirty="0"/>
              <a:t> as </a:t>
            </a:r>
            <a:r>
              <a:rPr lang="en-US" sz="3600" dirty="0" err="1"/>
              <a:t>mesmas</a:t>
            </a:r>
            <a:r>
              <a:rPr lang="en-US" sz="3600" dirty="0"/>
              <a:t> </a:t>
            </a:r>
            <a:r>
              <a:rPr lang="en-US" sz="3600" dirty="0" err="1"/>
              <a:t>bibliotecas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Como </a:t>
            </a:r>
            <a:r>
              <a:rPr lang="en-US" sz="4000" dirty="0" err="1"/>
              <a:t>eu</a:t>
            </a:r>
            <a:r>
              <a:rPr lang="en-US" sz="4000" dirty="0"/>
              <a:t> </a:t>
            </a:r>
            <a:r>
              <a:rPr lang="en-US" sz="4000" dirty="0" err="1"/>
              <a:t>posso</a:t>
            </a:r>
            <a:r>
              <a:rPr lang="en-US" sz="4000" dirty="0"/>
              <a:t> </a:t>
            </a:r>
            <a:r>
              <a:rPr lang="en-US" sz="4000" dirty="0" err="1"/>
              <a:t>usar</a:t>
            </a:r>
            <a:r>
              <a:rPr lang="en-US" sz="4000" dirty="0"/>
              <a:t> .NET Standard com meu </a:t>
            </a:r>
            <a:r>
              <a:rPr lang="en-US" sz="4000" dirty="0" err="1"/>
              <a:t>legado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451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 err="1"/>
              <a:t>Escreva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9952508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 que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deve</a:t>
            </a:r>
            <a:r>
              <a:rPr lang="en-US" b="1" dirty="0"/>
              <a:t> </a:t>
            </a:r>
            <a:r>
              <a:rPr lang="en-US" b="1" dirty="0" err="1"/>
              <a:t>criar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próxima</a:t>
            </a:r>
            <a:r>
              <a:rPr lang="en-US" b="1" dirty="0"/>
              <a:t> </a:t>
            </a:r>
            <a:r>
              <a:rPr lang="en-US" b="1" dirty="0" err="1"/>
              <a:t>biblioteca</a:t>
            </a:r>
            <a:r>
              <a:rPr lang="en-US" b="1" dirty="0"/>
              <a:t> </a:t>
            </a:r>
            <a:r>
              <a:rPr lang="en-US" b="1" dirty="0" err="1"/>
              <a:t>usando</a:t>
            </a:r>
            <a:r>
              <a:rPr lang="en-US" b="1" dirty="0"/>
              <a:t> .NET Standard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52565"/>
            <a:ext cx="9860611" cy="1165866"/>
          </a:xfrm>
        </p:spPr>
        <p:txBody>
          <a:bodyPr/>
          <a:lstStyle/>
          <a:p>
            <a:r>
              <a:rPr lang="en-US" dirty="0"/>
              <a:t>Carlos dos Santos</a:t>
            </a:r>
          </a:p>
          <a:p>
            <a:r>
              <a:rPr lang="en-US" sz="2000" dirty="0"/>
              <a:t>CTO, CDS Software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cdssoftware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5011628"/>
          </a:xfrm>
        </p:spPr>
        <p:txBody>
          <a:bodyPr/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benefícios</a:t>
            </a:r>
            <a:r>
              <a:rPr lang="en-US" dirty="0"/>
              <a:t> do .NET Core</a:t>
            </a:r>
          </a:p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e </a:t>
            </a:r>
            <a:r>
              <a:rPr lang="en-US" dirty="0" err="1"/>
              <a:t>estimular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, o que é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 err="1"/>
              <a:t>Mantenha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legado</a:t>
            </a:r>
            <a:r>
              <a:rPr lang="en-US" dirty="0"/>
              <a:t> </a:t>
            </a:r>
            <a:r>
              <a:rPr lang="en-US" dirty="0" err="1"/>
              <a:t>rodando</a:t>
            </a:r>
            <a:r>
              <a:rPr lang="en-US" dirty="0"/>
              <a:t>…</a:t>
            </a:r>
          </a:p>
          <a:p>
            <a:r>
              <a:rPr lang="en-US" dirty="0"/>
              <a:t>E prepare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para o </a:t>
            </a:r>
            <a:r>
              <a:rPr lang="en-US" dirty="0" err="1"/>
              <a:t>futuro</a:t>
            </a:r>
            <a:r>
              <a:rPr lang="en-US" dirty="0"/>
              <a:t>!</a:t>
            </a:r>
          </a:p>
          <a:p>
            <a:r>
              <a:rPr lang="en-US" u="sng" dirty="0" err="1"/>
              <a:t>Lembre</a:t>
            </a:r>
            <a:r>
              <a:rPr lang="en-US" u="sng" dirty="0"/>
              <a:t>-se que o.NET 4.8 </a:t>
            </a:r>
            <a:r>
              <a:rPr lang="en-US" u="sng" dirty="0" err="1"/>
              <a:t>será</a:t>
            </a:r>
            <a:r>
              <a:rPr lang="en-US" u="sng" dirty="0"/>
              <a:t> a </a:t>
            </a:r>
            <a:r>
              <a:rPr lang="en-US" u="sng" dirty="0" err="1"/>
              <a:t>última</a:t>
            </a:r>
            <a:r>
              <a:rPr lang="en-US" u="sng" dirty="0"/>
              <a:t> </a:t>
            </a:r>
            <a:r>
              <a:rPr lang="en-US" u="sng" dirty="0" err="1"/>
              <a:t>versão</a:t>
            </a:r>
            <a:r>
              <a:rPr lang="en-US" u="sng" dirty="0"/>
              <a:t> do Full Framework (.NET Framework Windows)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Escrevendo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.NET Standard</a:t>
            </a:r>
          </a:p>
        </p:txBody>
      </p:sp>
    </p:spTree>
    <p:extLst>
      <p:ext uri="{BB962C8B-B14F-4D97-AF65-F5344CB8AC3E}">
        <p14:creationId xmlns:p14="http://schemas.microsoft.com/office/powerpoint/2010/main" val="773413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3141181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simples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DLLs a </a:t>
            </a:r>
            <a:r>
              <a:rPr lang="en-US" dirty="0" err="1"/>
              <a:t>mais</a:t>
            </a:r>
            <a:r>
              <a:rPr lang="en-US" dirty="0"/>
              <a:t> no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de deploy</a:t>
            </a:r>
          </a:p>
          <a:p>
            <a:r>
              <a:rPr lang="en-US" dirty="0"/>
              <a:t>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Projetos!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 por </a:t>
            </a:r>
            <a:r>
              <a:rPr lang="en-US" dirty="0" err="1"/>
              <a:t>quê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4774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pPr algn="ctr"/>
            <a:r>
              <a:rPr lang="en-US" dirty="0"/>
              <a:t>Um </a:t>
            </a:r>
            <a:r>
              <a:rPr lang="en-US" dirty="0" err="1"/>
              <a:t>caso</a:t>
            </a:r>
            <a:r>
              <a:rPr lang="en-US" dirty="0"/>
              <a:t> real…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88D56B-E8D1-4212-BAE7-A0D5A01C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13" y="3611651"/>
            <a:ext cx="4241173" cy="23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26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347922"/>
          </a:xfrm>
        </p:spPr>
        <p:txBody>
          <a:bodyPr/>
          <a:lstStyle/>
          <a:p>
            <a:r>
              <a:rPr lang="en-US" dirty="0" err="1"/>
              <a:t>Temos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Windows </a:t>
            </a:r>
            <a:r>
              <a:rPr lang="en-US" dirty="0" err="1"/>
              <a:t>em</a:t>
            </a:r>
            <a:r>
              <a:rPr lang="en-US" dirty="0"/>
              <a:t> .NET 4.5</a:t>
            </a:r>
          </a:p>
          <a:p>
            <a:r>
              <a:rPr lang="en-US" dirty="0" err="1"/>
              <a:t>Temos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Xamarin</a:t>
            </a:r>
          </a:p>
          <a:p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para que 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leia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do banco de dados</a:t>
            </a:r>
          </a:p>
          <a:p>
            <a:r>
              <a:rPr lang="en-US" dirty="0" err="1"/>
              <a:t>Esta</a:t>
            </a:r>
            <a:r>
              <a:rPr lang="en-US" dirty="0"/>
              <a:t> API </a:t>
            </a:r>
            <a:r>
              <a:rPr lang="en-US" dirty="0" err="1"/>
              <a:t>usará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, e </a:t>
            </a:r>
            <a:r>
              <a:rPr lang="en-US" dirty="0" err="1"/>
              <a:t>consequentemente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 classes que a </a:t>
            </a:r>
            <a:r>
              <a:rPr lang="en-US" dirty="0" err="1"/>
              <a:t>aplicação</a:t>
            </a:r>
            <a:r>
              <a:rPr lang="en-US" dirty="0"/>
              <a:t> Windows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resolver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6842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3141181"/>
          </a:xfrm>
        </p:spPr>
        <p:txBody>
          <a:bodyPr/>
          <a:lstStyle/>
          <a:p>
            <a:r>
              <a:rPr lang="en-US" dirty="0" err="1"/>
              <a:t>Duplicamos</a:t>
            </a:r>
            <a:r>
              <a:rPr lang="en-US" dirty="0"/>
              <a:t> as classes do </a:t>
            </a:r>
            <a:r>
              <a:rPr lang="en-US" dirty="0" err="1"/>
              <a:t>projeto</a:t>
            </a:r>
            <a:r>
              <a:rPr lang="en-US" dirty="0"/>
              <a:t> Windows no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Xamarim</a:t>
            </a:r>
            <a:r>
              <a:rPr lang="en-US" dirty="0"/>
              <a:t>?</a:t>
            </a:r>
          </a:p>
          <a:p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com as classes do </a:t>
            </a:r>
            <a:r>
              <a:rPr lang="en-US" dirty="0" err="1"/>
              <a:t>domínio</a:t>
            </a:r>
            <a:r>
              <a:rPr lang="en-US" dirty="0"/>
              <a:t> e </a:t>
            </a:r>
            <a:r>
              <a:rPr lang="en-US" dirty="0" err="1"/>
              <a:t>compartilhamos</a:t>
            </a:r>
            <a:r>
              <a:rPr lang="en-US" dirty="0"/>
              <a:t> entre as </a:t>
            </a:r>
            <a:r>
              <a:rPr lang="en-US" dirty="0" err="1"/>
              <a:t>aplicações</a:t>
            </a:r>
            <a:r>
              <a:rPr lang="en-US" dirty="0"/>
              <a:t>?</a:t>
            </a:r>
          </a:p>
          <a:p>
            <a:r>
              <a:rPr lang="en-US" dirty="0" err="1"/>
              <a:t>Cada</a:t>
            </a:r>
            <a:r>
              <a:rPr lang="en-US" dirty="0"/>
              <a:t> um por </a:t>
            </a:r>
            <a:r>
              <a:rPr lang="en-US" dirty="0" err="1"/>
              <a:t>si</a:t>
            </a:r>
            <a:r>
              <a:rPr lang="en-US" dirty="0"/>
              <a:t>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2630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3141181"/>
          </a:xfrm>
        </p:spPr>
        <p:txBody>
          <a:bodyPr/>
          <a:lstStyle/>
          <a:p>
            <a:r>
              <a:rPr lang="en-US" dirty="0" err="1"/>
              <a:t>Subir</a:t>
            </a:r>
            <a:r>
              <a:rPr lang="en-US" dirty="0"/>
              <a:t> o .NET Framework da </a:t>
            </a:r>
            <a:r>
              <a:rPr lang="en-US" dirty="0" err="1"/>
              <a:t>aplicação</a:t>
            </a:r>
            <a:r>
              <a:rPr lang="en-US" dirty="0"/>
              <a:t> client para 4.7.2</a:t>
            </a:r>
          </a:p>
          <a:p>
            <a:r>
              <a:rPr lang="en-US" dirty="0" err="1"/>
              <a:t>Separar</a:t>
            </a:r>
            <a:r>
              <a:rPr lang="en-US" dirty="0"/>
              <a:t> as classes do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.NET Standard </a:t>
            </a:r>
            <a:r>
              <a:rPr lang="en-US" dirty="0" err="1"/>
              <a:t>híbrido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???)</a:t>
            </a:r>
          </a:p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249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2142125"/>
          </a:xfrm>
        </p:spPr>
        <p:txBody>
          <a:bodyPr/>
          <a:lstStyle/>
          <a:p>
            <a:r>
              <a:rPr lang="pt-BR" sz="2400" dirty="0">
                <a:hlinkClick r:id="rId3"/>
              </a:rPr>
              <a:t>https://docs.microsoft.com/en-us/dotnet/standard/net-standard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>
                <a:hlinkClick r:id="rId4"/>
              </a:rPr>
              <a:t>https://github.com/dotnet/standard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>
                <a:hlinkClick r:id="rId5"/>
              </a:rPr>
              <a:t>https://devblogs.microsoft.com/dotnet/announcing-net-standard-2-1</a:t>
            </a:r>
            <a:r>
              <a:rPr lang="pt-BR" sz="2400" dirty="0"/>
              <a:t> </a:t>
            </a:r>
            <a:endParaRPr lang="en-US" sz="2400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7485201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Perguntas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52565"/>
            <a:ext cx="9860611" cy="1165866"/>
          </a:xfrm>
        </p:spPr>
        <p:txBody>
          <a:bodyPr/>
          <a:lstStyle/>
          <a:p>
            <a:r>
              <a:rPr lang="en-US" dirty="0"/>
              <a:t>Carlos dos Santos</a:t>
            </a:r>
          </a:p>
          <a:p>
            <a:r>
              <a:rPr lang="en-US" sz="2000" dirty="0"/>
              <a:t>CTO, CDS Software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cdssoftware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www.github.com</a:t>
            </a:r>
            <a:r>
              <a:rPr lang="en-US" sz="2000">
                <a:hlinkClick r:id="rId3"/>
              </a:rPr>
              <a:t>/carloscds</a:t>
            </a:r>
            <a:r>
              <a:rPr lang="en-US" sz="200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2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A7A6A1E-252D-4883-ACB7-09E88C9D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13" y="2147937"/>
            <a:ext cx="1760168" cy="711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DE48EBCE-8580-48EF-A7A6-04DD1F99F409}"/>
              </a:ext>
            </a:extLst>
          </p:cNvPr>
          <p:cNvSpPr txBox="1">
            <a:spLocks/>
          </p:cNvSpPr>
          <p:nvPr/>
        </p:nvSpPr>
        <p:spPr>
          <a:xfrm>
            <a:off x="285750" y="424501"/>
            <a:ext cx="10017760" cy="147113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rgbClr val="00B0F0"/>
                </a:solidFill>
              </a:rPr>
              <a:t>Carlos dos Santos</a:t>
            </a:r>
            <a:br>
              <a:rPr lang="pt-BR" sz="3200" dirty="0"/>
            </a:br>
            <a:r>
              <a:rPr lang="pt-BR" sz="2000" b="1" dirty="0">
                <a:solidFill>
                  <a:srgbClr val="056DEB"/>
                </a:solidFill>
              </a:rPr>
              <a:t>CTO CDS Software</a:t>
            </a:r>
            <a:br>
              <a:rPr lang="pt-BR" sz="2000" dirty="0">
                <a:solidFill>
                  <a:srgbClr val="056DEB"/>
                </a:solidFill>
              </a:rPr>
            </a:br>
            <a:r>
              <a:rPr lang="pt-BR" sz="2000" dirty="0">
                <a:solidFill>
                  <a:srgbClr val="056DEB"/>
                </a:solidFill>
              </a:rPr>
              <a:t>Microsoft MVP &amp; RD</a:t>
            </a:r>
            <a:endParaRPr lang="en-US" sz="2000" dirty="0"/>
          </a:p>
          <a:p>
            <a:r>
              <a:rPr lang="en-US" sz="933" dirty="0">
                <a:solidFill>
                  <a:schemeClr val="accent1">
                    <a:lumMod val="75000"/>
                  </a:schemeClr>
                </a:solidFill>
              </a:rPr>
              <a:t>carlos@cds-software.com.br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www.cds-software.com.br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pt-BR" sz="3200" dirty="0">
              <a:solidFill>
                <a:srgbClr val="056DEB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2009C14-0034-4911-9075-0DA14DB10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443" y="392059"/>
            <a:ext cx="1716108" cy="1654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C162824D-862B-4E72-A297-CC0A844D6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" y="2367930"/>
            <a:ext cx="9471143" cy="21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60" tIns="46631" rIns="93260" bIns="46631" numCol="1" rtlCol="0" anchor="t" anchorCtr="0" compatLnSpc="1">
            <a:prstTxWarp prst="textNoShape">
              <a:avLst/>
            </a:prstTxWarp>
            <a:noAutofit/>
          </a:bodyPr>
          <a:lstStyle>
            <a:lvl1pPr marL="142859" indent="-142859" algn="l" defTabSz="816296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  <a:buFont typeface="Wingdings" pitchFamily="2" charset="2"/>
              <a:buChar char="§"/>
              <a:defRPr sz="1800" kern="1200">
                <a:solidFill>
                  <a:srgbClr val="0072C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7148" indent="-145836" algn="l" defTabSz="8162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rgbClr val="50505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71436" indent="-129962" algn="l" defTabSz="816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50505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85725" indent="-132938" algn="l" defTabSz="8162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rgbClr val="50505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4299" indent="-134923" algn="l" defTabSz="8162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rgbClr val="50505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44816" indent="-204074" algn="l" defTabSz="816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64" indent="-204074" algn="l" defTabSz="816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113" indent="-204074" algn="l" defTabSz="816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261" indent="-204074" algn="l" defTabSz="816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475" indent="0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por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Pesquisa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 Desenvolvimento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CDS Informática</a:t>
            </a:r>
          </a:p>
          <a:p>
            <a:pPr marL="142475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Microsoft MVP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desde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2008</a:t>
            </a:r>
          </a:p>
          <a:p>
            <a:pPr marL="142475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icrosoft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Regional Director</a:t>
            </a:r>
          </a:p>
          <a:p>
            <a:pPr marL="142475" indent="0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Palestrante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do Microsoft Ignite/USA</a:t>
            </a:r>
          </a:p>
          <a:p>
            <a:pPr marL="142475" indent="0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Palestrante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no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DotNetConf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Internacional</a:t>
            </a: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142475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Um dos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criadores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open source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CodeCracker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tx1"/>
                </a:solidFill>
                <a:latin typeface="+mj-lt"/>
                <a:hlinkClick r:id="rId6"/>
              </a:rPr>
              <a:t>www.github.com/code-cracker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142475" indent="0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Mantenedor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open source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BoletoNet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tx1"/>
                </a:solidFill>
                <a:latin typeface="+mj-lt"/>
                <a:hlinkClick r:id="rId7"/>
              </a:rPr>
              <a:t>www.github.com/boletonet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142475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Blog: </a:t>
            </a:r>
            <a:r>
              <a:rPr lang="en-US" dirty="0">
                <a:solidFill>
                  <a:schemeClr val="tx1"/>
                </a:solidFill>
                <a:latin typeface="+mj-lt"/>
                <a:hlinkClick r:id="rId8"/>
              </a:rPr>
              <a:t>www.carloscds.net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42475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GitHub: </a:t>
            </a:r>
            <a:r>
              <a:rPr lang="en-US" dirty="0">
                <a:solidFill>
                  <a:schemeClr val="tx1"/>
                </a:solidFill>
                <a:latin typeface="+mj-lt"/>
                <a:hlinkClick r:id="rId9"/>
              </a:rPr>
              <a:t>www.github.com/carloscds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142475" indent="0">
              <a:buNone/>
            </a:pPr>
            <a:endParaRPr lang="en-US" sz="267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FDAA2C6-3603-49F5-9E9E-0EC6729D7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424" y="5774159"/>
            <a:ext cx="1264853" cy="69060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B227EA5-45E9-4AEF-ACCA-7030D4E6B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5595" y="5627879"/>
            <a:ext cx="1437679" cy="9472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E75354F-D132-43B6-8380-4C163E19B6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592" y="5677263"/>
            <a:ext cx="1342444" cy="86143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1133D49-5CFB-48E0-B66F-782E2B09F1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3408" y="5644837"/>
            <a:ext cx="1342444" cy="966364"/>
          </a:xfrm>
          <a:prstGeom prst="rect">
            <a:avLst/>
          </a:prstGeom>
        </p:spPr>
      </p:pic>
      <p:pic>
        <p:nvPicPr>
          <p:cNvPr id="20" name="Picture 2" descr="Imagem relacionada">
            <a:extLst>
              <a:ext uri="{FF2B5EF4-FFF2-40B4-BE49-F238E27FC236}">
                <a16:creationId xmlns:a16="http://schemas.microsoft.com/office/drawing/2014/main" id="{E83DD085-72BE-49EE-A89E-C8C4BADE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960104"/>
            <a:ext cx="2407352" cy="71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Estamos no </a:t>
            </a:r>
            <a:r>
              <a:rPr lang="en-US" dirty="0" err="1"/>
              <a:t>começo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nova era para o .NET…</a:t>
            </a:r>
          </a:p>
        </p:txBody>
      </p:sp>
    </p:spTree>
    <p:extLst>
      <p:ext uri="{BB962C8B-B14F-4D97-AF65-F5344CB8AC3E}">
        <p14:creationId xmlns:p14="http://schemas.microsoft.com/office/powerpoint/2010/main" val="8529738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.NET Core 3.0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lançado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6486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589270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5 </a:t>
            </a:r>
            <a:r>
              <a:rPr lang="en-US" dirty="0" err="1"/>
              <a:t>anos</a:t>
            </a:r>
            <a:r>
              <a:rPr lang="en-US" dirty="0"/>
              <a:t> a Microsoft </a:t>
            </a:r>
            <a:r>
              <a:rPr lang="en-US" dirty="0" err="1"/>
              <a:t>criou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versão</a:t>
            </a:r>
            <a:r>
              <a:rPr lang="en-US" dirty="0"/>
              <a:t> do .NET</a:t>
            </a:r>
          </a:p>
          <a:p>
            <a:r>
              <a:rPr lang="en-US" dirty="0" err="1"/>
              <a:t>Independente</a:t>
            </a:r>
            <a:r>
              <a:rPr lang="en-US" dirty="0"/>
              <a:t> do Windows</a:t>
            </a:r>
          </a:p>
          <a:p>
            <a:r>
              <a:rPr lang="en-US" dirty="0"/>
              <a:t>Multi </a:t>
            </a:r>
            <a:r>
              <a:rPr lang="en-US" dirty="0" err="1"/>
              <a:t>plataforma</a:t>
            </a:r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robusto</a:t>
            </a:r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simples??!!??!!??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barreira</a:t>
            </a:r>
            <a:r>
              <a:rPr lang="en-US" dirty="0"/>
              <a:t> do Windows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rompida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5680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E agora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migrar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ele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67677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347922"/>
          </a:xfrm>
        </p:spPr>
        <p:txBody>
          <a:bodyPr/>
          <a:lstStyle/>
          <a:p>
            <a:r>
              <a:rPr lang="en-US" dirty="0"/>
              <a:t>Eu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com .NET 4.0, 4.5, 4.6…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meu </a:t>
            </a:r>
            <a:r>
              <a:rPr lang="en-US" dirty="0" err="1"/>
              <a:t>código</a:t>
            </a:r>
            <a:r>
              <a:rPr lang="en-US" dirty="0"/>
              <a:t> para .NET Core</a:t>
            </a:r>
          </a:p>
          <a:p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no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rodei</a:t>
            </a:r>
            <a:r>
              <a:rPr lang="en-US" dirty="0"/>
              <a:t> o </a:t>
            </a:r>
            <a:r>
              <a:rPr lang="en-US" dirty="0">
                <a:solidFill>
                  <a:srgbClr val="002060"/>
                </a:solidFill>
              </a:rPr>
              <a:t>.NET Portability Analyzer</a:t>
            </a:r>
            <a:r>
              <a:rPr lang="en-US" dirty="0"/>
              <a:t> e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incompatíveis</a:t>
            </a:r>
            <a:r>
              <a:rPr lang="en-US" dirty="0"/>
              <a:t> com.NET 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, mas </a:t>
            </a:r>
            <a:r>
              <a:rPr lang="en-US" dirty="0" err="1"/>
              <a:t>espera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223207"/>
          </a:xfrm>
        </p:spPr>
        <p:txBody>
          <a:bodyPr/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lvl="1"/>
            <a:r>
              <a:rPr lang="en-US" sz="3200" dirty="0" err="1">
                <a:latin typeface="Segoe UI Light (Títulos)"/>
              </a:rPr>
              <a:t>Reescrever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todo</a:t>
            </a:r>
            <a:r>
              <a:rPr lang="en-US" sz="3200" dirty="0">
                <a:latin typeface="Segoe UI Light (Títulos)"/>
              </a:rPr>
              <a:t> o </a:t>
            </a:r>
            <a:r>
              <a:rPr lang="en-US" sz="3200" dirty="0" err="1">
                <a:latin typeface="Segoe UI Light (Títulos)"/>
              </a:rPr>
              <a:t>seu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código</a:t>
            </a:r>
            <a:r>
              <a:rPr lang="en-US" sz="3200" dirty="0">
                <a:latin typeface="Segoe UI Light (Títulos)"/>
              </a:rPr>
              <a:t> (</a:t>
            </a:r>
            <a:r>
              <a:rPr lang="en-US" sz="3200" dirty="0" err="1">
                <a:latin typeface="Segoe UI Light (Títulos)"/>
              </a:rPr>
              <a:t>ou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quase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todo</a:t>
            </a:r>
            <a:r>
              <a:rPr lang="en-US" sz="3200" dirty="0">
                <a:latin typeface="Segoe UI Light (Títulos)"/>
              </a:rPr>
              <a:t>)</a:t>
            </a:r>
          </a:p>
          <a:p>
            <a:pPr lvl="1"/>
            <a:r>
              <a:rPr lang="en-US" sz="3200" dirty="0" err="1">
                <a:latin typeface="Segoe UI Light (Títulos)"/>
              </a:rPr>
              <a:t>Esquecer</a:t>
            </a:r>
            <a:r>
              <a:rPr lang="en-US" sz="3200" dirty="0">
                <a:latin typeface="Segoe UI Light (Títulos)"/>
              </a:rPr>
              <a:t> as </a:t>
            </a:r>
            <a:r>
              <a:rPr lang="en-US" sz="3200" dirty="0" err="1">
                <a:latin typeface="Segoe UI Light (Títulos)"/>
              </a:rPr>
              <a:t>inovações</a:t>
            </a:r>
            <a:r>
              <a:rPr lang="en-US" sz="3200" dirty="0">
                <a:latin typeface="Segoe UI Light (Títulos)"/>
              </a:rPr>
              <a:t> e </a:t>
            </a:r>
            <a:r>
              <a:rPr lang="en-US" sz="3200" dirty="0" err="1">
                <a:latin typeface="Segoe UI Light (Títulos)"/>
              </a:rPr>
              <a:t>continuar</a:t>
            </a:r>
            <a:r>
              <a:rPr lang="en-US" sz="3200" dirty="0">
                <a:latin typeface="Segoe UI Light (Títulos)"/>
              </a:rPr>
              <a:t> do </a:t>
            </a:r>
            <a:r>
              <a:rPr lang="en-US" sz="3200" dirty="0" err="1">
                <a:latin typeface="Segoe UI Light (Títulos)"/>
              </a:rPr>
              <a:t>mesmo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jeito</a:t>
            </a:r>
            <a:endParaRPr lang="en-US" sz="3200" dirty="0">
              <a:latin typeface="Segoe UI Light (Títulos)"/>
            </a:endParaRPr>
          </a:p>
          <a:p>
            <a:pPr lvl="1"/>
            <a:r>
              <a:rPr lang="en-US" sz="3200" dirty="0" err="1">
                <a:latin typeface="Segoe UI Light (Títulos)"/>
              </a:rPr>
              <a:t>Criar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somente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novos</a:t>
            </a:r>
            <a:r>
              <a:rPr lang="en-US" sz="3200" dirty="0">
                <a:latin typeface="Segoe UI Light (Títulos)"/>
              </a:rPr>
              <a:t> </a:t>
            </a:r>
            <a:r>
              <a:rPr lang="en-US" sz="3200" dirty="0" err="1">
                <a:latin typeface="Segoe UI Light (Títulos)"/>
              </a:rPr>
              <a:t>projetos</a:t>
            </a:r>
            <a:r>
              <a:rPr lang="en-US" sz="3200" dirty="0">
                <a:latin typeface="Segoe UI Light (Títulos)"/>
              </a:rPr>
              <a:t> usando.NET Core…</a:t>
            </a:r>
          </a:p>
          <a:p>
            <a:r>
              <a:rPr lang="en-US" dirty="0"/>
              <a:t>Mas e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pudesse</a:t>
            </a:r>
            <a:r>
              <a:rPr lang="en-US" dirty="0"/>
              <a:t> mover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para .NET Core ? 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consideraria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benefícios</a:t>
            </a:r>
            <a:r>
              <a:rPr lang="en-US" dirty="0"/>
              <a:t> do .NET Core ?</a:t>
            </a:r>
          </a:p>
        </p:txBody>
      </p:sp>
    </p:spTree>
    <p:extLst>
      <p:ext uri="{BB962C8B-B14F-4D97-AF65-F5344CB8AC3E}">
        <p14:creationId xmlns:p14="http://schemas.microsoft.com/office/powerpoint/2010/main" val="67512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http://schemas.microsoft.com/office/2006/metadata/properties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929</Words>
  <Application>Microsoft Office PowerPoint</Application>
  <PresentationFormat>Widescreen</PresentationFormat>
  <Paragraphs>130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Light (Títulos)</vt:lpstr>
      <vt:lpstr>Wingdings</vt:lpstr>
      <vt:lpstr>Dotnet_Template</vt:lpstr>
      <vt:lpstr>Apresentação do PowerPoint</vt:lpstr>
      <vt:lpstr>Por que você deve criar sua próxima biblioteca usando .NET Standard</vt:lpstr>
      <vt:lpstr>Apresentação do PowerPoint</vt:lpstr>
      <vt:lpstr>Estamos no começo de uma nova era para o .NET…</vt:lpstr>
      <vt:lpstr>.NET Core 3.0 foi lançado!</vt:lpstr>
      <vt:lpstr>A barreira do Windows foi rompida…</vt:lpstr>
      <vt:lpstr>E agora vamos migrar todo o nosso código para ele?</vt:lpstr>
      <vt:lpstr>Seria muito bom, mas espera…</vt:lpstr>
      <vt:lpstr>Como usar os benefícios do .NET Core ?</vt:lpstr>
      <vt:lpstr>Você conhece o .NET Standard?</vt:lpstr>
      <vt:lpstr>Bem vindo ao .NET Standard</vt:lpstr>
      <vt:lpstr>Bem vindo ao .NET Standard</vt:lpstr>
      <vt:lpstr>.NET Standard – tabela de compatibilidade</vt:lpstr>
      <vt:lpstr>.NET Standard – tabela de compatibilidade</vt:lpstr>
      <vt:lpstr>.NET Standard – tabela de compatibilidade</vt:lpstr>
      <vt:lpstr>.NET Standard – Sua escolha…</vt:lpstr>
      <vt:lpstr>.NET Standard 2.1</vt:lpstr>
      <vt:lpstr>Como eu posso usar .NET Standard com meu legado?</vt:lpstr>
      <vt:lpstr>Escreva suas bibliotecas em .NET Standard!</vt:lpstr>
      <vt:lpstr>Escrevendo bibliotecas em .NET Standard</vt:lpstr>
      <vt:lpstr>Mas por quê somente bibliotecas?</vt:lpstr>
      <vt:lpstr>Demo</vt:lpstr>
      <vt:lpstr>Um caso real…</vt:lpstr>
      <vt:lpstr>Como resolver este problema?</vt:lpstr>
      <vt:lpstr>Pergunta…</vt:lpstr>
      <vt:lpstr>Solução!</vt:lpstr>
      <vt:lpstr>Links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Carlos dos Santos</cp:lastModifiedBy>
  <cp:revision>45</cp:revision>
  <dcterms:created xsi:type="dcterms:W3CDTF">2018-01-09T22:22:16Z</dcterms:created>
  <dcterms:modified xsi:type="dcterms:W3CDTF">2019-10-17T22:36:07Z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