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6" r:id="rId4"/>
    <p:sldId id="259" r:id="rId5"/>
    <p:sldId id="260" r:id="rId6"/>
    <p:sldId id="261" r:id="rId7"/>
    <p:sldId id="273" r:id="rId8"/>
    <p:sldId id="262" r:id="rId9"/>
    <p:sldId id="263" r:id="rId10"/>
    <p:sldId id="265" r:id="rId11"/>
    <p:sldId id="264" r:id="rId12"/>
    <p:sldId id="268" r:id="rId13"/>
    <p:sldId id="267" r:id="rId14"/>
    <p:sldId id="272" r:id="rId15"/>
    <p:sldId id="270" r:id="rId16"/>
    <p:sldId id="275" r:id="rId17"/>
    <p:sldId id="271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15" autoAdjust="0"/>
  </p:normalViewPr>
  <p:slideViewPr>
    <p:cSldViewPr>
      <p:cViewPr varScale="1">
        <p:scale>
          <a:sx n="67" d="100"/>
          <a:sy n="67" d="100"/>
        </p:scale>
        <p:origin x="6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9CFA469-5B5E-40AD-8E7A-53D3CF04799D}" type="datetimeFigureOut">
              <a:rPr lang="pt-BR" smtClean="0"/>
              <a:t>16/06/2020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6D5B1-16ED-483E-82E0-82EA1FCAB667}" type="slidenum">
              <a:rPr lang="pt-BR" smtClean="0"/>
              <a:t>‹#›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A469-5B5E-40AD-8E7A-53D3CF04799D}" type="datetimeFigureOut">
              <a:rPr lang="pt-BR" smtClean="0"/>
              <a:t>16/06/2020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D5B1-16ED-483E-82E0-82EA1FCAB667}" type="slidenum">
              <a:rPr lang="pt-BR" smtClean="0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9CFA469-5B5E-40AD-8E7A-53D3CF04799D}" type="datetimeFigureOut">
              <a:rPr lang="pt-BR" smtClean="0"/>
              <a:t>16/06/2020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136D5B1-16ED-483E-82E0-82EA1FCAB667}" type="slidenum">
              <a:rPr lang="pt-BR" smtClean="0"/>
              <a:t>‹#›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A469-5B5E-40AD-8E7A-53D3CF04799D}" type="datetimeFigureOut">
              <a:rPr lang="pt-BR" smtClean="0"/>
              <a:t>16/06/2020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36D5B1-16ED-483E-82E0-82EA1FCAB667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A469-5B5E-40AD-8E7A-53D3CF04799D}" type="datetimeFigureOut">
              <a:rPr lang="pt-BR" smtClean="0"/>
              <a:t>16/06/2020</a:t>
            </a:fld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136D5B1-16ED-483E-82E0-82EA1FCAB667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9CFA469-5B5E-40AD-8E7A-53D3CF04799D}" type="datetimeFigureOut">
              <a:rPr lang="pt-BR" smtClean="0"/>
              <a:t>16/06/2020</a:t>
            </a:fld>
            <a:endParaRPr lang="pt-BR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136D5B1-16ED-483E-82E0-82EA1FCAB667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9CFA469-5B5E-40AD-8E7A-53D3CF04799D}" type="datetimeFigureOut">
              <a:rPr lang="pt-BR" smtClean="0"/>
              <a:t>16/06/2020</a:t>
            </a:fld>
            <a:endParaRPr lang="pt-BR" dirty="0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136D5B1-16ED-483E-82E0-82EA1FCAB667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A469-5B5E-40AD-8E7A-53D3CF04799D}" type="datetimeFigureOut">
              <a:rPr lang="pt-BR" smtClean="0"/>
              <a:t>16/06/2020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36D5B1-16ED-483E-82E0-82EA1FCAB667}" type="slidenum">
              <a:rPr lang="pt-BR" smtClean="0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A469-5B5E-40AD-8E7A-53D3CF04799D}" type="datetimeFigureOut">
              <a:rPr lang="pt-BR" smtClean="0"/>
              <a:t>16/06/2020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6D5B1-16ED-483E-82E0-82EA1FCAB667}" type="slidenum">
              <a:rPr lang="pt-BR" smtClean="0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A469-5B5E-40AD-8E7A-53D3CF04799D}" type="datetimeFigureOut">
              <a:rPr lang="pt-BR" smtClean="0"/>
              <a:t>16/06/2020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36D5B1-16ED-483E-82E0-82EA1FCAB667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9CFA469-5B5E-40AD-8E7A-53D3CF04799D}" type="datetimeFigureOut">
              <a:rPr lang="pt-BR" smtClean="0"/>
              <a:t>16/06/2020</a:t>
            </a:fld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136D5B1-16ED-483E-82E0-82EA1FCAB667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9CFA469-5B5E-40AD-8E7A-53D3CF04799D}" type="datetimeFigureOut">
              <a:rPr lang="pt-BR" smtClean="0"/>
              <a:t>16/06/2020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136D5B1-16ED-483E-82E0-82EA1FCAB667}" type="slidenum">
              <a:rPr lang="pt-BR" smtClean="0"/>
              <a:t>‹#›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1124744"/>
            <a:ext cx="6477000" cy="1828800"/>
          </a:xfrm>
        </p:spPr>
        <p:txBody>
          <a:bodyPr/>
          <a:lstStyle/>
          <a:p>
            <a:r>
              <a:rPr lang="pt-BR" b="1" dirty="0"/>
              <a:t>HYBRID MOBILE APP DEVELOPMENT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427984" y="602128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rial" pitchFamily="34" charset="0"/>
                <a:cs typeface="Arial" pitchFamily="34" charset="0"/>
              </a:rPr>
              <a:t> Protótipos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 de empresa e usuário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76B3D9E-4B0E-488B-A674-2F36BF9910E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00808"/>
            <a:ext cx="2161330" cy="4680000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95CF196-16CE-40D4-91CC-939EEE91A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744" y="1700808"/>
            <a:ext cx="2161330" cy="468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Perfil empresa e usuário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AD741C7-430F-4E48-83D2-7B38F6606DA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975" y="1700808"/>
            <a:ext cx="2161330" cy="4680000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89D3EA-39C8-467B-A4AB-09A37E6B9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7" y="1700808"/>
            <a:ext cx="2161330" cy="468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inicial para empresa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742578" y="2066102"/>
            <a:ext cx="50405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pt-BR" dirty="0"/>
              <a:t>Visualização de quantas reservas possui de manha/tarde/noite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pt-BR" dirty="0"/>
              <a:t>Visualização de quantas reservas estão disponíveis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pt-BR" dirty="0"/>
              <a:t>Opção de aplicar promoção para horários de baixo movimento 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pt-BR" dirty="0"/>
              <a:t>Opção de ver a lista de reservas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pt-BR" dirty="0"/>
              <a:t>Opção de ver o calendário de reservas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pt-BR" dirty="0"/>
              <a:t>Opção de configurar o calendário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pt-BR" dirty="0"/>
              <a:t>Opção de visualizar estatísticas das reservas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A1B2D17-779C-4552-ACD5-FCD49CA7D6C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2816"/>
            <a:ext cx="2161330" cy="46800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Calendário de reservas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126108" y="2780928"/>
            <a:ext cx="46085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Calendário de reservas com </a:t>
            </a:r>
          </a:p>
          <a:p>
            <a:r>
              <a:rPr lang="pt-BR" sz="2800" dirty="0"/>
              <a:t>total de vagas (reservadas/total de vagas disponíveis)</a:t>
            </a: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1E38DEA7-328E-442E-B740-4C987B18F74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2076262" cy="44958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 do calendário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707904" y="2666072"/>
            <a:ext cx="4464496" cy="302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pt-BR" dirty="0"/>
              <a:t>A configuração do calendário permite definir: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pt-BR" dirty="0"/>
              <a:t> Períodos disponíveis do dia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pt-BR" dirty="0"/>
              <a:t> Intervalo para reservas de cada 15, 30, 45 minutos, 1hora ou um intervalo customizado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pt-BR" dirty="0"/>
              <a:t>Escolher a quantidade de reservas por horário</a:t>
            </a:r>
          </a:p>
          <a:p>
            <a:endParaRPr lang="pt-BR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C9BFECA-1B06-4290-8284-CD49509DB40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2161330" cy="46800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Reserva do usuário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878163" y="2492895"/>
            <a:ext cx="4320480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pt-BR" dirty="0"/>
              <a:t>O usuário pode pesquisar por nome do estabelecimento ou navegar através das opções de: 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pt-BR" dirty="0"/>
              <a:t>Mercado 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pt-BR" dirty="0"/>
              <a:t>Restaurantes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pt-BR" dirty="0"/>
              <a:t>Academias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pt-BR" dirty="0"/>
              <a:t>Salões</a:t>
            </a:r>
          </a:p>
          <a:p>
            <a:endParaRPr lang="pt-BR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79215C3-8EA0-4BB5-BEE6-AC9760F4AB9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22555"/>
            <a:ext cx="2161330" cy="4680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1127C-7667-4C10-957D-41F243B7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inicial do usuário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E5AEB989-F234-4485-8BB5-0C4C28AB02B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49" y="1700808"/>
            <a:ext cx="2161330" cy="4680000"/>
          </a:xfrm>
        </p:spPr>
      </p:pic>
      <p:sp>
        <p:nvSpPr>
          <p:cNvPr id="14" name="CaixaDeTexto 4">
            <a:extLst>
              <a:ext uri="{FF2B5EF4-FFF2-40B4-BE49-F238E27FC236}">
                <a16:creationId xmlns:a16="http://schemas.microsoft.com/office/drawing/2014/main" id="{C4599E63-175D-4A3C-B395-D251686448B9}"/>
              </a:ext>
            </a:extLst>
          </p:cNvPr>
          <p:cNvSpPr txBox="1">
            <a:spLocks/>
          </p:cNvSpPr>
          <p:nvPr/>
        </p:nvSpPr>
        <p:spPr>
          <a:xfrm>
            <a:off x="3849662" y="2276872"/>
            <a:ext cx="4535289" cy="26827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</a:pPr>
            <a:endParaRPr lang="pt-BR" sz="1800" dirty="0"/>
          </a:p>
          <a:p>
            <a:pPr>
              <a:spcBef>
                <a:spcPts val="800"/>
              </a:spcBef>
              <a:spcAft>
                <a:spcPts val="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1800" dirty="0"/>
              <a:t>Lembrete para o usuário, informando qual é a data e o dia de sua próxima eserva, para que não haja atrasos</a:t>
            </a:r>
          </a:p>
          <a:p>
            <a:pPr>
              <a:spcBef>
                <a:spcPts val="800"/>
              </a:spcBef>
              <a:spcAft>
                <a:spcPts val="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1800" dirty="0"/>
              <a:t>Opção de realizar uma nova reserva</a:t>
            </a:r>
          </a:p>
          <a:p>
            <a:pPr>
              <a:spcBef>
                <a:spcPts val="800"/>
              </a:spcBef>
              <a:spcAft>
                <a:spcPts val="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1800" dirty="0"/>
              <a:t>Opção de visualizar todas as reservar feitas por este usuário</a:t>
            </a:r>
          </a:p>
        </p:txBody>
      </p:sp>
    </p:spTree>
    <p:extLst>
      <p:ext uri="{BB962C8B-B14F-4D97-AF65-F5344CB8AC3E}">
        <p14:creationId xmlns:p14="http://schemas.microsoft.com/office/powerpoint/2010/main" val="3944347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Reserva do usuário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436096" y="2132856"/>
            <a:ext cx="332995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800"/>
              </a:spcBef>
              <a:spcAft>
                <a:spcPts val="800"/>
              </a:spcAft>
            </a:pPr>
            <a:endParaRPr lang="pt-BR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pt-BR" dirty="0"/>
              <a:t>O usuário irá visualizar o dia, períodos e horários disponíveis do estabelecimento escolhido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pt-BR" dirty="0"/>
              <a:t>O usuário deve escolher a data e o horário disponível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pt-BR" dirty="0"/>
              <a:t>Uma confirmação de agendamento será enviada para o email do usuário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891014-BB1B-4FCD-9245-32ABFB7A4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2161330" cy="4680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1E218F-DD5A-434A-8263-1FC7F3923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700808"/>
            <a:ext cx="2161330" cy="468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e ferramentas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0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dirty="0"/>
              <a:t>Para a elaboração dos protótipos foi usada a ferramenta de design de UX Adobe XD.</a:t>
            </a:r>
          </a:p>
          <a:p>
            <a:pPr marL="3600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dirty="0"/>
              <a:t>No desenvolvimento do front-end do aplicativo vai ser utilizado React-Native, um framework que possibilita o desenvolvimento de aplicações mobile, tanto para </a:t>
            </a:r>
            <a:r>
              <a:rPr lang="pt-BR" b="1" dirty="0"/>
              <a:t>Android</a:t>
            </a:r>
            <a:r>
              <a:rPr lang="pt-BR" dirty="0"/>
              <a:t>, como para </a:t>
            </a:r>
            <a:r>
              <a:rPr lang="pt-BR" b="1" dirty="0"/>
              <a:t>iOS</a:t>
            </a:r>
            <a:r>
              <a:rPr lang="pt-BR" dirty="0"/>
              <a:t>.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694A6-5FEC-44C1-A27F-2A23F33D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Integrações do aplicativo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709D4A-D60F-4A7B-9E9F-5BA60F38D3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dirty="0"/>
              <a:t>Uma API para consulta e persistência de dados do aplicativo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734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Protótipos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3467" y="2547454"/>
            <a:ext cx="3023248" cy="3130723"/>
          </a:xfrm>
        </p:spPr>
        <p:txBody>
          <a:bodyPr/>
          <a:lstStyle/>
          <a:p>
            <a:pPr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2600" dirty="0"/>
              <a:t>Tela inicial, logo e nome</a:t>
            </a:r>
          </a:p>
          <a:p>
            <a:pPr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2600" dirty="0"/>
              <a:t>Tela inicial, opção de escolher se é para uma empresa ou um usuário</a:t>
            </a:r>
          </a:p>
          <a:p>
            <a:endParaRPr lang="pt-BR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2F09CB-71B5-4A4D-AA9C-5DF860531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772816"/>
            <a:ext cx="2161330" cy="4680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EFC9016-DB06-4132-81F2-FD0028894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934" y="1772816"/>
            <a:ext cx="2161330" cy="468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939" y="116632"/>
            <a:ext cx="8358137" cy="1062608"/>
          </a:xfrm>
        </p:spPr>
        <p:txBody>
          <a:bodyPr>
            <a:noAutofit/>
          </a:bodyPr>
          <a:lstStyle/>
          <a:p>
            <a:r>
              <a:rPr lang="pt-BR" sz="3600" dirty="0"/>
              <a:t>Prototipos-Interface usuário (opção de login ou cadastro, formulário de cadastro)	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3AF99EF-EA58-44E2-BBF4-C46C16C22B3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39" y="1738684"/>
            <a:ext cx="2161330" cy="4680000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BFAF77E-1F0B-4967-9D88-8B6F4B100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429" y="1738684"/>
            <a:ext cx="2161330" cy="4680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0BEB2C4-4DC5-4C12-B10E-7A99EDE9D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19" y="1738684"/>
            <a:ext cx="2161331" cy="468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678" y="188640"/>
            <a:ext cx="8153400" cy="990600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sz="4000" dirty="0"/>
              <a:t>Prototipos-interface empresa	(opção de login ou cadastro, formulário de cadastro)</a:t>
            </a:r>
            <a:br>
              <a:rPr lang="pt-BR" dirty="0"/>
            </a:br>
            <a:endParaRPr lang="pt-BR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D2440C1-E347-4DDD-9E3A-958608AFCF4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78" y="1733971"/>
            <a:ext cx="2161330" cy="4680000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95DFD91-8817-42C2-8EAC-D5FDBBBEB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35" y="1731094"/>
            <a:ext cx="2161330" cy="46800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77011D8-34E6-4DFA-A686-99A0AF579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92" y="1731094"/>
            <a:ext cx="2161330" cy="468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A4932-C2F2-407C-BCFA-87136A27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Representantes (cadastro, lista)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744C3F5-D204-466B-8B45-D7F99729584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72816"/>
            <a:ext cx="2161330" cy="468000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CB9669-EC34-41D3-B9C1-B3BC2F6B7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72816"/>
            <a:ext cx="216133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3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/>
              <a:t>Cadastro (mensagem de sucesso – confirmação enviada por email, definição da senha, login)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24B1D49-3CA2-4D70-8970-BB847548663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9" y="1703090"/>
            <a:ext cx="2076262" cy="4495800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9D60DCD-4197-4678-9B79-A9361F9C8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78" y="1717923"/>
            <a:ext cx="2161330" cy="4680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CB70C74-21F2-40CE-90E9-74C23CFD2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51" y="1703090"/>
            <a:ext cx="2161330" cy="468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 de conexão	</a:t>
            </a:r>
          </a:p>
        </p:txBody>
      </p:sp>
      <p:pic>
        <p:nvPicPr>
          <p:cNvPr id="4" name="Espaço Reservado para Conteúdo 3" descr="iPhone X-XS-11 Pro – 1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347864" y="1772816"/>
            <a:ext cx="2161330" cy="4680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1511</TotalTime>
  <Words>346</Words>
  <Application>Microsoft Office PowerPoint</Application>
  <PresentationFormat>Экран (4:3)</PresentationFormat>
  <Paragraphs>49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Tw Cen MT</vt:lpstr>
      <vt:lpstr>Wingdings</vt:lpstr>
      <vt:lpstr>Wingdings 2</vt:lpstr>
      <vt:lpstr>Mediano</vt:lpstr>
      <vt:lpstr>HYBRID MOBILE APP DEVELOPMENT</vt:lpstr>
      <vt:lpstr>Tecnologias e ferramentas</vt:lpstr>
      <vt:lpstr>Integrações do aplicativo</vt:lpstr>
      <vt:lpstr>Protótipos </vt:lpstr>
      <vt:lpstr>Prototipos-Interface usuário (opção de login ou cadastro, formulário de cadastro) </vt:lpstr>
      <vt:lpstr> Prototipos-interface empresa (opção de login ou cadastro, formulário de cadastro) </vt:lpstr>
      <vt:lpstr>Representantes (cadastro, lista)</vt:lpstr>
      <vt:lpstr>Cadastro (mensagem de sucesso – confirmação enviada por email, definição da senha, login)</vt:lpstr>
      <vt:lpstr>Erro de conexão </vt:lpstr>
      <vt:lpstr>Menu de empresa e usuário</vt:lpstr>
      <vt:lpstr>Perfil empresa e usuário</vt:lpstr>
      <vt:lpstr>Tela inicial para empresa</vt:lpstr>
      <vt:lpstr>Calendário de reservas</vt:lpstr>
      <vt:lpstr>Configurações do calendário</vt:lpstr>
      <vt:lpstr>Reserva do usuário</vt:lpstr>
      <vt:lpstr>Tela inicial do usuário</vt:lpstr>
      <vt:lpstr>Reserva do usuário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MOBILE APP DEVELOPMENT</dc:title>
  <dc:creator>Wilson</dc:creator>
  <cp:lastModifiedBy>Geraldo Cappelletti Ferreira</cp:lastModifiedBy>
  <cp:revision>21</cp:revision>
  <dcterms:created xsi:type="dcterms:W3CDTF">2020-06-16T11:31:28Z</dcterms:created>
  <dcterms:modified xsi:type="dcterms:W3CDTF">2020-06-17T13:01:10Z</dcterms:modified>
</cp:coreProperties>
</file>