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4"/>
  </p:sldMasterIdLst>
  <p:sldIdLst>
    <p:sldId id="256" r:id="rId5"/>
    <p:sldId id="263" r:id="rId6"/>
    <p:sldId id="268" r:id="rId7"/>
    <p:sldId id="264" r:id="rId8"/>
    <p:sldId id="267" r:id="rId9"/>
    <p:sldId id="270" r:id="rId10"/>
    <p:sldId id="269" r:id="rId11"/>
    <p:sldId id="265" r:id="rId12"/>
    <p:sldId id="272" r:id="rId13"/>
    <p:sldId id="271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59781"/>
            <a:ext cx="7857694" cy="836013"/>
          </a:xfrm>
        </p:spPr>
        <p:txBody>
          <a:bodyPr anchor="b">
            <a:norm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4809363"/>
            <a:ext cx="7857693" cy="116249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255600" y="6575102"/>
            <a:ext cx="4834631" cy="20821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50" dirty="0"/>
              <a:t>AUTOZONE, INC., © 2019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87651"/>
            <a:ext cx="5146907" cy="64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343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131187"/>
            <a:ext cx="7886700" cy="872013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943793"/>
            <a:ext cx="7886700" cy="198649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 descr="autozonestripe.pn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48" y="3241680"/>
            <a:ext cx="6215064" cy="587375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1659" y="6550964"/>
            <a:ext cx="2057400" cy="365125"/>
          </a:xfrm>
        </p:spPr>
        <p:txBody>
          <a:bodyPr/>
          <a:lstStyle>
            <a:lvl1pPr>
              <a:defRPr sz="9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4F55D31-46D9-48AF-9242-8EB80B5977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255600" y="6575102"/>
            <a:ext cx="4834631" cy="20821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50" dirty="0"/>
              <a:t>AUTOZONE, INC., © 2019 ALL RIGHTS RESERVED.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350" y="6552253"/>
            <a:ext cx="1857704" cy="23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0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orient="horz" pos="42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240841"/>
            <a:ext cx="8691154" cy="7889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" y="1058656"/>
            <a:ext cx="8691154" cy="5326541"/>
          </a:xfrm>
        </p:spPr>
        <p:txBody>
          <a:bodyPr/>
          <a:lstStyle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spcBef>
                <a:spcPts val="450"/>
              </a:spcBef>
              <a:defRPr/>
            </a:lvl3pPr>
            <a:lvl4pPr>
              <a:lnSpc>
                <a:spcPct val="100000"/>
              </a:lnSpc>
              <a:spcBef>
                <a:spcPts val="450"/>
              </a:spcBef>
              <a:defRPr/>
            </a:lvl4pPr>
            <a:lvl5pPr>
              <a:lnSpc>
                <a:spcPct val="100000"/>
              </a:lnSpc>
              <a:spcBef>
                <a:spcPts val="45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1659" y="6550964"/>
            <a:ext cx="2057400" cy="365125"/>
          </a:xfrm>
        </p:spPr>
        <p:txBody>
          <a:bodyPr/>
          <a:lstStyle>
            <a:lvl1pPr>
              <a:defRPr sz="9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4F55D31-46D9-48AF-9242-8EB80B5977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255600" y="6575102"/>
            <a:ext cx="4834631" cy="20821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50" dirty="0"/>
              <a:t>AUTOZONE, INC., © 2019 ALL RIGHTS RESERVED.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350" y="6552253"/>
            <a:ext cx="1857704" cy="23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181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22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424" y="1102119"/>
            <a:ext cx="4288427" cy="5283076"/>
          </a:xfrm>
        </p:spPr>
        <p:txBody>
          <a:bodyPr/>
          <a:lstStyle>
            <a:lvl2pPr>
              <a:lnSpc>
                <a:spcPct val="100000"/>
              </a:lnSpc>
              <a:spcBef>
                <a:spcPts val="450"/>
              </a:spcBef>
              <a:defRPr/>
            </a:lvl2pPr>
            <a:lvl3pPr>
              <a:lnSpc>
                <a:spcPct val="100000"/>
              </a:lnSpc>
              <a:spcBef>
                <a:spcPts val="450"/>
              </a:spcBef>
              <a:defRPr/>
            </a:lvl3pPr>
            <a:lvl4pPr>
              <a:lnSpc>
                <a:spcPct val="100000"/>
              </a:lnSpc>
              <a:spcBef>
                <a:spcPts val="450"/>
              </a:spcBef>
              <a:defRPr/>
            </a:lvl4pPr>
            <a:lvl5pPr>
              <a:lnSpc>
                <a:spcPct val="100000"/>
              </a:lnSpc>
              <a:spcBef>
                <a:spcPts val="45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02120"/>
            <a:ext cx="4305844" cy="5283075"/>
          </a:xfrm>
        </p:spPr>
        <p:txBody>
          <a:bodyPr/>
          <a:lstStyle>
            <a:lvl2pPr>
              <a:lnSpc>
                <a:spcPct val="100000"/>
              </a:lnSpc>
              <a:spcBef>
                <a:spcPts val="450"/>
              </a:spcBef>
              <a:defRPr/>
            </a:lvl2pPr>
            <a:lvl3pPr>
              <a:lnSpc>
                <a:spcPct val="100000"/>
              </a:lnSpc>
              <a:spcBef>
                <a:spcPts val="450"/>
              </a:spcBef>
              <a:defRPr/>
            </a:lvl3pPr>
            <a:lvl4pPr>
              <a:lnSpc>
                <a:spcPct val="100000"/>
              </a:lnSpc>
              <a:spcBef>
                <a:spcPts val="450"/>
              </a:spcBef>
              <a:defRPr/>
            </a:lvl4pPr>
            <a:lvl5pPr>
              <a:lnSpc>
                <a:spcPct val="100000"/>
              </a:lnSpc>
              <a:spcBef>
                <a:spcPts val="45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1659" y="6550964"/>
            <a:ext cx="2057400" cy="365125"/>
          </a:xfrm>
        </p:spPr>
        <p:txBody>
          <a:bodyPr/>
          <a:lstStyle>
            <a:lvl1pPr>
              <a:defRPr sz="9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4F55D31-46D9-48AF-9242-8EB80B5977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255600" y="6575102"/>
            <a:ext cx="4834631" cy="20821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50" dirty="0"/>
              <a:t>AUTOZONE, INC., © 2019 ALL RIGHTS RESERVED.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350" y="6552253"/>
            <a:ext cx="1857704" cy="23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752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22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424" y="240841"/>
            <a:ext cx="8708571" cy="788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424" y="1029812"/>
            <a:ext cx="8708571" cy="5049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915" y="6418873"/>
            <a:ext cx="24770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2"/>
                </a:solidFill>
              </a:defRPr>
            </a:lvl1pPr>
          </a:lstStyle>
          <a:p>
            <a:fld id="{34F55D31-46D9-48AF-9242-8EB80B5977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498" y="6575783"/>
            <a:ext cx="3625973" cy="2082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224" userDrawn="1">
          <p15:clr>
            <a:srgbClr val="F26B43"/>
          </p15:clr>
        </p15:guide>
        <p15:guide id="2" pos="5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DC7C-39A5-49A0-A8BF-962ECCDCA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Vert.x</a:t>
            </a:r>
            <a:r>
              <a:rPr lang="en-US" sz="4800" dirty="0"/>
              <a:t> (</a:t>
            </a:r>
            <a:r>
              <a:rPr lang="en-US" sz="4800" dirty="0" err="1"/>
              <a:t>cont.d</a:t>
            </a:r>
            <a:r>
              <a:rPr lang="en-US" sz="4800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E874F-A091-4924-8127-373108578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event bus.</a:t>
            </a:r>
          </a:p>
        </p:txBody>
      </p:sp>
    </p:spTree>
    <p:extLst>
      <p:ext uri="{BB962C8B-B14F-4D97-AF65-F5344CB8AC3E}">
        <p14:creationId xmlns:p14="http://schemas.microsoft.com/office/powerpoint/2010/main" val="277893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C7E1AF-B38D-4417-A965-EDC0F0251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Vert.x</a:t>
            </a:r>
            <a:r>
              <a:rPr lang="en-US" dirty="0"/>
              <a:t> application in cluster mode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24E567-A7FF-41E1-9F58-6C9FF528F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50" y="1650956"/>
            <a:ext cx="8275133" cy="374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16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E639E-CA25-4AF8-B270-A8B55B05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6918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0BEA-B3E6-4DA5-BD7B-518EBE9E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event bus?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39E2E-9FF4-4356-8937-5AAF8CB79D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Communication between </a:t>
            </a:r>
            <a:r>
              <a:rPr lang="en-US" dirty="0" err="1"/>
              <a:t>verticles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Use of destination and messages.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78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D7893E-5AA4-4F10-9234-8797AB4E3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7" y="2558960"/>
            <a:ext cx="65246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4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3A1A-F9CC-4F87-A5D7-C4486970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event bus?(cont’d)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D6DF3-6546-42B1-AB0D-63AAA760EF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Communication supporting patterns.</a:t>
            </a:r>
          </a:p>
          <a:p>
            <a:pPr marL="457200" indent="-457200">
              <a:buAutoNum type="arabicPeriod"/>
            </a:pPr>
            <a:r>
              <a:rPr lang="en-US" dirty="0"/>
              <a:t>Point-to-point messaging</a:t>
            </a:r>
          </a:p>
          <a:p>
            <a:pPr marL="457200" indent="-457200">
              <a:buAutoNum type="arabicPeriod"/>
            </a:pPr>
            <a:r>
              <a:rPr lang="en-US" dirty="0"/>
              <a:t>Request-reply messaging</a:t>
            </a:r>
          </a:p>
          <a:p>
            <a:pPr marL="457200" indent="-457200">
              <a:buAutoNum type="arabicPeriod"/>
            </a:pPr>
            <a:r>
              <a:rPr lang="en-US" dirty="0"/>
              <a:t>Publish/subscribe messaging</a:t>
            </a:r>
          </a:p>
        </p:txBody>
      </p:sp>
    </p:spTree>
    <p:extLst>
      <p:ext uri="{BB962C8B-B14F-4D97-AF65-F5344CB8AC3E}">
        <p14:creationId xmlns:p14="http://schemas.microsoft.com/office/powerpoint/2010/main" val="861707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06253-E79D-484A-B8AC-FEA26C0A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Point-to-point messaging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D73FF-75BB-4255-985A-A3912E06F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236" y="1098096"/>
            <a:ext cx="65246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8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CECF-73DD-4114-88B6-5388E0396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Request-reply messaging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CB31AD-873B-4680-B807-9E65D07C0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7" y="2366962"/>
            <a:ext cx="65246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7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2C22-3633-438A-91AA-4CDE2313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Publish/subscribe messaging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8384B6-D260-43D9-860B-F3BC2F406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04" y="1483723"/>
            <a:ext cx="65246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99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9015-EC5A-4389-A3BD-038DF2A00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the event bus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65AC3-5C74-4449-8939-DE4313A9F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dirty="0" err="1"/>
              <a:t>Vert.x</a:t>
            </a:r>
            <a:r>
              <a:rPr lang="en-US" dirty="0"/>
              <a:t> is able to run in clustering mode</a:t>
            </a:r>
          </a:p>
          <a:p>
            <a:pPr marL="457200" indent="-457200">
              <a:buAutoNum type="arabicPeriod"/>
            </a:pPr>
            <a:r>
              <a:rPr lang="en-US" dirty="0"/>
              <a:t>A set of </a:t>
            </a:r>
            <a:r>
              <a:rPr lang="en-US" dirty="0" err="1"/>
              <a:t>Vert.x</a:t>
            </a:r>
            <a:r>
              <a:rPr lang="en-US" dirty="0"/>
              <a:t> application nodes can work together over the network.</a:t>
            </a:r>
          </a:p>
          <a:p>
            <a:pPr marL="457200" indent="-457200">
              <a:buAutoNum type="arabicPeriod"/>
            </a:pPr>
            <a:r>
              <a:rPr lang="en-US" dirty="0"/>
              <a:t>Use of a cluster manager (</a:t>
            </a:r>
            <a:r>
              <a:rPr lang="en-US" dirty="0" err="1"/>
              <a:t>Infinispan</a:t>
            </a:r>
            <a:r>
              <a:rPr lang="en-US" dirty="0"/>
              <a:t>, </a:t>
            </a:r>
            <a:r>
              <a:rPr lang="en-US" dirty="0" err="1"/>
              <a:t>Hazelcast</a:t>
            </a:r>
            <a:r>
              <a:rPr lang="en-US" dirty="0"/>
              <a:t>, Apache Ignite and Apache Zookeeper).</a:t>
            </a:r>
          </a:p>
        </p:txBody>
      </p:sp>
    </p:spTree>
    <p:extLst>
      <p:ext uri="{BB962C8B-B14F-4D97-AF65-F5344CB8AC3E}">
        <p14:creationId xmlns:p14="http://schemas.microsoft.com/office/powerpoint/2010/main" val="172412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FA462A-1152-49BB-9498-A5D67B30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manager structure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C55907-1D28-4384-98C9-D5878A7B9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36" y="1348604"/>
            <a:ext cx="51530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81149"/>
      </p:ext>
    </p:extLst>
  </p:cSld>
  <p:clrMapOvr>
    <a:masterClrMapping/>
  </p:clrMapOvr>
</p:sld>
</file>

<file path=ppt/theme/theme1.xml><?xml version="1.0" encoding="utf-8"?>
<a:theme xmlns:a="http://schemas.openxmlformats.org/drawingml/2006/main" name="AZ19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19" id="{18355F13-AD16-43CF-AF09-61A39E1F81E2}" vid="{08C32652-F75C-4809-9435-FC9F73858EC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04B651E30D744DA58F3F136609038A" ma:contentTypeVersion="8" ma:contentTypeDescription="Create a new document." ma:contentTypeScope="" ma:versionID="59f0a3cf3285dc48ae0323838fb729b4">
  <xsd:schema xmlns:xsd="http://www.w3.org/2001/XMLSchema" xmlns:xs="http://www.w3.org/2001/XMLSchema" xmlns:p="http://schemas.microsoft.com/office/2006/metadata/properties" xmlns:ns2="36d5f8c1-26c9-4bf6-8953-0e096813fd61" xmlns:ns3="7642a509-ab34-483b-a95d-eed35a929848" targetNamespace="http://schemas.microsoft.com/office/2006/metadata/properties" ma:root="true" ma:fieldsID="fd6505da2c9a54fd0e00901537f1d3f4" ns2:_="" ns3:_="">
    <xsd:import namespace="36d5f8c1-26c9-4bf6-8953-0e096813fd61"/>
    <xsd:import namespace="7642a509-ab34-483b-a95d-eed35a9298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d5f8c1-26c9-4bf6-8953-0e096813fd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42a509-ab34-483b-a95d-eed35a92984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C450F7-28C4-4811-A082-6698392BD6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39D0AB-51B2-4F2B-993E-25EC42B312A4}">
  <ds:schemaRefs>
    <ds:schemaRef ds:uri="http://purl.org/dc/terms/"/>
    <ds:schemaRef ds:uri="http://www.w3.org/XML/1998/namespace"/>
    <ds:schemaRef ds:uri="36d5f8c1-26c9-4bf6-8953-0e096813fd61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7642a509-ab34-483b-a95d-eed35a929848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764A8EEA-CD99-415B-BCF6-5B56D4E0B4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d5f8c1-26c9-4bf6-8953-0e096813fd61"/>
    <ds:schemaRef ds:uri="7642a509-ab34-483b-a95d-eed35a9298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AZ19</Template>
  <TotalTime>24296</TotalTime>
  <Words>113</Words>
  <Application>Microsoft Office PowerPoint</Application>
  <PresentationFormat>On-screen Show (4:3)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AZ19</vt:lpstr>
      <vt:lpstr>Vert.x (cont.d)</vt:lpstr>
      <vt:lpstr>What is the event bus?</vt:lpstr>
      <vt:lpstr>PowerPoint Presentation</vt:lpstr>
      <vt:lpstr>What is the event bus?(cont’d)</vt:lpstr>
      <vt:lpstr>Point-to-point messaging</vt:lpstr>
      <vt:lpstr>Request-reply messaging</vt:lpstr>
      <vt:lpstr>Publish/subscribe messaging</vt:lpstr>
      <vt:lpstr>Clustering the event bus</vt:lpstr>
      <vt:lpstr>Cluster manager structure</vt:lpstr>
      <vt:lpstr>Vert.x application in cluster mode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Diaz, Oscar</dc:creator>
  <cp:lastModifiedBy>Contreras, Carlos</cp:lastModifiedBy>
  <cp:revision>26</cp:revision>
  <dcterms:created xsi:type="dcterms:W3CDTF">2019-03-29T20:12:06Z</dcterms:created>
  <dcterms:modified xsi:type="dcterms:W3CDTF">2020-02-04T16:07:56Z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0x010100E804B651E30D744DA58F3F136609038A</vt:lpwstr>
  </property>
</Properties>
</file>