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59781"/>
            <a:ext cx="7857694" cy="836013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4809363"/>
            <a:ext cx="7857693" cy="116249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55600" y="6575102"/>
            <a:ext cx="4834631" cy="20821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" dirty="0"/>
              <a:t>AUTOZONE, INC., © 2019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87651"/>
            <a:ext cx="5146907" cy="6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343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131187"/>
            <a:ext cx="7886700" cy="872013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943793"/>
            <a:ext cx="7886700" cy="198649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 descr="autozonestripe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48" y="3241680"/>
            <a:ext cx="6215064" cy="58737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1659" y="6550964"/>
            <a:ext cx="2057400" cy="365125"/>
          </a:xfrm>
        </p:spPr>
        <p:txBody>
          <a:bodyPr/>
          <a:lstStyle>
            <a:lvl1pPr>
              <a:defRPr sz="9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F55D31-46D9-48AF-9242-8EB80B5977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255600" y="6575102"/>
            <a:ext cx="4834631" cy="20821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" dirty="0"/>
              <a:t>AUTOZONE, INC., © 2019 ALL RIGHTS RESERVED.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50" y="6552253"/>
            <a:ext cx="1857704" cy="2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0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orient="horz" pos="42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40841"/>
            <a:ext cx="8691154" cy="7889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058656"/>
            <a:ext cx="8691154" cy="5326541"/>
          </a:xfrm>
        </p:spPr>
        <p:txBody>
          <a:bodyPr/>
          <a:lstStyle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spcBef>
                <a:spcPts val="450"/>
              </a:spcBef>
              <a:defRPr/>
            </a:lvl3pPr>
            <a:lvl4pPr>
              <a:lnSpc>
                <a:spcPct val="100000"/>
              </a:lnSpc>
              <a:spcBef>
                <a:spcPts val="450"/>
              </a:spcBef>
              <a:defRPr/>
            </a:lvl4pPr>
            <a:lvl5pPr>
              <a:lnSpc>
                <a:spcPct val="100000"/>
              </a:lnSpc>
              <a:spcBef>
                <a:spcPts val="45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1659" y="6550964"/>
            <a:ext cx="2057400" cy="365125"/>
          </a:xfrm>
        </p:spPr>
        <p:txBody>
          <a:bodyPr/>
          <a:lstStyle>
            <a:lvl1pPr>
              <a:defRPr sz="9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F55D31-46D9-48AF-9242-8EB80B5977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255600" y="6575102"/>
            <a:ext cx="4834631" cy="20821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" dirty="0"/>
              <a:t>AUTOZONE, INC., © 2019 ALL RIGHTS RESERVED.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50" y="6552253"/>
            <a:ext cx="1857704" cy="2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181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2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424" y="1102119"/>
            <a:ext cx="4288427" cy="5283076"/>
          </a:xfrm>
        </p:spPr>
        <p:txBody>
          <a:bodyPr/>
          <a:lstStyle>
            <a:lvl2pPr>
              <a:lnSpc>
                <a:spcPct val="100000"/>
              </a:lnSpc>
              <a:spcBef>
                <a:spcPts val="450"/>
              </a:spcBef>
              <a:defRPr/>
            </a:lvl2pPr>
            <a:lvl3pPr>
              <a:lnSpc>
                <a:spcPct val="100000"/>
              </a:lnSpc>
              <a:spcBef>
                <a:spcPts val="450"/>
              </a:spcBef>
              <a:defRPr/>
            </a:lvl3pPr>
            <a:lvl4pPr>
              <a:lnSpc>
                <a:spcPct val="100000"/>
              </a:lnSpc>
              <a:spcBef>
                <a:spcPts val="450"/>
              </a:spcBef>
              <a:defRPr/>
            </a:lvl4pPr>
            <a:lvl5pPr>
              <a:lnSpc>
                <a:spcPct val="100000"/>
              </a:lnSpc>
              <a:spcBef>
                <a:spcPts val="45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02120"/>
            <a:ext cx="4305844" cy="5283075"/>
          </a:xfrm>
        </p:spPr>
        <p:txBody>
          <a:bodyPr/>
          <a:lstStyle>
            <a:lvl2pPr>
              <a:lnSpc>
                <a:spcPct val="100000"/>
              </a:lnSpc>
              <a:spcBef>
                <a:spcPts val="450"/>
              </a:spcBef>
              <a:defRPr/>
            </a:lvl2pPr>
            <a:lvl3pPr>
              <a:lnSpc>
                <a:spcPct val="100000"/>
              </a:lnSpc>
              <a:spcBef>
                <a:spcPts val="450"/>
              </a:spcBef>
              <a:defRPr/>
            </a:lvl3pPr>
            <a:lvl4pPr>
              <a:lnSpc>
                <a:spcPct val="100000"/>
              </a:lnSpc>
              <a:spcBef>
                <a:spcPts val="450"/>
              </a:spcBef>
              <a:defRPr/>
            </a:lvl4pPr>
            <a:lvl5pPr>
              <a:lnSpc>
                <a:spcPct val="100000"/>
              </a:lnSpc>
              <a:spcBef>
                <a:spcPts val="45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1659" y="6550964"/>
            <a:ext cx="2057400" cy="365125"/>
          </a:xfrm>
        </p:spPr>
        <p:txBody>
          <a:bodyPr/>
          <a:lstStyle>
            <a:lvl1pPr>
              <a:defRPr sz="9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F55D31-46D9-48AF-9242-8EB80B5977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255600" y="6575102"/>
            <a:ext cx="4834631" cy="20821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" dirty="0"/>
              <a:t>AUTOZONE, INC., © 2019 ALL RIGHTS RESERVED.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50" y="6552253"/>
            <a:ext cx="1857704" cy="2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75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2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424" y="240841"/>
            <a:ext cx="8708571" cy="788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424" y="1029812"/>
            <a:ext cx="8708571" cy="5049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915" y="6418873"/>
            <a:ext cx="2477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fld id="{34F55D31-46D9-48AF-9242-8EB80B5977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498" y="6575783"/>
            <a:ext cx="3625973" cy="208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24" userDrawn="1">
          <p15:clr>
            <a:srgbClr val="F26B43"/>
          </p15:clr>
        </p15:guide>
        <p15:guide id="2" pos="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rloscl1987/LunchAndLearningUltraViolento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4FDC7C-39A5-49A0-A8BF-962ECCDCA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Lunch and learn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5E874F-A091-4924-8127-373108578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 with Eclipse </a:t>
            </a:r>
            <a:r>
              <a:rPr lang="en-US" dirty="0" err="1"/>
              <a:t>Vert.x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going into </a:t>
            </a:r>
            <a:r>
              <a:rPr lang="en-US" dirty="0" err="1"/>
              <a:t>Vert.x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938" y="1029812"/>
            <a:ext cx="8691154" cy="5326541"/>
          </a:xfrm>
        </p:spPr>
        <p:txBody>
          <a:bodyPr/>
          <a:lstStyle/>
          <a:p>
            <a:r>
              <a:rPr lang="en-US" dirty="0"/>
              <a:t>Asynchronous and non-blocking programming</a:t>
            </a:r>
          </a:p>
          <a:p>
            <a:pPr marL="0" indent="0">
              <a:buNone/>
            </a:pPr>
            <a:r>
              <a:rPr lang="en-US" dirty="0"/>
              <a:t>  - Blocking API’s waste resources and increase infrastructure costs.</a:t>
            </a:r>
          </a:p>
          <a:p>
            <a:pPr marL="0" indent="0">
              <a:buNone/>
            </a:pPr>
            <a:r>
              <a:rPr lang="en-US" dirty="0" smtClean="0"/>
              <a:t>  - Do another tasks until the blocking operation is ready.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The event loop</a:t>
            </a:r>
          </a:p>
          <a:p>
            <a:pPr marL="0" indent="0">
              <a:buNone/>
            </a:pPr>
            <a:r>
              <a:rPr lang="en-US" dirty="0"/>
              <a:t>  -  Thread use model for </a:t>
            </a:r>
            <a:r>
              <a:rPr lang="en-US" dirty="0" err="1"/>
              <a:t>async</a:t>
            </a:r>
            <a:r>
              <a:rPr lang="en-US" dirty="0"/>
              <a:t> events.</a:t>
            </a:r>
          </a:p>
          <a:p>
            <a:pPr marL="0" indent="0">
              <a:buNone/>
            </a:pPr>
            <a:r>
              <a:rPr lang="en-US" dirty="0"/>
              <a:t>  -  The events are thrown to the event loop instead of a pool.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 err="1"/>
              <a:t>Javascript</a:t>
            </a:r>
            <a:r>
              <a:rPr lang="en-US" dirty="0"/>
              <a:t> runs on an event loop when called by the browser.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going into </a:t>
            </a:r>
            <a:r>
              <a:rPr lang="en-US" dirty="0" err="1"/>
              <a:t>Vert.x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reactive manifesto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1. Elastic: Ability of an application to work with more or less instances depending the     	        need.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2. Resilient: Redirects the traffic requests to other instances or a new 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3. Responsive: Is the union of elasticity and resiliency. The goal is to provide consistent     		     response times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4. Message driven: Dispatches messages to the instances and controls flow between   	                         producers and consumers.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87EA9-7D14-44B6-A42E-B4316021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Asynchronous programming with </a:t>
            </a:r>
            <a:r>
              <a:rPr lang="en-US" dirty="0" err="1" smtClean="0"/>
              <a:t>Vert.x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63158D-70A7-4C0B-96D9-90350318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Is a library to create reactive applications in the JVM.</a:t>
            </a:r>
          </a:p>
          <a:p>
            <a:endParaRPr lang="en-US" dirty="0"/>
          </a:p>
          <a:p>
            <a:r>
              <a:rPr lang="es-MX" dirty="0" err="1"/>
              <a:t>Created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Tim Fox in 2012.</a:t>
            </a:r>
          </a:p>
          <a:p>
            <a:endParaRPr lang="es-MX" dirty="0"/>
          </a:p>
          <a:p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created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be a “node.js </a:t>
            </a:r>
            <a:r>
              <a:rPr lang="es-MX" dirty="0" err="1"/>
              <a:t>like</a:t>
            </a:r>
            <a:r>
              <a:rPr lang="es-MX" dirty="0"/>
              <a:t> </a:t>
            </a:r>
            <a:r>
              <a:rPr lang="es-MX" dirty="0" err="1"/>
              <a:t>tool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run in </a:t>
            </a:r>
            <a:r>
              <a:rPr lang="es-MX" dirty="0" err="1"/>
              <a:t>the</a:t>
            </a:r>
            <a:r>
              <a:rPr lang="es-MX" dirty="0"/>
              <a:t> JVM”.</a:t>
            </a:r>
          </a:p>
          <a:p>
            <a:endParaRPr lang="es-MX" dirty="0"/>
          </a:p>
          <a:p>
            <a:r>
              <a:rPr lang="es-MX" dirty="0" err="1"/>
              <a:t>Vert.x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a </a:t>
            </a:r>
            <a:r>
              <a:rPr lang="es-MX" dirty="0" err="1"/>
              <a:t>library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a </a:t>
            </a:r>
            <a:r>
              <a:rPr lang="es-MX" dirty="0" err="1"/>
              <a:t>framework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Use </a:t>
            </a:r>
            <a:r>
              <a:rPr lang="es-MX" dirty="0" err="1"/>
              <a:t>event-loop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and non-</a:t>
            </a:r>
            <a:r>
              <a:rPr lang="es-MX" dirty="0" err="1"/>
              <a:t>blocking</a:t>
            </a:r>
            <a:r>
              <a:rPr lang="es-MX" dirty="0"/>
              <a:t> </a:t>
            </a:r>
            <a:r>
              <a:rPr lang="es-MX" dirty="0" err="1" smtClean="0"/>
              <a:t>operations</a:t>
            </a:r>
            <a:endParaRPr lang="es-MX" dirty="0"/>
          </a:p>
          <a:p>
            <a:endParaRPr lang="es-MX" dirty="0"/>
          </a:p>
          <a:p>
            <a:r>
              <a:rPr lang="es-MX" dirty="0" err="1" smtClean="0"/>
              <a:t>Vert.x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polygloth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17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10DCDF-402D-426B-90AF-C5F39627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purchase process example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20" y="1029812"/>
            <a:ext cx="5946165" cy="502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10DCDF-402D-426B-90AF-C5F39627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purchase process </a:t>
            </a:r>
            <a:r>
              <a:rPr lang="en-US" dirty="0" smtClean="0"/>
              <a:t>example (ultra </a:t>
            </a:r>
            <a:r>
              <a:rPr lang="en-US" dirty="0" err="1" smtClean="0"/>
              <a:t>violento</a:t>
            </a:r>
            <a:r>
              <a:rPr lang="en-US" dirty="0" smtClean="0"/>
              <a:t>)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8" y="1029812"/>
            <a:ext cx="7830139" cy="469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example projects: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https://github.com/carloscl1987/LunchAndLearning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github.com/carloscl1987/LunchAndLearningUltraViolento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3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E639E-CA25-4AF8-B270-A8B55B05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B6A063-AC46-4185-BE10-BF90C1BAA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[Session name]</a:t>
            </a:r>
          </a:p>
        </p:txBody>
      </p:sp>
    </p:spTree>
    <p:extLst>
      <p:ext uri="{BB962C8B-B14F-4D97-AF65-F5344CB8AC3E}">
        <p14:creationId xmlns:p14="http://schemas.microsoft.com/office/powerpoint/2010/main" val="40092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E639E-CA25-4AF8-B270-A8B55B05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691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19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19" id="{18355F13-AD16-43CF-AF09-61A39E1F81E2}" vid="{08C32652-F75C-4809-9435-FC9F73858EC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04B651E30D744DA58F3F136609038A" ma:contentTypeVersion="8" ma:contentTypeDescription="Create a new document." ma:contentTypeScope="" ma:versionID="59f0a3cf3285dc48ae0323838fb729b4">
  <xsd:schema xmlns:xsd="http://www.w3.org/2001/XMLSchema" xmlns:xs="http://www.w3.org/2001/XMLSchema" xmlns:p="http://schemas.microsoft.com/office/2006/metadata/properties" xmlns:ns2="36d5f8c1-26c9-4bf6-8953-0e096813fd61" xmlns:ns3="7642a509-ab34-483b-a95d-eed35a929848" targetNamespace="http://schemas.microsoft.com/office/2006/metadata/properties" ma:root="true" ma:fieldsID="fd6505da2c9a54fd0e00901537f1d3f4" ns2:_="" ns3:_="">
    <xsd:import namespace="36d5f8c1-26c9-4bf6-8953-0e096813fd61"/>
    <xsd:import namespace="7642a509-ab34-483b-a95d-eed35a9298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d5f8c1-26c9-4bf6-8953-0e096813fd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2a509-ab34-483b-a95d-eed35a92984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C450F7-28C4-4811-A082-6698392BD6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4A8EEA-CD99-415B-BCF6-5B56D4E0B4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d5f8c1-26c9-4bf6-8953-0e096813fd61"/>
    <ds:schemaRef ds:uri="7642a509-ab34-483b-a95d-eed35a929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39D0AB-51B2-4F2B-993E-25EC42B312A4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7642a509-ab34-483b-a95d-eed35a929848"/>
    <ds:schemaRef ds:uri="36d5f8c1-26c9-4bf6-8953-0e096813fd6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AZ19</Template>
  <TotalTime>7542</TotalTime>
  <Words>195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AZ19</vt:lpstr>
      <vt:lpstr>Lunch and learn session</vt:lpstr>
      <vt:lpstr>Before going into Vert.x </vt:lpstr>
      <vt:lpstr>Before going into Vert.x (Cont’d)</vt:lpstr>
      <vt:lpstr>Introduction to Asynchronous programming with Vert.x</vt:lpstr>
      <vt:lpstr>The purchase process example</vt:lpstr>
      <vt:lpstr>The purchase process example (ultra violento)</vt:lpstr>
      <vt:lpstr>Github example projects:</vt:lpstr>
      <vt:lpstr>QA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Diaz, Oscar</dc:creator>
  <cp:lastModifiedBy>Contreras, Carlos</cp:lastModifiedBy>
  <cp:revision>26</cp:revision>
  <dcterms:created xsi:type="dcterms:W3CDTF">2019-03-29T20:12:06Z</dcterms:created>
  <dcterms:modified xsi:type="dcterms:W3CDTF">2019-07-23T22:53:34Z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0x010100E804B651E30D744DA58F3F136609038A</vt:lpwstr>
  </property>
</Properties>
</file>