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DEDD"/>
    <a:srgbClr val="FA9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8087-B754-0816-4849-3234D13A3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02556-FF3B-FFF7-84F4-98E0AAC5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78032-06CE-B550-E782-DBE02B4E1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78A8-4226-4269-8F58-B4197EB62787}" type="datetimeFigureOut">
              <a:rPr lang="es-MX" smtClean="0"/>
              <a:t>04/11/2022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29901-32BE-129C-DBA2-507B4CF37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268EF-B504-31A4-6B89-55DF5497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8CA7-EC36-4333-A47C-F576DF2E747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502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5C42-FD12-17A0-E77A-42DC0C784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48572-405F-55F9-686C-5CEF02DAD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2A6AF-E626-AC2E-0E37-62057400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78A8-4226-4269-8F58-B4197EB62787}" type="datetimeFigureOut">
              <a:rPr lang="es-MX" smtClean="0"/>
              <a:t>04/11/2022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974BA-593B-C0A7-173D-E06DDB1C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E0479-962C-6968-8016-711E32D2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8CA7-EC36-4333-A47C-F576DF2E747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183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9C7D13-B9D2-087A-0ED3-4086F2C3C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74534-C989-36EE-7C4A-69834DE71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A4880-247B-72B4-9C38-5246303A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78A8-4226-4269-8F58-B4197EB62787}" type="datetimeFigureOut">
              <a:rPr lang="es-MX" smtClean="0"/>
              <a:t>04/11/2022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BD1DB-F1EE-EFCF-9CA2-F55E489E4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2B1F1-57D7-6CC6-6D3C-7B0810CBA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8CA7-EC36-4333-A47C-F576DF2E747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654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DD207-C128-DD9F-765A-A1941DA57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5D24-CB86-F9DF-D97B-1EDF2F4E7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CE3B6-9466-A45D-5018-4F806759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78A8-4226-4269-8F58-B4197EB62787}" type="datetimeFigureOut">
              <a:rPr lang="es-MX" smtClean="0"/>
              <a:t>04/11/2022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90D93-E4F0-9D4C-F872-CB2FFD3E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DF7D9-12DA-D52C-6246-72D38C7DB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8CA7-EC36-4333-A47C-F576DF2E747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236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33AF-8C2C-A107-3E38-A2F2DA00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E4F73-035D-358B-EBE2-4C1FC91A8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2474C-E86E-3676-9421-1A24203C8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78A8-4226-4269-8F58-B4197EB62787}" type="datetimeFigureOut">
              <a:rPr lang="es-MX" smtClean="0"/>
              <a:t>04/11/2022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7E4A-D818-CD7C-3709-34AC8E5B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ACA20-026B-8D5E-167A-964034B5B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8CA7-EC36-4333-A47C-F576DF2E747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9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CF56-CF23-BC46-C03B-50BF7DF5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E9565-BE1C-D534-924A-2ECF4ADFD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A3B7C-D147-F082-3156-4011CCF99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00056-29CF-3E3A-C4FD-FB41F8CC7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78A8-4226-4269-8F58-B4197EB62787}" type="datetimeFigureOut">
              <a:rPr lang="es-MX" smtClean="0"/>
              <a:t>04/11/2022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9214B-F402-1ECB-7727-38C386D82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282EE-B2BF-3AE1-27DF-1ED3AA02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8CA7-EC36-4333-A47C-F576DF2E747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699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9932E-6B43-ED90-9F39-DEAA543E0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5E9CE-F046-366D-0F9B-A8B715822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BC33A-E9D7-CAC0-7072-9B1488DC9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795771-2221-356F-A9A2-81B4BB4A1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8B5EE0-22F5-28FD-7DBC-66CD651FB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045986-DA3A-12F0-ABEA-885FB69F6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78A8-4226-4269-8F58-B4197EB62787}" type="datetimeFigureOut">
              <a:rPr lang="es-MX" smtClean="0"/>
              <a:t>04/11/2022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CEEEFB-FB0D-DA36-8615-46FF802C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4A78A9-973A-C3EF-57D7-E7134F15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8CA7-EC36-4333-A47C-F576DF2E747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162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3E57-7981-FF98-3E64-787A433C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5F4AE0-159C-9667-24EC-258A56E9B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78A8-4226-4269-8F58-B4197EB62787}" type="datetimeFigureOut">
              <a:rPr lang="es-MX" smtClean="0"/>
              <a:t>04/11/2022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2AC78-976B-4BFC-7325-43FC4689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E1EAE-1A7E-2CC7-9638-D18D5AB4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8CA7-EC36-4333-A47C-F576DF2E747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410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F20EC-B3AE-631D-EB59-4E02824D6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78A8-4226-4269-8F58-B4197EB62787}" type="datetimeFigureOut">
              <a:rPr lang="es-MX" smtClean="0"/>
              <a:t>04/11/2022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1D445-A9F1-11EE-575B-B3C349B8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9D6AB-A48D-8BFF-2FD8-07F4F91B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8CA7-EC36-4333-A47C-F576DF2E747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617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D75A-A2E6-64EF-42B2-CD5BEB192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37E6B-AA6D-C180-03FB-CCA7F3D1C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786BB-179B-CD23-FE65-1B43AD7D7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FC23A-526F-A582-B75E-8779130E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78A8-4226-4269-8F58-B4197EB62787}" type="datetimeFigureOut">
              <a:rPr lang="es-MX" smtClean="0"/>
              <a:t>04/11/2022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2A0D5-F393-6F0D-437A-36A84E85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2B52B-A99E-4BA4-56A7-7D109246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8CA7-EC36-4333-A47C-F576DF2E747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830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314FE-0954-01C9-CA25-346051664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74436-725C-A008-6057-FB9912781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D91F5-6FD9-EFE9-BCE6-DA68857C6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C6A04-A9B2-3BCF-4D32-BEE4634BD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78A8-4226-4269-8F58-B4197EB62787}" type="datetimeFigureOut">
              <a:rPr lang="es-MX" smtClean="0"/>
              <a:t>04/11/2022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B7D72-4241-8AC8-F130-24DAB164A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1C021-453D-78DC-EBAC-8F5630FB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8CA7-EC36-4333-A47C-F576DF2E747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421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49AE7-0860-5F2E-C339-4C93AA471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4940F-F5DB-C2C3-790B-F9994FF06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B28B6-90CC-4C03-5928-CAEFB25D0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C78A8-4226-4269-8F58-B4197EB62787}" type="datetimeFigureOut">
              <a:rPr lang="es-MX" smtClean="0"/>
              <a:t>04/11/2022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BBF92-E406-0B52-38AD-A4408CDB5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21A88-7E1A-7502-0E5A-7CA8DB89F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88CA7-EC36-4333-A47C-F576DF2E747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447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9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880582-2D66-F268-E98E-B68BB3E28D30}"/>
              </a:ext>
            </a:extLst>
          </p:cNvPr>
          <p:cNvSpPr txBox="1"/>
          <p:nvPr/>
        </p:nvSpPr>
        <p:spPr>
          <a:xfrm>
            <a:off x="3170365" y="607376"/>
            <a:ext cx="5127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2DEDD"/>
                </a:solidFill>
              </a:rPr>
              <a:t>COMO SUBIR TUS PAGINITAS AL INTERNES!!! OMG!!!</a:t>
            </a:r>
            <a:endParaRPr lang="es-MX" dirty="0">
              <a:solidFill>
                <a:srgbClr val="82DEDD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686FDC-1F5A-420B-AB11-1CAEDA25B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418" y="1225717"/>
            <a:ext cx="4639322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2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9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6916B9-1A5A-7520-4811-2D26232B9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101" y="1261177"/>
            <a:ext cx="5353797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2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9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AAAD6B2-4FE4-42CB-4ACA-29F69B20E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849" y="1416289"/>
            <a:ext cx="3791328" cy="379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07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9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1FD233-41E9-7602-537F-D641AB92E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909" y="1075176"/>
            <a:ext cx="4715533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04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9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D9F257-DB22-DA6C-9A1E-A3E409514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749" y="1444853"/>
            <a:ext cx="4725059" cy="38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88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9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1FD233-41E9-7602-537F-D641AB92E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630" y="1368263"/>
            <a:ext cx="4715533" cy="436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39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9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85688D-0BA2-3D0D-F355-655DDC700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810" y="523469"/>
            <a:ext cx="7916380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87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9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Contreras, Carlos</dc:creator>
  <cp:lastModifiedBy>Contreras, Carlos</cp:lastModifiedBy>
  <cp:revision>1</cp:revision>
  <dcterms:created xsi:type="dcterms:W3CDTF">2022-11-05T04:50:46Z</dcterms:created>
  <dcterms:modified xsi:type="dcterms:W3CDTF">2022-11-05T05:19:51Z</dcterms:modified>
</cp:coreProperties>
</file>