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3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2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ANDRES GONZALEZ LOPEZ" initials="JAG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8115-71DF-4874-A28C-BDD96070E8DE}" v="576" dt="2022-05-24T08:16:0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" autoAdjust="0"/>
    <p:restoredTop sz="90194" autoAdjust="0"/>
  </p:normalViewPr>
  <p:slideViewPr>
    <p:cSldViewPr snapToGrid="0" snapToObjects="1">
      <p:cViewPr varScale="1">
        <p:scale>
          <a:sx n="101" d="100"/>
          <a:sy n="101" d="100"/>
        </p:scale>
        <p:origin x="22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26/05/2022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26/05/2022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7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1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431">
                <a:latin typeface="Geneva" panose="020B0503030404040204" pitchFamily="34" charset="0"/>
                <a:ea typeface="Geneva" panose="020B05030304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rgbClr val="35619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477" b="1" cap="all" spc="231" baseline="0">
                <a:solidFill>
                  <a:schemeClr val="tx2"/>
                </a:solidFill>
              </a:defRPr>
            </a:lvl1pPr>
            <a:lvl2pPr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4842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276355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3877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62456B19-329D-7F4D-8AB6-73ADD54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713" y="6435726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2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55ABEC-E29D-4301-86A5-894AFC57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94E7E-EDDB-41DD-B5C8-FFAE8A2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823" y="78391"/>
            <a:ext cx="7268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03947"/>
            <a:ext cx="7886700" cy="477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4766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r>
              <a:rPr lang="es-ES">
                <a:solidFill>
                  <a:prstClr val="black">
                    <a:tint val="75000"/>
                  </a:prstClr>
                </a:solidFill>
              </a:rPr>
              <a:t> / </a:t>
            </a: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98B0DA3D-5BCA-3F42-BDC7-670B06930B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758"/>
          <a:stretch/>
        </p:blipFill>
        <p:spPr bwMode="auto">
          <a:xfrm>
            <a:off x="109062" y="233254"/>
            <a:ext cx="1018983" cy="925588"/>
          </a:xfrm>
          <a:prstGeom prst="rect">
            <a:avLst/>
          </a:prstGeom>
          <a:noFill/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5CF004E-2811-4EA8-831B-21F49683FA8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9"/>
          <a:stretch/>
        </p:blipFill>
        <p:spPr bwMode="auto">
          <a:xfrm>
            <a:off x="8331387" y="233254"/>
            <a:ext cx="740310" cy="9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2" r:id="rId1"/>
    <p:sldLayoutId id="2147484833" r:id="rId2"/>
    <p:sldLayoutId id="2147484834" r:id="rId3"/>
    <p:sldLayoutId id="2147484835" r:id="rId4"/>
    <p:sldLayoutId id="2147484836" r:id="rId5"/>
    <p:sldLayoutId id="2147484837" r:id="rId6"/>
    <p:sldLayoutId id="2147484838" r:id="rId7"/>
  </p:sldLayoutIdLst>
  <p:hf hdr="0"/>
  <p:txStyles>
    <p:titleStyle>
      <a:lvl1pPr algn="ctr" defTabSz="844083" rtl="0" eaLnBrk="1" latinLnBrk="0" hangingPunct="1">
        <a:lnSpc>
          <a:spcPct val="90000"/>
        </a:lnSpc>
        <a:spcBef>
          <a:spcPct val="0"/>
        </a:spcBef>
        <a:buNone/>
        <a:defRPr sz="2954" b="1" kern="1200">
          <a:solidFill>
            <a:srgbClr val="233E81"/>
          </a:solidFill>
          <a:latin typeface="Geneva" panose="020B0503030404040204" pitchFamily="34" charset="0"/>
          <a:ea typeface="Geneva" panose="020B0503030404040204" pitchFamily="34" charset="0"/>
          <a:cs typeface="Arial" panose="020B0604020202020204" pitchFamily="34" charset="0"/>
        </a:defRPr>
      </a:lvl1pPr>
    </p:titleStyle>
    <p:bodyStyle>
      <a:lvl1pPr marL="211021" indent="-211021" algn="l" defTabSz="844083" rtl="0" eaLnBrk="1" latinLnBrk="0" hangingPunct="1">
        <a:lnSpc>
          <a:spcPct val="100000"/>
        </a:lnSpc>
        <a:spcBef>
          <a:spcPts val="923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33062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55103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77145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99186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75803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Geneva"/>
                <a:cs typeface="Arial"/>
              </a:rPr>
              <a:t>Sabelotodo</a:t>
            </a:r>
            <a:br>
              <a:rPr lang="es-ES" sz="4400" dirty="0">
                <a:latin typeface="Geneva"/>
                <a:cs typeface="Arial"/>
              </a:rPr>
            </a:br>
            <a:r>
              <a:rPr lang="es-ES" sz="1200" dirty="0" err="1">
                <a:latin typeface="Geneva"/>
                <a:cs typeface="Arial"/>
              </a:rPr>
              <a:t>by</a:t>
            </a:r>
            <a:r>
              <a:rPr lang="es-ES" sz="1200" dirty="0">
                <a:latin typeface="Geneva"/>
                <a:cs typeface="Arial"/>
              </a:rPr>
              <a:t> PF </a:t>
            </a:r>
            <a:r>
              <a:rPr lang="es-ES" sz="1200" dirty="0" err="1">
                <a:latin typeface="Geneva"/>
                <a:cs typeface="Arial"/>
              </a:rPr>
              <a:t>Entertainment</a:t>
            </a:r>
            <a:endParaRPr lang="es-ES" sz="4400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3908" y="2220968"/>
            <a:ext cx="6858000" cy="375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 dirty="0"/>
              <a:t>Equipo:</a:t>
            </a:r>
          </a:p>
          <a:p>
            <a:r>
              <a:rPr lang="es-ES" sz="1600" b="1" dirty="0">
                <a:latin typeface="Verdana"/>
                <a:ea typeface="Verdana"/>
              </a:rPr>
              <a:t>Carlos Castaño Moreno</a:t>
            </a:r>
            <a:r>
              <a:rPr lang="es-ES" sz="1600" dirty="0">
                <a:latin typeface="Verdana"/>
                <a:ea typeface="Verdana"/>
              </a:rPr>
              <a:t>, planificación, diseño y scrum master.</a:t>
            </a:r>
          </a:p>
          <a:p>
            <a:r>
              <a:rPr lang="es-ES" sz="1600" b="1" dirty="0">
                <a:latin typeface="Verdana"/>
                <a:ea typeface="Verdana"/>
              </a:rPr>
              <a:t>Nuria Rodríguez Tortosa</a:t>
            </a:r>
            <a:r>
              <a:rPr lang="es-ES" sz="1600" dirty="0">
                <a:latin typeface="Verdana"/>
                <a:ea typeface="Verdana"/>
              </a:rPr>
              <a:t>, planificación, diseño y analista.</a:t>
            </a:r>
          </a:p>
          <a:p>
            <a:r>
              <a:rPr lang="es-ES" sz="1600" b="1" dirty="0">
                <a:latin typeface="Verdana"/>
                <a:ea typeface="Verdana"/>
              </a:rPr>
              <a:t>Daniel García Rodríguez</a:t>
            </a:r>
            <a:r>
              <a:rPr lang="es-ES" sz="1600" dirty="0">
                <a:latin typeface="Verdana"/>
                <a:ea typeface="Verdana"/>
              </a:rPr>
              <a:t>, implementación y scrum master.</a:t>
            </a:r>
          </a:p>
          <a:p>
            <a:r>
              <a:rPr lang="es-ES" sz="1600" b="1" dirty="0">
                <a:latin typeface="Verdana"/>
                <a:ea typeface="Verdana"/>
              </a:rPr>
              <a:t>Javier Leiva Dueñas</a:t>
            </a:r>
            <a:r>
              <a:rPr lang="es-ES" sz="1600" dirty="0">
                <a:latin typeface="Verdana"/>
                <a:ea typeface="Verdana"/>
              </a:rPr>
              <a:t>, implementación y prueba.</a:t>
            </a:r>
            <a:endParaRPr lang="es-ES" sz="1600" dirty="0"/>
          </a:p>
          <a:p>
            <a:r>
              <a:rPr lang="es-ES" sz="1600" b="1" dirty="0">
                <a:latin typeface="Verdana"/>
                <a:ea typeface="Verdana"/>
              </a:rPr>
              <a:t>Javier Lanceta Salas</a:t>
            </a:r>
            <a:r>
              <a:rPr lang="es-ES" sz="1600" dirty="0">
                <a:latin typeface="Verdana"/>
                <a:ea typeface="Verdana"/>
              </a:rPr>
              <a:t>, implementación y prueba.</a:t>
            </a:r>
            <a:endParaRPr lang="es-ES" dirty="0"/>
          </a:p>
          <a:p>
            <a:r>
              <a:rPr lang="es-ES" sz="1600" b="1" dirty="0">
                <a:latin typeface="Verdana"/>
                <a:ea typeface="Verdana"/>
              </a:rPr>
              <a:t>Guillermo Tell González</a:t>
            </a:r>
            <a:r>
              <a:rPr lang="es-ES" sz="1600" dirty="0">
                <a:latin typeface="Verdana"/>
                <a:ea typeface="Verdana"/>
              </a:rPr>
              <a:t>, planificación, prueba y analista.</a:t>
            </a:r>
            <a:endParaRPr lang="es-ES" dirty="0"/>
          </a:p>
          <a:p>
            <a:r>
              <a:rPr lang="es-ES" sz="1600" b="1" dirty="0">
                <a:latin typeface="Verdana"/>
                <a:ea typeface="Verdana"/>
              </a:rPr>
              <a:t>Julián Castro Coloma</a:t>
            </a:r>
            <a:r>
              <a:rPr lang="es-ES" sz="1600" dirty="0">
                <a:latin typeface="Verdana"/>
                <a:ea typeface="Verdana"/>
              </a:rPr>
              <a:t>, diseño, prueba y scrum master.</a:t>
            </a:r>
            <a:endParaRPr lang="es-ES" dirty="0"/>
          </a:p>
          <a:p>
            <a:r>
              <a:rPr lang="es-ES" sz="1600" b="1" dirty="0">
                <a:latin typeface="Verdana"/>
                <a:ea typeface="Verdana"/>
              </a:rPr>
              <a:t>Pablo Fernández Serrano</a:t>
            </a:r>
            <a:r>
              <a:rPr lang="es-ES" sz="1600" dirty="0">
                <a:latin typeface="Verdana"/>
                <a:ea typeface="Verdana"/>
              </a:rPr>
              <a:t>, diseño e implementación.</a:t>
            </a:r>
            <a:endParaRPr lang="es-ES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016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6B5A-B1FE-AA44-5307-8983E17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Pruebas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D13E6-C70F-756B-9193-AB58FB03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E840B-B08D-477F-FD9F-3334C450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1049A-060D-24D7-7DC7-79841F48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6CB30-A328-58DB-6883-2323124C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F960-EDD5-882D-8B18-2D5FBCF7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A4DAC-C655-9E65-B602-7A5AD138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99519D-E047-B1D4-083C-C20D2B35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621F8-9C3F-E245-F56B-43BCA71B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16AB4-8085-3A01-E83B-1892F664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2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17600"/>
            <a:ext cx="8177022" cy="5511800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Introducción – El problema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Actividades de Ingeniería de Software</a:t>
            </a:r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Planificación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46DF278-D0DC-4016-8CE5-ED318BE1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Curso 2021-2022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la Ingeniería del Software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76F2-8EFE-D7B4-554B-912BA407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50" dirty="0">
                <a:latin typeface="Geneva"/>
              </a:rPr>
              <a:t>El </a:t>
            </a:r>
            <a:r>
              <a:rPr lang="en-US" sz="2950" dirty="0" err="1">
                <a:latin typeface="Geneva"/>
              </a:rPr>
              <a:t>problema</a:t>
            </a:r>
            <a:endParaRPr lang="en-U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0C900-2BAD-99F6-3C15-A0392B54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03947"/>
            <a:ext cx="5525129" cy="413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820" indent="-210820" algn="ctr">
              <a:buNone/>
            </a:pPr>
            <a:r>
              <a:rPr lang="es-ES" sz="2950" dirty="0">
                <a:latin typeface="Helvetica"/>
                <a:ea typeface="Verdana"/>
                <a:cs typeface="Helvetica"/>
              </a:rPr>
              <a:t>Hacer una adaptación del juego tradicional 'Trivial' quitando la rivalidad de competir contra otros jugadores y entretener a los usuarios en partidas más rápidas que desafían su conocimiento en entretenimiento y ciencia. </a:t>
            </a:r>
            <a:endParaRPr lang="es-ES" sz="2950" dirty="0">
              <a:cs typeface="Helvetica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250A3-E742-2DA2-74BB-F220446E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BE91C-26C0-B348-0B3F-57C8C238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5C4C0-6831-0BAA-4B36-6F99099C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5349D0B1-E0DB-36CD-5EF3-16C11940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55" y="2191616"/>
            <a:ext cx="2590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B480-71EC-9782-42FD-BFC03D8C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Equipo y trabajo en equipo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DD5A3-9DAB-5207-0DDC-9C409625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5F94C-6284-D092-E748-41CB32C4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BB940-6F87-5CC3-225D-E19B063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F5330-4383-1B4E-66CE-C8D09B8D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7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F9AE5-73E0-80E1-72EB-C1B0BBF4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Requisitos</a:t>
            </a:r>
            <a:endParaRPr lang="es-ES" dirty="0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63B1447D-0AEE-5482-2B6A-F1DBBC95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04" y="1938366"/>
            <a:ext cx="8245657" cy="3337123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AED72-993D-4618-1907-16AFC754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DCB37-911A-43EE-C366-D2CB9AF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90CA9-87EA-3B98-F7C7-9778688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D0B56-CD85-64BA-3676-6C3B8A9D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Planificación.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42526-2D1B-5E24-08AB-F70644F5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03947"/>
            <a:ext cx="7697775" cy="7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950" dirty="0">
                <a:latin typeface="Helvetica"/>
                <a:ea typeface="Verdana"/>
                <a:cs typeface="Arial"/>
              </a:rPr>
              <a:t>Hemos seleccionado la metodología Scrum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54609-8253-0974-C6C1-D8802A5F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9367F-AE39-7C68-849C-BB576D74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B6FA5-A77A-0082-04C0-6CDA5AEC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7" descr="Diagrama, Escala de tiempo&#10;&#10;Descripción generada automáticamente">
            <a:extLst>
              <a:ext uri="{FF2B5EF4-FFF2-40B4-BE49-F238E27FC236}">
                <a16:creationId xmlns:a16="http://schemas.microsoft.com/office/drawing/2014/main" id="{035C372D-9FC4-3595-2D3D-54A9BCC7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7" y="2023865"/>
            <a:ext cx="7258523" cy="39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F439-ADBC-E2A8-75DD-26B866C6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Arquitectura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0D9C2-CAC7-E2F4-D4D7-FC1C53F1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F6A76-A49E-63E1-873B-974ABA7D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D4C27-4DF3-360E-6F59-85946C50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B0E14-3B76-E561-001A-F81574E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0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040A-B532-101C-06D2-E433575F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Modelos</a:t>
            </a:r>
            <a:endParaRPr lang="es-ES" sz="29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AF41E-3847-E031-C574-A321E770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2F660-9A10-8F85-498A-F308016B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DE792-0AFB-5272-59A1-C260F225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AFB86-E3DC-0881-5E73-F8C28677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B5780-49D8-D397-78A8-E07A10F4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Patrones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C2392-65CF-CBD0-FD19-E260ABA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9FFCC-B079-4DB2-AD00-99192F4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70F22-D978-887A-A622-BB7A4BDD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25E5B-FF22-FD9C-5BE3-4E38594D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949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268</Words>
  <Application>Microsoft Office PowerPoint</Application>
  <PresentationFormat>Presentación en pantalla (4:3)</PresentationFormat>
  <Paragraphs>69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Geneva</vt:lpstr>
      <vt:lpstr>Helvetica</vt:lpstr>
      <vt:lpstr>Verdana</vt:lpstr>
      <vt:lpstr>1_Tema de Office</vt:lpstr>
      <vt:lpstr>Sabelotodo by PF Entertainment</vt:lpstr>
      <vt:lpstr>Índice de contenidos</vt:lpstr>
      <vt:lpstr>El problema</vt:lpstr>
      <vt:lpstr>Equipo y trabajo en equipo</vt:lpstr>
      <vt:lpstr>Requisitos</vt:lpstr>
      <vt:lpstr>Planificación.</vt:lpstr>
      <vt:lpstr>Arquitectura</vt:lpstr>
      <vt:lpstr>Modelos</vt:lpstr>
      <vt:lpstr>Patrones</vt:lpstr>
      <vt:lpstr>Pruebas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Carlos ccm</cp:lastModifiedBy>
  <cp:revision>195</cp:revision>
  <dcterms:created xsi:type="dcterms:W3CDTF">2011-12-09T15:04:57Z</dcterms:created>
  <dcterms:modified xsi:type="dcterms:W3CDTF">2022-05-26T16:32:55Z</dcterms:modified>
</cp:coreProperties>
</file>