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831" r:id="rId1"/>
  </p:sldMasterIdLst>
  <p:notesMasterIdLst>
    <p:notesMasterId r:id="rId22"/>
  </p:notesMasterIdLst>
  <p:handoutMasterIdLst>
    <p:handoutMasterId r:id="rId23"/>
  </p:handoutMasterIdLst>
  <p:sldIdLst>
    <p:sldId id="256" r:id="rId2"/>
    <p:sldId id="257" r:id="rId3"/>
    <p:sldId id="274" r:id="rId4"/>
    <p:sldId id="258" r:id="rId5"/>
    <p:sldId id="266" r:id="rId6"/>
    <p:sldId id="259" r:id="rId7"/>
    <p:sldId id="260" r:id="rId8"/>
    <p:sldId id="261" r:id="rId9"/>
    <p:sldId id="264" r:id="rId10"/>
    <p:sldId id="262" r:id="rId11"/>
    <p:sldId id="273" r:id="rId12"/>
    <p:sldId id="276" r:id="rId13"/>
    <p:sldId id="277" r:id="rId14"/>
    <p:sldId id="265" r:id="rId15"/>
    <p:sldId id="272" r:id="rId16"/>
    <p:sldId id="263" r:id="rId17"/>
    <p:sldId id="267" r:id="rId18"/>
    <p:sldId id="268" r:id="rId19"/>
    <p:sldId id="269" r:id="rId20"/>
    <p:sldId id="270"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SE ANDRES GONZALEZ LOPEZ" initials="JAG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634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DB59AB-1F8A-4A22-B2F1-900661B5FA1A}" v="334" dt="2022-06-02T10:04:32.463"/>
    <p1510:client id="{41BC8598-B609-4012-A2B8-23110220FEA6}" v="799" dt="2022-05-30T12:20:43.895"/>
    <p1510:client id="{4DE80898-35A4-4940-95C3-34D8C1415257}" v="1965" dt="2022-05-31T08:24:12.424"/>
    <p1510:client id="{B4E4A41A-C8AB-412B-8C4B-A35658F91635}" v="485" dt="2022-06-02T09:39:45.5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252902A-18E7-6440-A09B-741E2A2B6D42}" type="datetimeFigureOut">
              <a:rPr lang="es-ES" smtClean="0"/>
              <a:pPr/>
              <a:t>02/06/2022</a:t>
            </a:fld>
            <a:endParaRPr lang="es-ES"/>
          </a:p>
        </p:txBody>
      </p:sp>
      <p:sp>
        <p:nvSpPr>
          <p:cNvPr id="4" name="Marcador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303E298-198A-E546-ACD6-F2A562A88582}" type="slidenum">
              <a:rPr lang="es-ES" smtClean="0"/>
              <a:pPr/>
              <a:t>‹Nº›</a:t>
            </a:fld>
            <a:endParaRPr lang="es-ES"/>
          </a:p>
        </p:txBody>
      </p:sp>
    </p:spTree>
    <p:extLst>
      <p:ext uri="{BB962C8B-B14F-4D97-AF65-F5344CB8AC3E}">
        <p14:creationId xmlns:p14="http://schemas.microsoft.com/office/powerpoint/2010/main" val="16406339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A7064A-13DB-A34E-B31E-2D0AF10C5A7A}" type="datetimeFigureOut">
              <a:rPr lang="es-ES" smtClean="0"/>
              <a:pPr/>
              <a:t>02/06/2022</a:t>
            </a:fld>
            <a:endParaRPr lang="es-ES"/>
          </a:p>
        </p:txBody>
      </p:sp>
      <p:sp>
        <p:nvSpPr>
          <p:cNvPr id="4" name="Marcador de imagen d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D89673-10F7-0841-BA8E-C379F2313381}" type="slidenum">
              <a:rPr lang="es-ES" smtClean="0"/>
              <a:pPr/>
              <a:t>‹Nº›</a:t>
            </a:fld>
            <a:endParaRPr lang="es-ES"/>
          </a:p>
        </p:txBody>
      </p:sp>
    </p:spTree>
    <p:extLst>
      <p:ext uri="{BB962C8B-B14F-4D97-AF65-F5344CB8AC3E}">
        <p14:creationId xmlns:p14="http://schemas.microsoft.com/office/powerpoint/2010/main" val="310486180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D89673-10F7-0841-BA8E-C379F2313381}" type="slidenum">
              <a:rPr lang="es-ES" smtClean="0"/>
              <a:pPr/>
              <a:t>1</a:t>
            </a:fld>
            <a:endParaRPr lang="es-ES"/>
          </a:p>
        </p:txBody>
      </p:sp>
    </p:spTree>
    <p:extLst>
      <p:ext uri="{BB962C8B-B14F-4D97-AF65-F5344CB8AC3E}">
        <p14:creationId xmlns:p14="http://schemas.microsoft.com/office/powerpoint/2010/main" val="3411720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D89673-10F7-0841-BA8E-C379F2313381}" type="slidenum">
              <a:rPr lang="es-ES" smtClean="0"/>
              <a:pPr/>
              <a:t>2</a:t>
            </a:fld>
            <a:endParaRPr lang="es-ES"/>
          </a:p>
        </p:txBody>
      </p:sp>
    </p:spTree>
    <p:extLst>
      <p:ext uri="{BB962C8B-B14F-4D97-AF65-F5344CB8AC3E}">
        <p14:creationId xmlns:p14="http://schemas.microsoft.com/office/powerpoint/2010/main" val="1852146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4431">
                <a:latin typeface="Geneva" panose="020B0503030404040204" pitchFamily="34" charset="0"/>
                <a:ea typeface="Geneva" panose="020B0503030404040204" pitchFamily="34" charset="0"/>
              </a:defRPr>
            </a:lvl1pPr>
          </a:lstStyle>
          <a:p>
            <a:r>
              <a:rPr lang="es-ES"/>
              <a:t>Haga clic para modificar el estilo de título del patrón</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215"/>
            </a:lvl1pPr>
            <a:lvl2pPr marL="422041" indent="0" algn="ctr">
              <a:buNone/>
              <a:defRPr sz="1846"/>
            </a:lvl2pPr>
            <a:lvl3pPr marL="844083" indent="0" algn="ctr">
              <a:buNone/>
              <a:defRPr sz="1662"/>
            </a:lvl3pPr>
            <a:lvl4pPr marL="1266124" indent="0" algn="ctr">
              <a:buNone/>
              <a:defRPr sz="1477"/>
            </a:lvl4pPr>
            <a:lvl5pPr marL="1688165" indent="0" algn="ctr">
              <a:buNone/>
              <a:defRPr sz="1477"/>
            </a:lvl5pPr>
            <a:lvl6pPr marL="2110207" indent="0" algn="ctr">
              <a:buNone/>
              <a:defRPr sz="1477"/>
            </a:lvl6pPr>
            <a:lvl7pPr marL="2532248" indent="0" algn="ctr">
              <a:buNone/>
              <a:defRPr sz="1477"/>
            </a:lvl7pPr>
            <a:lvl8pPr marL="2954289" indent="0" algn="ctr">
              <a:buNone/>
              <a:defRPr sz="1477"/>
            </a:lvl8pPr>
            <a:lvl9pPr marL="3376331" indent="0" algn="ctr">
              <a:buNone/>
              <a:defRPr sz="1477"/>
            </a:lvl9pPr>
          </a:lstStyle>
          <a:p>
            <a:r>
              <a:rPr lang="es-ES"/>
              <a:t>Haga clic para modificar el estilo de subtítulo del patrón</a:t>
            </a:r>
            <a:endParaRPr lang="en-US"/>
          </a:p>
        </p:txBody>
      </p:sp>
      <p:sp>
        <p:nvSpPr>
          <p:cNvPr id="4" name="Date Placeholder 3"/>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Footer Placeholder 4"/>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Slide Number Placeholder 5"/>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‹Nº›</a:t>
            </a:fld>
            <a:endParaRPr lang="es-ES">
              <a:solidFill>
                <a:prstClr val="black">
                  <a:tint val="75000"/>
                </a:prstClr>
              </a:solidFill>
            </a:endParaRPr>
          </a:p>
        </p:txBody>
      </p:sp>
    </p:spTree>
    <p:extLst>
      <p:ext uri="{BB962C8B-B14F-4D97-AF65-F5344CB8AC3E}">
        <p14:creationId xmlns:p14="http://schemas.microsoft.com/office/powerpoint/2010/main" val="3712024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1096492" y="58952"/>
            <a:ext cx="7213760" cy="1325563"/>
          </a:xfrm>
        </p:spPr>
        <p:txBody>
          <a:bodyPr/>
          <a:lstStyle>
            <a:lvl1pPr algn="ctr">
              <a:defRPr sz="2954" b="1">
                <a:latin typeface="Geneva" panose="020B0503030404040204" pitchFamily="34" charset="0"/>
                <a:ea typeface="Geneva" panose="020B0503030404040204" pitchFamily="34" charset="0"/>
                <a:cs typeface="Verdana" panose="020B0604030504040204" pitchFamily="34" charset="0"/>
              </a:defRPr>
            </a:lvl1pPr>
          </a:lstStyle>
          <a:p>
            <a:r>
              <a:rPr lang="es-ES"/>
              <a:t>Haga clic para modificar el estilo de título del patrón</a:t>
            </a:r>
            <a:endParaRPr lang="en-US"/>
          </a:p>
        </p:txBody>
      </p:sp>
      <p:sp>
        <p:nvSpPr>
          <p:cNvPr id="3" name="Content Placeholder 2"/>
          <p:cNvSpPr>
            <a:spLocks noGrp="1"/>
          </p:cNvSpPr>
          <p:nvPr>
            <p:ph idx="1"/>
          </p:nvPr>
        </p:nvSpPr>
        <p:spPr/>
        <p:txBody>
          <a:bodyPr/>
          <a:lstStyle>
            <a:lvl1pPr>
              <a:lnSpc>
                <a:spcPct val="100000"/>
              </a:lnSpc>
              <a:spcBef>
                <a:spcPts val="554"/>
              </a:spcBef>
              <a:spcAft>
                <a:spcPts val="554"/>
              </a:spcAft>
              <a:defRPr>
                <a:latin typeface="Helvetica" pitchFamily="2" charset="0"/>
                <a:cs typeface="Arial" panose="020B0604020202020204" pitchFamily="34" charset="0"/>
              </a:defRPr>
            </a:lvl1pPr>
            <a:lvl2pPr>
              <a:lnSpc>
                <a:spcPct val="100000"/>
              </a:lnSpc>
              <a:spcBef>
                <a:spcPts val="554"/>
              </a:spcBef>
              <a:spcAft>
                <a:spcPts val="554"/>
              </a:spcAft>
              <a:defRPr>
                <a:latin typeface="Helvetica" pitchFamily="2" charset="0"/>
                <a:cs typeface="Arial" panose="020B0604020202020204" pitchFamily="34" charset="0"/>
              </a:defRPr>
            </a:lvl2pPr>
            <a:lvl3pPr>
              <a:lnSpc>
                <a:spcPct val="100000"/>
              </a:lnSpc>
              <a:spcBef>
                <a:spcPts val="554"/>
              </a:spcBef>
              <a:spcAft>
                <a:spcPts val="554"/>
              </a:spcAft>
              <a:defRPr>
                <a:latin typeface="Helvetica" pitchFamily="2" charset="0"/>
                <a:cs typeface="Arial" panose="020B0604020202020204" pitchFamily="34" charset="0"/>
              </a:defRPr>
            </a:lvl3pPr>
            <a:lvl4pPr>
              <a:lnSpc>
                <a:spcPct val="100000"/>
              </a:lnSpc>
              <a:spcBef>
                <a:spcPts val="554"/>
              </a:spcBef>
              <a:spcAft>
                <a:spcPts val="554"/>
              </a:spcAft>
              <a:defRPr>
                <a:latin typeface="Helvetica" pitchFamily="2" charset="0"/>
                <a:cs typeface="Arial" panose="020B0604020202020204" pitchFamily="34" charset="0"/>
              </a:defRPr>
            </a:lvl4pPr>
            <a:lvl5pPr>
              <a:lnSpc>
                <a:spcPct val="100000"/>
              </a:lnSpc>
              <a:spcBef>
                <a:spcPts val="554"/>
              </a:spcBef>
              <a:spcAft>
                <a:spcPts val="554"/>
              </a:spcAft>
              <a:defRPr>
                <a:latin typeface="Helvetica" pitchFamily="2" charset="0"/>
                <a:cs typeface="Arial" panose="020B0604020202020204" pitchFamily="34"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Footer Placeholder 4"/>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Slide Number Placeholder 5"/>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‹Nº›</a:t>
            </a:fld>
            <a:endParaRPr lang="es-ES">
              <a:solidFill>
                <a:prstClr val="black">
                  <a:tint val="75000"/>
                </a:prstClr>
              </a:solidFill>
            </a:endParaRPr>
          </a:p>
        </p:txBody>
      </p:sp>
    </p:spTree>
    <p:extLst>
      <p:ext uri="{BB962C8B-B14F-4D97-AF65-F5344CB8AC3E}">
        <p14:creationId xmlns:p14="http://schemas.microsoft.com/office/powerpoint/2010/main" val="4239387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096491" y="89380"/>
            <a:ext cx="7268979" cy="1325563"/>
          </a:xfrm>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6" name="Footer Placeholder 5"/>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7" name="Slide Number Placeholder 6"/>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‹Nº›</a:t>
            </a:fld>
            <a:endParaRPr lang="es-ES">
              <a:solidFill>
                <a:prstClr val="black">
                  <a:tint val="75000"/>
                </a:prstClr>
              </a:solidFill>
            </a:endParaRPr>
          </a:p>
        </p:txBody>
      </p:sp>
    </p:spTree>
    <p:extLst>
      <p:ext uri="{BB962C8B-B14F-4D97-AF65-F5344CB8AC3E}">
        <p14:creationId xmlns:p14="http://schemas.microsoft.com/office/powerpoint/2010/main" val="713383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7" name="Rectángulo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84406" tIns="42203" rIns="84406" bIns="42203" anchor="ctr" compatLnSpc="1"/>
          <a:lstStyle/>
          <a:p>
            <a:pPr marL="0" marR="0" lvl="0" indent="0" algn="l" defTabSz="422041" rtl="0" eaLnBrk="1" fontAlgn="auto" latinLnBrk="0" hangingPunct="1">
              <a:lnSpc>
                <a:spcPct val="100000"/>
              </a:lnSpc>
              <a:spcBef>
                <a:spcPts val="0"/>
              </a:spcBef>
              <a:spcAft>
                <a:spcPts val="0"/>
              </a:spcAft>
              <a:buClrTx/>
              <a:buSzTx/>
              <a:buFontTx/>
              <a:buNone/>
              <a:tabLst/>
              <a:defRPr/>
            </a:pPr>
            <a:endParaRPr kumimoji="0" lang="en-US" sz="166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Rectángulo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84406" tIns="42203" rIns="84406" bIns="42203" anchor="ctr" compatLnSpc="1"/>
          <a:lstStyle/>
          <a:p>
            <a:pPr marL="0" marR="0" lvl="0" indent="0" algn="l" defTabSz="422041" rtl="0" eaLnBrk="1" fontAlgn="auto" latinLnBrk="0" hangingPunct="1">
              <a:lnSpc>
                <a:spcPct val="100000"/>
              </a:lnSpc>
              <a:spcBef>
                <a:spcPts val="0"/>
              </a:spcBef>
              <a:spcAft>
                <a:spcPts val="0"/>
              </a:spcAft>
              <a:buClrTx/>
              <a:buSzTx/>
              <a:buFontTx/>
              <a:buNone/>
              <a:tabLst/>
              <a:defRPr/>
            </a:pPr>
            <a:endParaRPr kumimoji="0" lang="en-US" sz="166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Rectángulo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84406" tIns="42203" rIns="84406" bIns="42203" anchor="ctr" compatLnSpc="1"/>
          <a:lstStyle/>
          <a:p>
            <a:pPr marL="0" marR="0" lvl="0" indent="0" algn="l" defTabSz="422041" rtl="0" eaLnBrk="1" fontAlgn="auto" latinLnBrk="0" hangingPunct="1">
              <a:lnSpc>
                <a:spcPct val="100000"/>
              </a:lnSpc>
              <a:spcBef>
                <a:spcPts val="0"/>
              </a:spcBef>
              <a:spcAft>
                <a:spcPts val="0"/>
              </a:spcAft>
              <a:buClrTx/>
              <a:buSzTx/>
              <a:buFontTx/>
              <a:buNone/>
              <a:tabLst/>
              <a:defRPr/>
            </a:pPr>
            <a:endParaRPr kumimoji="0" lang="en-US" sz="166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Rectángulo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84406" tIns="42203" rIns="84406" bIns="42203" anchor="ctr" compatLnSpc="1"/>
          <a:lstStyle/>
          <a:p>
            <a:pPr marL="0" marR="0" lvl="0" indent="0" algn="l" defTabSz="422041" rtl="0" eaLnBrk="1" fontAlgn="auto" latinLnBrk="0" hangingPunct="1">
              <a:lnSpc>
                <a:spcPct val="100000"/>
              </a:lnSpc>
              <a:spcBef>
                <a:spcPts val="0"/>
              </a:spcBef>
              <a:spcAft>
                <a:spcPts val="0"/>
              </a:spcAft>
              <a:buClrTx/>
              <a:buSzTx/>
              <a:buFontTx/>
              <a:buNone/>
              <a:tabLst/>
              <a:defRPr/>
            </a:pPr>
            <a:endParaRPr kumimoji="0" lang="en-US" sz="166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Rectángulo 11"/>
          <p:cNvSpPr>
            <a:spLocks noChangeArrowheads="1"/>
          </p:cNvSpPr>
          <p:nvPr/>
        </p:nvSpPr>
        <p:spPr bwMode="auto">
          <a:xfrm>
            <a:off x="155448" y="142352"/>
            <a:ext cx="8833104" cy="2139696"/>
          </a:xfrm>
          <a:prstGeom prst="rect">
            <a:avLst/>
          </a:prstGeom>
          <a:solidFill>
            <a:srgbClr val="356192"/>
          </a:solidFill>
          <a:ln w="9525" cap="flat" cmpd="sng" algn="ctr">
            <a:noFill/>
            <a:prstDash val="solid"/>
            <a:miter lim="800000"/>
            <a:headEnd type="none" w="med" len="med"/>
            <a:tailEnd type="none" w="med" len="med"/>
          </a:ln>
          <a:effectLst/>
        </p:spPr>
        <p:txBody>
          <a:bodyPr vert="horz" wrap="none" lIns="84406" tIns="42203" rIns="84406" bIns="42203" anchor="ctr" compatLnSpc="1"/>
          <a:lstStyle/>
          <a:p>
            <a:pPr marL="0" marR="0" lvl="0" indent="0" algn="l" defTabSz="422041" rtl="0" eaLnBrk="1" fontAlgn="auto" latinLnBrk="0" hangingPunct="1">
              <a:lnSpc>
                <a:spcPct val="100000"/>
              </a:lnSpc>
              <a:spcBef>
                <a:spcPts val="0"/>
              </a:spcBef>
              <a:spcAft>
                <a:spcPts val="0"/>
              </a:spcAft>
              <a:buClrTx/>
              <a:buSzTx/>
              <a:buFontTx/>
              <a:buNone/>
              <a:tabLst/>
              <a:defRPr/>
            </a:pPr>
            <a:endParaRPr kumimoji="0" lang="en-US" sz="166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Marcador de texto 2"/>
          <p:cNvSpPr>
            <a:spLocks noGrp="1"/>
          </p:cNvSpPr>
          <p:nvPr>
            <p:ph type="body" idx="1"/>
          </p:nvPr>
        </p:nvSpPr>
        <p:spPr>
          <a:xfrm>
            <a:off x="1368426" y="2743200"/>
            <a:ext cx="6480174" cy="1673225"/>
          </a:xfrm>
        </p:spPr>
        <p:txBody>
          <a:bodyPr anchor="t"/>
          <a:lstStyle>
            <a:lvl1pPr marL="0" indent="0" algn="ctr">
              <a:buNone/>
              <a:defRPr sz="1477" b="1" cap="all" spc="231" baseline="0">
                <a:solidFill>
                  <a:schemeClr val="tx2"/>
                </a:solidFill>
              </a:defRPr>
            </a:lvl1pPr>
            <a:lvl2pPr>
              <a:buNone/>
              <a:defRPr sz="1662">
                <a:solidFill>
                  <a:schemeClr val="tx1">
                    <a:tint val="75000"/>
                  </a:schemeClr>
                </a:solidFill>
              </a:defRPr>
            </a:lvl2pPr>
            <a:lvl3pPr>
              <a:buNone/>
              <a:defRPr sz="1477">
                <a:solidFill>
                  <a:schemeClr val="tx1">
                    <a:tint val="75000"/>
                  </a:schemeClr>
                </a:solidFill>
              </a:defRPr>
            </a:lvl3pPr>
            <a:lvl4pPr>
              <a:buNone/>
              <a:defRPr sz="1292">
                <a:solidFill>
                  <a:schemeClr val="tx1">
                    <a:tint val="75000"/>
                  </a:schemeClr>
                </a:solidFill>
              </a:defRPr>
            </a:lvl4pPr>
            <a:lvl5pPr>
              <a:buNone/>
              <a:defRPr sz="1292">
                <a:solidFill>
                  <a:schemeClr val="tx1">
                    <a:tint val="75000"/>
                  </a:schemeClr>
                </a:solidFill>
              </a:defRPr>
            </a:lvl5pPr>
          </a:lstStyle>
          <a:p>
            <a:pPr lvl="0" eaLnBrk="1" latinLnBrk="0" hangingPunct="1"/>
            <a:r>
              <a:rPr kumimoji="0" lang="es-ES_tradnl"/>
              <a:t>Haga clic para modificar el estilo de texto del patrón</a:t>
            </a:r>
          </a:p>
        </p:txBody>
      </p:sp>
      <p:sp>
        <p:nvSpPr>
          <p:cNvPr id="13" name="Rectángulo 12"/>
          <p:cNvSpPr>
            <a:spLocks noChangeArrowheads="1"/>
          </p:cNvSpPr>
          <p:nvPr/>
        </p:nvSpPr>
        <p:spPr bwMode="auto">
          <a:xfrm>
            <a:off x="146304" y="6484258"/>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84406" tIns="42203" rIns="84406" bIns="42203" anchor="ctr" compatLnSpc="1"/>
          <a:lstStyle/>
          <a:p>
            <a:pPr marL="0" marR="0" lvl="0" indent="0" algn="l" defTabSz="422041" rtl="0" eaLnBrk="1" fontAlgn="auto" latinLnBrk="0" hangingPunct="1">
              <a:lnSpc>
                <a:spcPct val="100000"/>
              </a:lnSpc>
              <a:spcBef>
                <a:spcPts val="0"/>
              </a:spcBef>
              <a:spcAft>
                <a:spcPts val="0"/>
              </a:spcAft>
              <a:buClrTx/>
              <a:buSzTx/>
              <a:buFontTx/>
              <a:buNone/>
              <a:tabLst/>
              <a:defRPr/>
            </a:pPr>
            <a:endParaRPr kumimoji="0" lang="en-US" sz="166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Rectángulo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84406" tIns="42203" rIns="84406" bIns="42203" anchor="ctr" compatLnSpc="1"/>
          <a:lstStyle/>
          <a:p>
            <a:pPr marL="0" marR="0" lvl="0" indent="0" algn="l" defTabSz="422041" rtl="0" eaLnBrk="1" fontAlgn="auto" latinLnBrk="0" hangingPunct="1">
              <a:lnSpc>
                <a:spcPct val="100000"/>
              </a:lnSpc>
              <a:spcBef>
                <a:spcPts val="0"/>
              </a:spcBef>
              <a:spcAft>
                <a:spcPts val="0"/>
              </a:spcAft>
              <a:buClrTx/>
              <a:buSzTx/>
              <a:buFontTx/>
              <a:buNone/>
              <a:tabLst/>
              <a:defRPr/>
            </a:pPr>
            <a:endParaRPr kumimoji="0" lang="en-US" sz="166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Marcador de pie de página 4"/>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endParaRPr lang="en-US">
              <a:solidFill>
                <a:prstClr val="black">
                  <a:tint val="75000"/>
                </a:prstClr>
              </a:solidFill>
            </a:endParaRPr>
          </a:p>
        </p:txBody>
      </p:sp>
      <p:sp>
        <p:nvSpPr>
          <p:cNvPr id="4" name="Marcador de fecha 3"/>
          <p:cNvSpPr>
            <a:spLocks noGrp="1"/>
          </p:cNvSpPr>
          <p:nvPr>
            <p:ph type="dt" sz="half" idx="10"/>
          </p:nvPr>
        </p:nvSpPr>
        <p:spPr/>
        <p:txBody>
          <a:bodyPr/>
          <a:lstStyle/>
          <a:p>
            <a:pPr defTabSz="422041">
              <a:defRPr/>
            </a:pPr>
            <a:r>
              <a:rPr lang="es-ES">
                <a:solidFill>
                  <a:prstClr val="black">
                    <a:tint val="75000"/>
                  </a:prstClr>
                </a:solidFill>
              </a:rPr>
              <a:t>Curso 2021-2022</a:t>
            </a:r>
            <a:endParaRPr lang="en-US">
              <a:solidFill>
                <a:prstClr val="black">
                  <a:tint val="75000"/>
                </a:prstClr>
              </a:solidFill>
            </a:endParaRPr>
          </a:p>
        </p:txBody>
      </p:sp>
      <p:sp>
        <p:nvSpPr>
          <p:cNvPr id="8" name="Conector recto 7"/>
          <p:cNvSpPr>
            <a:spLocks noChangeShapeType="1"/>
          </p:cNvSpPr>
          <p:nvPr/>
        </p:nvSpPr>
        <p:spPr bwMode="auto">
          <a:xfrm>
            <a:off x="152400" y="2276355"/>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84406" tIns="42203" rIns="84406" bIns="42203" anchor="ctr" compatLnSpc="1"/>
          <a:lstStyle/>
          <a:p>
            <a:pPr marL="0" marR="0" lvl="0" indent="0" algn="l" defTabSz="422041" rtl="0" eaLnBrk="1" fontAlgn="auto" latinLnBrk="0" hangingPunct="1">
              <a:lnSpc>
                <a:spcPct val="100000"/>
              </a:lnSpc>
              <a:spcBef>
                <a:spcPts val="0"/>
              </a:spcBef>
              <a:spcAft>
                <a:spcPts val="0"/>
              </a:spcAft>
              <a:buClrTx/>
              <a:buSzTx/>
              <a:buFontTx/>
              <a:buNone/>
              <a:tabLst/>
              <a:defRPr/>
            </a:pPr>
            <a:endParaRPr kumimoji="0" lang="en-US" sz="166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ítulo 1"/>
          <p:cNvSpPr>
            <a:spLocks noGrp="1"/>
          </p:cNvSpPr>
          <p:nvPr>
            <p:ph type="title"/>
          </p:nvPr>
        </p:nvSpPr>
        <p:spPr>
          <a:xfrm>
            <a:off x="722313" y="533400"/>
            <a:ext cx="7772400" cy="1524000"/>
          </a:xfrm>
        </p:spPr>
        <p:txBody>
          <a:bodyPr anchor="b"/>
          <a:lstStyle>
            <a:lvl1pPr algn="ctr">
              <a:buNone/>
              <a:defRPr sz="3877" b="0" cap="none" baseline="0">
                <a:solidFill>
                  <a:srgbClr val="FFFFFF"/>
                </a:solidFill>
              </a:defRPr>
            </a:lvl1pPr>
          </a:lstStyle>
          <a:p>
            <a:r>
              <a:rPr kumimoji="0" lang="es-ES_tradnl"/>
              <a:t>Clic para editar título</a:t>
            </a:r>
            <a:endParaRPr kumimoji="0" lang="en-US"/>
          </a:p>
        </p:txBody>
      </p:sp>
      <p:sp>
        <p:nvSpPr>
          <p:cNvPr id="20" name="Marcador de número de diapositiva 4">
            <a:extLst>
              <a:ext uri="{FF2B5EF4-FFF2-40B4-BE49-F238E27FC236}">
                <a16:creationId xmlns:a16="http://schemas.microsoft.com/office/drawing/2014/main" id="{62456B19-329D-7F4D-8AB6-73ADD5440689}"/>
              </a:ext>
            </a:extLst>
          </p:cNvPr>
          <p:cNvSpPr>
            <a:spLocks noGrp="1"/>
          </p:cNvSpPr>
          <p:nvPr>
            <p:ph type="sldNum" sz="quarter" idx="12"/>
          </p:nvPr>
        </p:nvSpPr>
        <p:spPr>
          <a:xfrm>
            <a:off x="8494713" y="6435726"/>
            <a:ext cx="457200" cy="441325"/>
          </a:xfrm>
        </p:spPr>
        <p:txBody>
          <a:bodyPr/>
          <a:lstStyle/>
          <a:p>
            <a:pPr defTabSz="422041">
              <a:defRPr/>
            </a:pPr>
            <a:fld id="{2754ED01-E2A0-4C1E-8E21-014B99041579}" type="slidenum">
              <a:rPr lang="en-US" smtClean="0">
                <a:solidFill>
                  <a:prstClr val="black">
                    <a:tint val="75000"/>
                  </a:prstClr>
                </a:solidFill>
              </a:rPr>
              <a:pPr defTabSz="422041">
                <a:defRPr/>
              </a:pPr>
              <a:t>‹Nº›</a:t>
            </a:fld>
            <a:endParaRPr lang="en-US">
              <a:solidFill>
                <a:prstClr val="black">
                  <a:tint val="75000"/>
                </a:prstClr>
              </a:solidFill>
            </a:endParaRPr>
          </a:p>
        </p:txBody>
      </p:sp>
    </p:spTree>
    <p:extLst>
      <p:ext uri="{BB962C8B-B14F-4D97-AF65-F5344CB8AC3E}">
        <p14:creationId xmlns:p14="http://schemas.microsoft.com/office/powerpoint/2010/main" val="4111558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es-ES_tradnl"/>
              <a:t>Clic para editar título</a:t>
            </a:r>
            <a:endParaRPr kumimoji="0" lang="en-US"/>
          </a:p>
        </p:txBody>
      </p:sp>
      <p:sp>
        <p:nvSpPr>
          <p:cNvPr id="3" name="Marcador de fecha 2"/>
          <p:cNvSpPr>
            <a:spLocks noGrp="1"/>
          </p:cNvSpPr>
          <p:nvPr>
            <p:ph type="dt" sz="half" idx="10"/>
          </p:nvPr>
        </p:nvSpPr>
        <p:spPr/>
        <p:txBody>
          <a:bodyPr/>
          <a:lstStyle/>
          <a:p>
            <a:pPr defTabSz="422041">
              <a:defRPr/>
            </a:pPr>
            <a:r>
              <a:rPr lang="es-ES">
                <a:solidFill>
                  <a:prstClr val="black">
                    <a:tint val="75000"/>
                  </a:prstClr>
                </a:solidFill>
              </a:rPr>
              <a:t>Curso 2021-2022</a:t>
            </a:r>
            <a:endParaRPr lang="en-US">
              <a:solidFill>
                <a:prstClr val="black">
                  <a:tint val="75000"/>
                </a:prstClr>
              </a:solidFill>
            </a:endParaRPr>
          </a:p>
        </p:txBody>
      </p:sp>
      <p:sp>
        <p:nvSpPr>
          <p:cNvPr id="4" name="Marcador de pie de página 3"/>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endParaRPr lang="en-US">
              <a:solidFill>
                <a:prstClr val="black">
                  <a:tint val="75000"/>
                </a:prstClr>
              </a:solidFill>
            </a:endParaRPr>
          </a:p>
        </p:txBody>
      </p:sp>
      <p:sp>
        <p:nvSpPr>
          <p:cNvPr id="5" name="Marcador de número de diapositiva 4"/>
          <p:cNvSpPr>
            <a:spLocks noGrp="1"/>
          </p:cNvSpPr>
          <p:nvPr>
            <p:ph type="sldNum" sz="quarter" idx="12"/>
          </p:nvPr>
        </p:nvSpPr>
        <p:spPr>
          <a:xfrm>
            <a:off x="4343400" y="1036022"/>
            <a:ext cx="457200" cy="441325"/>
          </a:xfrm>
        </p:spPr>
        <p:txBody>
          <a:bodyPr/>
          <a:lstStyle/>
          <a:p>
            <a:pPr defTabSz="422041">
              <a:defRPr/>
            </a:pPr>
            <a:fld id="{2754ED01-E2A0-4C1E-8E21-014B99041579}" type="slidenum">
              <a:rPr lang="en-US" smtClean="0">
                <a:solidFill>
                  <a:prstClr val="black">
                    <a:tint val="75000"/>
                  </a:prstClr>
                </a:solidFill>
              </a:rPr>
              <a:pPr defTabSz="422041">
                <a:defRPr/>
              </a:pPr>
              <a:t>‹Nº›</a:t>
            </a:fld>
            <a:endParaRPr lang="en-US">
              <a:solidFill>
                <a:prstClr val="black">
                  <a:tint val="75000"/>
                </a:prstClr>
              </a:solidFill>
            </a:endParaRPr>
          </a:p>
        </p:txBody>
      </p:sp>
    </p:spTree>
    <p:extLst>
      <p:ext uri="{BB962C8B-B14F-4D97-AF65-F5344CB8AC3E}">
        <p14:creationId xmlns:p14="http://schemas.microsoft.com/office/powerpoint/2010/main" val="3640626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lnSpc>
                <a:spcPct val="100000"/>
              </a:lnSpc>
              <a:spcBef>
                <a:spcPts val="554"/>
              </a:spcBef>
              <a:spcAft>
                <a:spcPts val="554"/>
              </a:spcAft>
              <a:defRPr>
                <a:latin typeface="Helvetica" pitchFamily="2" charset="0"/>
                <a:cs typeface="Arial" panose="020B0604020202020204" pitchFamily="34" charset="0"/>
              </a:defRPr>
            </a:lvl1pPr>
            <a:lvl2pPr>
              <a:lnSpc>
                <a:spcPct val="100000"/>
              </a:lnSpc>
              <a:spcBef>
                <a:spcPts val="554"/>
              </a:spcBef>
              <a:spcAft>
                <a:spcPts val="554"/>
              </a:spcAft>
              <a:defRPr>
                <a:latin typeface="Helvetica" pitchFamily="2" charset="0"/>
                <a:cs typeface="Arial" panose="020B0604020202020204" pitchFamily="34" charset="0"/>
              </a:defRPr>
            </a:lvl2pPr>
            <a:lvl3pPr>
              <a:lnSpc>
                <a:spcPct val="100000"/>
              </a:lnSpc>
              <a:spcBef>
                <a:spcPts val="554"/>
              </a:spcBef>
              <a:spcAft>
                <a:spcPts val="554"/>
              </a:spcAft>
              <a:defRPr>
                <a:latin typeface="Helvetica" pitchFamily="2" charset="0"/>
                <a:cs typeface="Arial" panose="020B0604020202020204" pitchFamily="34" charset="0"/>
              </a:defRPr>
            </a:lvl3pPr>
            <a:lvl4pPr>
              <a:lnSpc>
                <a:spcPct val="100000"/>
              </a:lnSpc>
              <a:spcBef>
                <a:spcPts val="554"/>
              </a:spcBef>
              <a:spcAft>
                <a:spcPts val="554"/>
              </a:spcAft>
              <a:defRPr>
                <a:latin typeface="Helvetica" pitchFamily="2" charset="0"/>
                <a:cs typeface="Arial" panose="020B0604020202020204" pitchFamily="34" charset="0"/>
              </a:defRPr>
            </a:lvl4pPr>
            <a:lvl5pPr>
              <a:lnSpc>
                <a:spcPct val="100000"/>
              </a:lnSpc>
              <a:spcBef>
                <a:spcPts val="554"/>
              </a:spcBef>
              <a:spcAft>
                <a:spcPts val="554"/>
              </a:spcAft>
              <a:defRPr>
                <a:latin typeface="Helvetica" pitchFamily="2" charset="0"/>
                <a:cs typeface="Arial" panose="020B0604020202020204" pitchFamily="34"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pPr defTabSz="422041"/>
            <a:r>
              <a:rPr lang="es-ES">
                <a:solidFill>
                  <a:prstClr val="black">
                    <a:tint val="75000"/>
                  </a:prstClr>
                </a:solidFill>
              </a:rPr>
              <a:t>Curso 2021-2022</a:t>
            </a:r>
          </a:p>
        </p:txBody>
      </p:sp>
      <p:sp>
        <p:nvSpPr>
          <p:cNvPr id="5" name="Footer Placeholder 4"/>
          <p:cNvSpPr>
            <a:spLocks noGrp="1"/>
          </p:cNvSpPr>
          <p:nvPr>
            <p:ph type="ftr" sz="quarter" idx="11"/>
          </p:nvPr>
        </p:nvSpPr>
        <p:spPr/>
        <p:txBody>
          <a:bodyPr/>
          <a:lstStyle/>
          <a:p>
            <a:pPr defTabSz="422041"/>
            <a:r>
              <a:rPr lang="es-ES">
                <a:solidFill>
                  <a:prstClr val="black">
                    <a:tint val="75000"/>
                  </a:prstClr>
                </a:solidFill>
              </a:rPr>
              <a:t>Introducción a la Ingeniería del Software</a:t>
            </a:r>
          </a:p>
        </p:txBody>
      </p:sp>
      <p:sp>
        <p:nvSpPr>
          <p:cNvPr id="6" name="Slide Number Placeholder 5"/>
          <p:cNvSpPr>
            <a:spLocks noGrp="1"/>
          </p:cNvSpPr>
          <p:nvPr>
            <p:ph type="sldNum" sz="quarter" idx="12"/>
          </p:nvPr>
        </p:nvSpPr>
        <p:spPr/>
        <p:txBody>
          <a:bodyPr/>
          <a:lstStyle/>
          <a:p>
            <a:pPr defTabSz="422041"/>
            <a:fld id="{9961DA19-05BC-2C48-AEE7-B9DFD6D07410}" type="slidenum">
              <a:rPr lang="es-ES" smtClean="0">
                <a:solidFill>
                  <a:prstClr val="black">
                    <a:tint val="75000"/>
                  </a:prstClr>
                </a:solidFill>
              </a:rPr>
              <a:pPr defTabSz="422041"/>
              <a:t>‹Nº›</a:t>
            </a:fld>
            <a:endParaRPr lang="es-ES">
              <a:solidFill>
                <a:prstClr val="black">
                  <a:tint val="75000"/>
                </a:prstClr>
              </a:solidFill>
            </a:endParaRPr>
          </a:p>
        </p:txBody>
      </p:sp>
      <p:sp>
        <p:nvSpPr>
          <p:cNvPr id="7" name="Title 1">
            <a:extLst>
              <a:ext uri="{FF2B5EF4-FFF2-40B4-BE49-F238E27FC236}">
                <a16:creationId xmlns:a16="http://schemas.microsoft.com/office/drawing/2014/main" id="{5055ABEC-E29D-4301-86A5-894AFC57B7BB}"/>
              </a:ext>
            </a:extLst>
          </p:cNvPr>
          <p:cNvSpPr>
            <a:spLocks noGrp="1"/>
          </p:cNvSpPr>
          <p:nvPr>
            <p:ph type="title"/>
          </p:nvPr>
        </p:nvSpPr>
        <p:spPr>
          <a:xfrm>
            <a:off x="1096492" y="58952"/>
            <a:ext cx="7213760" cy="1325563"/>
          </a:xfrm>
        </p:spPr>
        <p:txBody>
          <a:bodyPr/>
          <a:lstStyle>
            <a:lvl1pPr algn="ctr">
              <a:defRPr sz="2954" b="1">
                <a:latin typeface="Geneva" panose="020B0503030404040204" pitchFamily="34" charset="0"/>
                <a:ea typeface="Geneva" panose="020B0503030404040204" pitchFamily="34" charset="0"/>
                <a:cs typeface="Verdana" panose="020B0604030504040204" pitchFamily="34" charset="0"/>
              </a:defRPr>
            </a:lvl1pPr>
          </a:lstStyle>
          <a:p>
            <a:r>
              <a:rPr lang="es-ES"/>
              <a:t>Haga clic para modificar el estilo de título del patrón</a:t>
            </a:r>
            <a:endParaRPr lang="en-US"/>
          </a:p>
        </p:txBody>
      </p:sp>
    </p:spTree>
    <p:extLst>
      <p:ext uri="{BB962C8B-B14F-4D97-AF65-F5344CB8AC3E}">
        <p14:creationId xmlns:p14="http://schemas.microsoft.com/office/powerpoint/2010/main" val="1407062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Dos objeto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825625"/>
            <a:ext cx="3886200" cy="4351338"/>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4629150" y="1825625"/>
            <a:ext cx="3886200" cy="4351338"/>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pPr defTabSz="422041"/>
            <a:r>
              <a:rPr lang="es-ES">
                <a:solidFill>
                  <a:prstClr val="black">
                    <a:tint val="75000"/>
                  </a:prstClr>
                </a:solidFill>
              </a:rPr>
              <a:t>Curso 2021-2022</a:t>
            </a:r>
          </a:p>
        </p:txBody>
      </p:sp>
      <p:sp>
        <p:nvSpPr>
          <p:cNvPr id="6" name="Footer Placeholder 5"/>
          <p:cNvSpPr>
            <a:spLocks noGrp="1"/>
          </p:cNvSpPr>
          <p:nvPr>
            <p:ph type="ftr" sz="quarter" idx="11"/>
          </p:nvPr>
        </p:nvSpPr>
        <p:spPr/>
        <p:txBody>
          <a:bodyPr/>
          <a:lstStyle/>
          <a:p>
            <a:pPr defTabSz="422041"/>
            <a:r>
              <a:rPr lang="es-ES">
                <a:solidFill>
                  <a:prstClr val="black">
                    <a:tint val="75000"/>
                  </a:prstClr>
                </a:solidFill>
              </a:rPr>
              <a:t>Introducción a la Ingeniería del Software</a:t>
            </a:r>
          </a:p>
        </p:txBody>
      </p:sp>
      <p:sp>
        <p:nvSpPr>
          <p:cNvPr id="7" name="Slide Number Placeholder 6"/>
          <p:cNvSpPr>
            <a:spLocks noGrp="1"/>
          </p:cNvSpPr>
          <p:nvPr>
            <p:ph type="sldNum" sz="quarter" idx="12"/>
          </p:nvPr>
        </p:nvSpPr>
        <p:spPr/>
        <p:txBody>
          <a:bodyPr/>
          <a:lstStyle/>
          <a:p>
            <a:pPr defTabSz="422041"/>
            <a:fld id="{9961DA19-05BC-2C48-AEE7-B9DFD6D07410}" type="slidenum">
              <a:rPr lang="es-ES" smtClean="0">
                <a:solidFill>
                  <a:prstClr val="black">
                    <a:tint val="75000"/>
                  </a:prstClr>
                </a:solidFill>
              </a:rPr>
              <a:pPr defTabSz="422041"/>
              <a:t>‹Nº›</a:t>
            </a:fld>
            <a:endParaRPr lang="es-ES">
              <a:solidFill>
                <a:prstClr val="black">
                  <a:tint val="75000"/>
                </a:prstClr>
              </a:solidFill>
            </a:endParaRPr>
          </a:p>
        </p:txBody>
      </p:sp>
      <p:sp>
        <p:nvSpPr>
          <p:cNvPr id="8" name="Title 1">
            <a:extLst>
              <a:ext uri="{FF2B5EF4-FFF2-40B4-BE49-F238E27FC236}">
                <a16:creationId xmlns:a16="http://schemas.microsoft.com/office/drawing/2014/main" id="{2A694E7E-EDDB-41DD-B5C8-FFAE8A2413C6}"/>
              </a:ext>
            </a:extLst>
          </p:cNvPr>
          <p:cNvSpPr>
            <a:spLocks noGrp="1"/>
          </p:cNvSpPr>
          <p:nvPr>
            <p:ph type="title"/>
          </p:nvPr>
        </p:nvSpPr>
        <p:spPr>
          <a:xfrm>
            <a:off x="1096491" y="89380"/>
            <a:ext cx="7268979" cy="1325563"/>
          </a:xfrm>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1737256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gif"/><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3823" y="78391"/>
            <a:ext cx="7268979" cy="1325563"/>
          </a:xfrm>
          <a:prstGeom prst="rect">
            <a:avLst/>
          </a:prstGeom>
        </p:spPr>
        <p:txBody>
          <a:bodyPr vert="horz" lIns="91440" tIns="45720" rIns="91440" bIns="45720" rtlCol="0" anchor="ctr">
            <a:no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628651" y="1503947"/>
            <a:ext cx="7886700" cy="47727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 </a:t>
            </a:r>
            <a:endParaRPr lang="en-US"/>
          </a:p>
        </p:txBody>
      </p:sp>
      <p:sp>
        <p:nvSpPr>
          <p:cNvPr id="4" name="Date Placeholder 3"/>
          <p:cNvSpPr>
            <a:spLocks noGrp="1"/>
          </p:cNvSpPr>
          <p:nvPr>
            <p:ph type="dt" sz="half" idx="2"/>
          </p:nvPr>
        </p:nvSpPr>
        <p:spPr>
          <a:xfrm>
            <a:off x="628650" y="6476673"/>
            <a:ext cx="2057400" cy="365125"/>
          </a:xfrm>
          <a:prstGeom prst="rect">
            <a:avLst/>
          </a:prstGeom>
        </p:spPr>
        <p:txBody>
          <a:bodyPr vert="horz" lIns="91440" tIns="45720" rIns="91440" bIns="45720" rtlCol="0" anchor="ctr"/>
          <a:lstStyle>
            <a:lvl1pPr algn="l">
              <a:defRPr sz="1108">
                <a:solidFill>
                  <a:schemeClr val="tx1">
                    <a:tint val="75000"/>
                  </a:schemeClr>
                </a:solidFill>
              </a:defRPr>
            </a:lvl1pPr>
          </a:lstStyle>
          <a:p>
            <a:pPr defTabSz="422041">
              <a:defRPr/>
            </a:pPr>
            <a:r>
              <a:rPr lang="es-ES">
                <a:solidFill>
                  <a:prstClr val="black">
                    <a:tint val="75000"/>
                  </a:prstClr>
                </a:solidFill>
              </a:rPr>
              <a:t>Curso 2021-2022</a:t>
            </a:r>
          </a:p>
        </p:txBody>
      </p:sp>
      <p:sp>
        <p:nvSpPr>
          <p:cNvPr id="5" name="Footer Placeholder 4"/>
          <p:cNvSpPr>
            <a:spLocks noGrp="1"/>
          </p:cNvSpPr>
          <p:nvPr>
            <p:ph type="ftr" sz="quarter" idx="3"/>
          </p:nvPr>
        </p:nvSpPr>
        <p:spPr>
          <a:xfrm>
            <a:off x="3028951" y="6476673"/>
            <a:ext cx="3086100" cy="365125"/>
          </a:xfrm>
          <a:prstGeom prst="rect">
            <a:avLst/>
          </a:prstGeom>
        </p:spPr>
        <p:txBody>
          <a:bodyPr vert="horz" lIns="91440" tIns="45720" rIns="91440" bIns="45720" rtlCol="0" anchor="ctr"/>
          <a:lstStyle>
            <a:lvl1pPr algn="ctr">
              <a:defRPr sz="1108">
                <a:solidFill>
                  <a:schemeClr val="tx1">
                    <a:tint val="75000"/>
                  </a:schemeClr>
                </a:solidFill>
              </a:defRPr>
            </a:lvl1pPr>
          </a:lstStyle>
          <a:p>
            <a:pPr defTabSz="422041">
              <a:defRPr/>
            </a:pPr>
            <a:r>
              <a:rPr lang="es-ES">
                <a:solidFill>
                  <a:prstClr val="black">
                    <a:tint val="75000"/>
                  </a:prstClr>
                </a:solidFill>
              </a:rPr>
              <a:t>Introducción a la Ingeniería del Software</a:t>
            </a:r>
          </a:p>
        </p:txBody>
      </p:sp>
      <p:sp>
        <p:nvSpPr>
          <p:cNvPr id="6" name="Slide Number Placeholder 5"/>
          <p:cNvSpPr>
            <a:spLocks noGrp="1"/>
          </p:cNvSpPr>
          <p:nvPr>
            <p:ph type="sldNum" sz="quarter" idx="4"/>
          </p:nvPr>
        </p:nvSpPr>
        <p:spPr>
          <a:xfrm>
            <a:off x="6457950" y="6476673"/>
            <a:ext cx="2057400" cy="365125"/>
          </a:xfrm>
          <a:prstGeom prst="rect">
            <a:avLst/>
          </a:prstGeom>
        </p:spPr>
        <p:txBody>
          <a:bodyPr vert="horz" lIns="91440" tIns="45720" rIns="91440" bIns="45720" rtlCol="0" anchor="ctr"/>
          <a:lstStyle>
            <a:lvl1pPr algn="r">
              <a:defRPr sz="1108">
                <a:solidFill>
                  <a:schemeClr val="tx1">
                    <a:tint val="75000"/>
                  </a:schemeClr>
                </a:solidFill>
              </a:defRPr>
            </a:lvl1pPr>
          </a:lstStyle>
          <a:p>
            <a:pPr defTabSz="422041">
              <a:defRPr/>
            </a:pPr>
            <a:fld id="{9961DA19-05BC-2C48-AEE7-B9DFD6D07410}" type="slidenum">
              <a:rPr lang="es-ES" smtClean="0">
                <a:solidFill>
                  <a:prstClr val="black">
                    <a:tint val="75000"/>
                  </a:prstClr>
                </a:solidFill>
              </a:rPr>
              <a:pPr defTabSz="422041">
                <a:defRPr/>
              </a:pPr>
              <a:t>‹Nº›</a:t>
            </a:fld>
            <a:r>
              <a:rPr lang="es-ES">
                <a:solidFill>
                  <a:prstClr val="black">
                    <a:tint val="75000"/>
                  </a:prstClr>
                </a:solidFill>
              </a:rPr>
              <a:t> / </a:t>
            </a:r>
          </a:p>
        </p:txBody>
      </p:sp>
      <p:pic>
        <p:nvPicPr>
          <p:cNvPr id="7" name="Picture 18">
            <a:extLst>
              <a:ext uri="{FF2B5EF4-FFF2-40B4-BE49-F238E27FC236}">
                <a16:creationId xmlns:a16="http://schemas.microsoft.com/office/drawing/2014/main" id="{98B0DA3D-5BCA-3F42-BDC7-670B06930B57}"/>
              </a:ext>
            </a:extLst>
          </p:cNvPr>
          <p:cNvPicPr>
            <a:picLocks noChangeAspect="1" noChangeArrowheads="1"/>
          </p:cNvPicPr>
          <p:nvPr userDrawn="1"/>
        </p:nvPicPr>
        <p:blipFill rotWithShape="1">
          <a:blip r:embed="rId9">
            <a:clrChange>
              <a:clrFrom>
                <a:srgbClr val="FFFFFF"/>
              </a:clrFrom>
              <a:clrTo>
                <a:srgbClr val="FFFFFF">
                  <a:alpha val="0"/>
                </a:srgbClr>
              </a:clrTo>
            </a:clrChange>
          </a:blip>
          <a:srcRect r="56758"/>
          <a:stretch/>
        </p:blipFill>
        <p:spPr bwMode="auto">
          <a:xfrm>
            <a:off x="109062" y="233254"/>
            <a:ext cx="1018983" cy="925588"/>
          </a:xfrm>
          <a:prstGeom prst="rect">
            <a:avLst/>
          </a:prstGeom>
          <a:noFill/>
        </p:spPr>
      </p:pic>
      <p:pic>
        <p:nvPicPr>
          <p:cNvPr id="9218" name="Picture 2">
            <a:extLst>
              <a:ext uri="{FF2B5EF4-FFF2-40B4-BE49-F238E27FC236}">
                <a16:creationId xmlns:a16="http://schemas.microsoft.com/office/drawing/2014/main" id="{55CF004E-2811-4EA8-831B-21F49683FA82}"/>
              </a:ext>
            </a:extLst>
          </p:cNvPr>
          <p:cNvPicPr>
            <a:picLocks noChangeAspect="1" noChangeArrowheads="1"/>
          </p:cNvPicPr>
          <p:nvPr userDrawn="1"/>
        </p:nvPicPr>
        <p:blipFill rotWithShape="1">
          <a:blip r:embed="rId10" cstate="email">
            <a:extLst>
              <a:ext uri="{28A0092B-C50C-407E-A947-70E740481C1C}">
                <a14:useLocalDpi xmlns:a14="http://schemas.microsoft.com/office/drawing/2010/main" val="0"/>
              </a:ext>
            </a:extLst>
          </a:blip>
          <a:srcRect r="53399"/>
          <a:stretch/>
        </p:blipFill>
        <p:spPr bwMode="auto">
          <a:xfrm>
            <a:off x="8331387" y="233254"/>
            <a:ext cx="740310" cy="925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1617642"/>
      </p:ext>
    </p:extLst>
  </p:cSld>
  <p:clrMap bg1="lt1" tx1="dk1" bg2="lt2" tx2="dk2" accent1="accent1" accent2="accent2" accent3="accent3" accent4="accent4" accent5="accent5" accent6="accent6" hlink="hlink" folHlink="folHlink"/>
  <p:sldLayoutIdLst>
    <p:sldLayoutId id="2147484832" r:id="rId1"/>
    <p:sldLayoutId id="2147484833" r:id="rId2"/>
    <p:sldLayoutId id="2147484834" r:id="rId3"/>
    <p:sldLayoutId id="2147484835" r:id="rId4"/>
    <p:sldLayoutId id="2147484836" r:id="rId5"/>
    <p:sldLayoutId id="2147484837" r:id="rId6"/>
    <p:sldLayoutId id="2147484838" r:id="rId7"/>
  </p:sldLayoutIdLst>
  <p:hf hdr="0"/>
  <p:txStyles>
    <p:titleStyle>
      <a:lvl1pPr algn="ctr" defTabSz="844083" rtl="0" eaLnBrk="1" latinLnBrk="0" hangingPunct="1">
        <a:lnSpc>
          <a:spcPct val="90000"/>
        </a:lnSpc>
        <a:spcBef>
          <a:spcPct val="0"/>
        </a:spcBef>
        <a:buNone/>
        <a:defRPr sz="2954" b="1" kern="1200">
          <a:solidFill>
            <a:srgbClr val="233E81"/>
          </a:solidFill>
          <a:latin typeface="Geneva" panose="020B0503030404040204" pitchFamily="34" charset="0"/>
          <a:ea typeface="Geneva" panose="020B0503030404040204" pitchFamily="34" charset="0"/>
          <a:cs typeface="Arial" panose="020B0604020202020204" pitchFamily="34" charset="0"/>
        </a:defRPr>
      </a:lvl1pPr>
    </p:titleStyle>
    <p:bodyStyle>
      <a:lvl1pPr marL="211021" indent="-211021" algn="l" defTabSz="844083" rtl="0" eaLnBrk="1" latinLnBrk="0" hangingPunct="1">
        <a:lnSpc>
          <a:spcPct val="100000"/>
        </a:lnSpc>
        <a:spcBef>
          <a:spcPts val="923"/>
        </a:spcBef>
        <a:buFont typeface="Arial" panose="020B0604020202020204" pitchFamily="34" charset="0"/>
        <a:buChar char="•"/>
        <a:defRPr sz="2954"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33062" indent="-211021" algn="l" defTabSz="844083" rtl="0" eaLnBrk="1" latinLnBrk="0" hangingPunct="1">
        <a:lnSpc>
          <a:spcPct val="100000"/>
        </a:lnSpc>
        <a:spcBef>
          <a:spcPts val="462"/>
        </a:spcBef>
        <a:buFont typeface="Arial" panose="020B0604020202020204" pitchFamily="34" charset="0"/>
        <a:buChar char="•"/>
        <a:defRPr sz="2585"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055103" indent="-211021" algn="l" defTabSz="844083" rtl="0" eaLnBrk="1" latinLnBrk="0" hangingPunct="1">
        <a:lnSpc>
          <a:spcPct val="100000"/>
        </a:lnSpc>
        <a:spcBef>
          <a:spcPts val="462"/>
        </a:spcBef>
        <a:buFont typeface="Arial" panose="020B0604020202020204" pitchFamily="34" charset="0"/>
        <a:buChar char="•"/>
        <a:defRPr sz="2215"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477145" indent="-211021" algn="l" defTabSz="844083" rtl="0" eaLnBrk="1" latinLnBrk="0" hangingPunct="1">
        <a:lnSpc>
          <a:spcPct val="100000"/>
        </a:lnSpc>
        <a:spcBef>
          <a:spcPts val="462"/>
        </a:spcBef>
        <a:buFont typeface="Arial" panose="020B0604020202020204" pitchFamily="34" charset="0"/>
        <a:buChar char="•"/>
        <a:defRPr sz="1846"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899186" indent="-211021" algn="l" defTabSz="844083" rtl="0" eaLnBrk="1" latinLnBrk="0" hangingPunct="1">
        <a:lnSpc>
          <a:spcPct val="100000"/>
        </a:lnSpc>
        <a:spcBef>
          <a:spcPts val="462"/>
        </a:spcBef>
        <a:buFont typeface="Arial" panose="020B0604020202020204" pitchFamily="34" charset="0"/>
        <a:buChar char="•"/>
        <a:defRPr sz="1846"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321227"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6pPr>
      <a:lvl7pPr marL="2743269"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7pPr>
      <a:lvl8pPr marL="3165310"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8pPr>
      <a:lvl9pPr marL="3587351"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jpeg"/><Relationship Id="rId2" Type="http://schemas.openxmlformats.org/officeDocument/2006/relationships/image" Target="../media/image19.jpe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jpeg"/><Relationship Id="rId4" Type="http://schemas.openxmlformats.org/officeDocument/2006/relationships/image" Target="../media/image21.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785257"/>
            <a:ext cx="7772400" cy="975803"/>
          </a:xfrm>
        </p:spPr>
        <p:txBody>
          <a:bodyPr>
            <a:normAutofit/>
          </a:bodyPr>
          <a:lstStyle/>
          <a:p>
            <a:r>
              <a:rPr lang="es-ES" sz="4400">
                <a:latin typeface="Geneva"/>
                <a:cs typeface="Arial"/>
              </a:rPr>
              <a:t>Sabelotodo</a:t>
            </a:r>
            <a:br>
              <a:rPr lang="es-ES" sz="4400">
                <a:latin typeface="Geneva"/>
                <a:cs typeface="Arial"/>
              </a:rPr>
            </a:br>
            <a:r>
              <a:rPr lang="es-ES" sz="1200" err="1">
                <a:latin typeface="Geneva"/>
                <a:cs typeface="Arial"/>
              </a:rPr>
              <a:t>by</a:t>
            </a:r>
            <a:r>
              <a:rPr lang="es-ES" sz="1200">
                <a:latin typeface="Geneva"/>
                <a:cs typeface="Arial"/>
              </a:rPr>
              <a:t> PF </a:t>
            </a:r>
            <a:r>
              <a:rPr lang="es-ES" sz="1200" err="1">
                <a:latin typeface="Geneva"/>
                <a:cs typeface="Arial"/>
              </a:rPr>
              <a:t>Entertainment</a:t>
            </a:r>
            <a:endParaRPr lang="es-ES" sz="4400" err="1"/>
          </a:p>
        </p:txBody>
      </p:sp>
      <p:sp>
        <p:nvSpPr>
          <p:cNvPr id="3" name="Subtítulo 2"/>
          <p:cNvSpPr>
            <a:spLocks noGrp="1"/>
          </p:cNvSpPr>
          <p:nvPr>
            <p:ph type="subTitle" idx="1"/>
          </p:nvPr>
        </p:nvSpPr>
        <p:spPr>
          <a:xfrm>
            <a:off x="1145512" y="2062950"/>
            <a:ext cx="6858000" cy="3752835"/>
          </a:xfrm>
        </p:spPr>
        <p:txBody>
          <a:bodyPr vert="horz" lIns="91440" tIns="45720" rIns="91440" bIns="45720" rtlCol="0" anchor="t">
            <a:normAutofit/>
          </a:bodyPr>
          <a:lstStyle/>
          <a:p>
            <a:r>
              <a:rPr lang="es-ES" sz="1600"/>
              <a:t>Equipo:</a:t>
            </a:r>
          </a:p>
          <a:p>
            <a:r>
              <a:rPr lang="es-ES" sz="1600" b="1">
                <a:latin typeface="Verdana"/>
                <a:ea typeface="Verdana"/>
              </a:rPr>
              <a:t>Carlos Castaño Moreno</a:t>
            </a:r>
            <a:r>
              <a:rPr lang="es-ES" sz="1600">
                <a:latin typeface="Verdana"/>
                <a:ea typeface="Verdana"/>
              </a:rPr>
              <a:t>, planificación, diseño y scrum master.</a:t>
            </a:r>
          </a:p>
          <a:p>
            <a:r>
              <a:rPr lang="es-ES" sz="1600" b="1">
                <a:latin typeface="Verdana"/>
                <a:ea typeface="Verdana"/>
              </a:rPr>
              <a:t>Nuria Rodríguez Tortosa</a:t>
            </a:r>
            <a:r>
              <a:rPr lang="es-ES" sz="1600">
                <a:latin typeface="Verdana"/>
                <a:ea typeface="Verdana"/>
              </a:rPr>
              <a:t>, planificación, diseño y analista.</a:t>
            </a:r>
          </a:p>
          <a:p>
            <a:r>
              <a:rPr lang="es-ES" sz="1600" b="1">
                <a:latin typeface="Verdana"/>
                <a:ea typeface="Verdana"/>
              </a:rPr>
              <a:t>Daniel García Rodríguez</a:t>
            </a:r>
            <a:r>
              <a:rPr lang="es-ES" sz="1600">
                <a:latin typeface="Verdana"/>
                <a:ea typeface="Verdana"/>
              </a:rPr>
              <a:t>, implementación y scrum master.</a:t>
            </a:r>
          </a:p>
          <a:p>
            <a:r>
              <a:rPr lang="es-ES" sz="1600" b="1">
                <a:latin typeface="Verdana"/>
                <a:ea typeface="Verdana"/>
              </a:rPr>
              <a:t>Javier Leiva Dueñas</a:t>
            </a:r>
            <a:r>
              <a:rPr lang="es-ES" sz="1600">
                <a:latin typeface="Verdana"/>
                <a:ea typeface="Verdana"/>
              </a:rPr>
              <a:t>, implementación y prueba.</a:t>
            </a:r>
            <a:endParaRPr lang="es-ES" sz="1600"/>
          </a:p>
          <a:p>
            <a:r>
              <a:rPr lang="es-ES" sz="1600" b="1">
                <a:latin typeface="Verdana"/>
                <a:ea typeface="Verdana"/>
              </a:rPr>
              <a:t>Javier Lanceta Salas</a:t>
            </a:r>
            <a:r>
              <a:rPr lang="es-ES" sz="1600">
                <a:latin typeface="Verdana"/>
                <a:ea typeface="Verdana"/>
              </a:rPr>
              <a:t>, implementación y prueba.</a:t>
            </a:r>
            <a:endParaRPr lang="es-ES"/>
          </a:p>
          <a:p>
            <a:r>
              <a:rPr lang="es-ES" sz="1600" b="1">
                <a:latin typeface="Verdana"/>
                <a:ea typeface="Verdana"/>
              </a:rPr>
              <a:t>Guillermo Tell González</a:t>
            </a:r>
            <a:r>
              <a:rPr lang="es-ES" sz="1600">
                <a:latin typeface="Verdana"/>
                <a:ea typeface="Verdana"/>
              </a:rPr>
              <a:t>, planificación, prueba y analista.</a:t>
            </a:r>
            <a:endParaRPr lang="es-ES"/>
          </a:p>
          <a:p>
            <a:r>
              <a:rPr lang="es-ES" sz="1600" b="1">
                <a:latin typeface="Verdana"/>
                <a:ea typeface="Verdana"/>
              </a:rPr>
              <a:t>Julián Castro Coloma</a:t>
            </a:r>
            <a:r>
              <a:rPr lang="es-ES" sz="1600">
                <a:latin typeface="Verdana"/>
                <a:ea typeface="Verdana"/>
              </a:rPr>
              <a:t>, diseño, prueba y scrum master.</a:t>
            </a:r>
            <a:endParaRPr lang="es-ES"/>
          </a:p>
          <a:p>
            <a:r>
              <a:rPr lang="es-ES" sz="1600" b="1">
                <a:latin typeface="Verdana"/>
                <a:ea typeface="Verdana"/>
              </a:rPr>
              <a:t>Pablo Fernández Serrano</a:t>
            </a:r>
            <a:r>
              <a:rPr lang="es-ES" sz="1600">
                <a:latin typeface="Verdana"/>
                <a:ea typeface="Verdana"/>
              </a:rPr>
              <a:t>, diseño e implementación.</a:t>
            </a:r>
            <a:endParaRPr lang="es-ES"/>
          </a:p>
          <a:p>
            <a:endParaRPr lang="es-ES" sz="1600"/>
          </a:p>
        </p:txBody>
      </p:sp>
    </p:spTree>
    <p:extLst>
      <p:ext uri="{BB962C8B-B14F-4D97-AF65-F5344CB8AC3E}">
        <p14:creationId xmlns:p14="http://schemas.microsoft.com/office/powerpoint/2010/main" val="3430160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2B5780-49D8-D397-78A8-E07A10F47A4C}"/>
              </a:ext>
            </a:extLst>
          </p:cNvPr>
          <p:cNvSpPr>
            <a:spLocks noGrp="1"/>
          </p:cNvSpPr>
          <p:nvPr>
            <p:ph type="title"/>
          </p:nvPr>
        </p:nvSpPr>
        <p:spPr/>
        <p:txBody>
          <a:bodyPr/>
          <a:lstStyle/>
          <a:p>
            <a:r>
              <a:rPr lang="es-ES" sz="2950">
                <a:latin typeface="Geneva"/>
              </a:rPr>
              <a:t>Patrones</a:t>
            </a:r>
            <a:endParaRPr lang="es-ES"/>
          </a:p>
        </p:txBody>
      </p:sp>
      <p:sp>
        <p:nvSpPr>
          <p:cNvPr id="3" name="Marcador de contenido 2">
            <a:extLst>
              <a:ext uri="{FF2B5EF4-FFF2-40B4-BE49-F238E27FC236}">
                <a16:creationId xmlns:a16="http://schemas.microsoft.com/office/drawing/2014/main" id="{2FDC2392-65CF-CBD0-FD19-E260ABAC49CB}"/>
              </a:ext>
            </a:extLst>
          </p:cNvPr>
          <p:cNvSpPr>
            <a:spLocks noGrp="1"/>
          </p:cNvSpPr>
          <p:nvPr>
            <p:ph idx="1"/>
          </p:nvPr>
        </p:nvSpPr>
        <p:spPr/>
        <p:txBody>
          <a:bodyPr vert="horz" lIns="91440" tIns="45720" rIns="91440" bIns="45720" rtlCol="0" anchor="t">
            <a:normAutofit/>
          </a:bodyPr>
          <a:lstStyle/>
          <a:p>
            <a:pPr marL="0" indent="0" algn="ctr">
              <a:buNone/>
            </a:pPr>
            <a:r>
              <a:rPr lang="es-ES" sz="2950" dirty="0">
                <a:latin typeface="Helvetica"/>
                <a:ea typeface="Verdana"/>
                <a:cs typeface="Arial"/>
              </a:rPr>
              <a:t>Patrón </a:t>
            </a:r>
            <a:r>
              <a:rPr lang="es-ES" sz="2950" dirty="0" err="1">
                <a:latin typeface="Helvetica"/>
                <a:ea typeface="Verdana"/>
                <a:cs typeface="Arial"/>
              </a:rPr>
              <a:t>Façade</a:t>
            </a:r>
            <a:r>
              <a:rPr lang="es-ES" sz="2950" dirty="0">
                <a:latin typeface="Helvetica"/>
                <a:ea typeface="Verdana"/>
                <a:cs typeface="Arial"/>
              </a:rPr>
              <a:t>: la clase Partida hace de fachada, pues el usuario interactúa con ella y ella comienza a crear objetos de las otras clases.</a:t>
            </a:r>
          </a:p>
          <a:p>
            <a:pPr marL="0" indent="0" algn="ctr">
              <a:buNone/>
            </a:pPr>
            <a:endParaRPr lang="es-ES" sz="2950"/>
          </a:p>
          <a:p>
            <a:pPr marL="0" indent="0" algn="ctr">
              <a:buNone/>
            </a:pPr>
            <a:endParaRPr lang="es-ES" sz="2950" dirty="0"/>
          </a:p>
        </p:txBody>
      </p:sp>
      <p:sp>
        <p:nvSpPr>
          <p:cNvPr id="4" name="Marcador de fecha 3">
            <a:extLst>
              <a:ext uri="{FF2B5EF4-FFF2-40B4-BE49-F238E27FC236}">
                <a16:creationId xmlns:a16="http://schemas.microsoft.com/office/drawing/2014/main" id="{0779FFCC-B079-4DB2-AD00-99192F4D993C}"/>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A8170F22-D978-887A-A622-BB7A4BDD8F8B}"/>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3A425E5B-FF22-FD9C-5BE3-4E38594D88B1}"/>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10</a:t>
            </a:fld>
            <a:endParaRPr lang="es-ES">
              <a:solidFill>
                <a:prstClr val="black">
                  <a:tint val="75000"/>
                </a:prstClr>
              </a:solidFill>
            </a:endParaRPr>
          </a:p>
        </p:txBody>
      </p:sp>
      <p:sp>
        <p:nvSpPr>
          <p:cNvPr id="7" name="Elipse 6">
            <a:extLst>
              <a:ext uri="{FF2B5EF4-FFF2-40B4-BE49-F238E27FC236}">
                <a16:creationId xmlns:a16="http://schemas.microsoft.com/office/drawing/2014/main" id="{5C57DBB6-C9BD-4EAF-5C7F-D99CAFA790B7}"/>
              </a:ext>
            </a:extLst>
          </p:cNvPr>
          <p:cNvSpPr/>
          <p:nvPr/>
        </p:nvSpPr>
        <p:spPr>
          <a:xfrm>
            <a:off x="629121" y="4086460"/>
            <a:ext cx="1303586" cy="9162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cs typeface="Calibri"/>
              </a:rPr>
              <a:t>Usuario</a:t>
            </a:r>
            <a:endParaRPr lang="es-ES" dirty="0"/>
          </a:p>
        </p:txBody>
      </p:sp>
      <p:sp>
        <p:nvSpPr>
          <p:cNvPr id="8" name="Elipse 7">
            <a:extLst>
              <a:ext uri="{FF2B5EF4-FFF2-40B4-BE49-F238E27FC236}">
                <a16:creationId xmlns:a16="http://schemas.microsoft.com/office/drawing/2014/main" id="{73D661B5-7AFB-933F-3935-C4C48A8C77D0}"/>
              </a:ext>
            </a:extLst>
          </p:cNvPr>
          <p:cNvSpPr/>
          <p:nvPr/>
        </p:nvSpPr>
        <p:spPr>
          <a:xfrm>
            <a:off x="3303599" y="4068748"/>
            <a:ext cx="2285999" cy="9162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cs typeface="Calibri"/>
              </a:rPr>
              <a:t>Clase partida</a:t>
            </a:r>
            <a:endParaRPr lang="es-ES" dirty="0"/>
          </a:p>
        </p:txBody>
      </p:sp>
      <p:sp>
        <p:nvSpPr>
          <p:cNvPr id="9" name="Nube 8">
            <a:extLst>
              <a:ext uri="{FF2B5EF4-FFF2-40B4-BE49-F238E27FC236}">
                <a16:creationId xmlns:a16="http://schemas.microsoft.com/office/drawing/2014/main" id="{6D32D2C2-E03E-5E45-C296-334BB10358BC}"/>
              </a:ext>
            </a:extLst>
          </p:cNvPr>
          <p:cNvSpPr/>
          <p:nvPr/>
        </p:nvSpPr>
        <p:spPr>
          <a:xfrm>
            <a:off x="6686549" y="4088822"/>
            <a:ext cx="2191536" cy="91628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cs typeface="Calibri"/>
              </a:rPr>
              <a:t>Resto de clases</a:t>
            </a:r>
            <a:endParaRPr lang="es-ES" dirty="0"/>
          </a:p>
        </p:txBody>
      </p:sp>
      <p:cxnSp>
        <p:nvCxnSpPr>
          <p:cNvPr id="13" name="Conector recto de flecha 12">
            <a:extLst>
              <a:ext uri="{FF2B5EF4-FFF2-40B4-BE49-F238E27FC236}">
                <a16:creationId xmlns:a16="http://schemas.microsoft.com/office/drawing/2014/main" id="{60CFE4B4-7451-641F-2A04-6D0A46185C87}"/>
              </a:ext>
            </a:extLst>
          </p:cNvPr>
          <p:cNvCxnSpPr/>
          <p:nvPr/>
        </p:nvCxnSpPr>
        <p:spPr>
          <a:xfrm flipV="1">
            <a:off x="1936251" y="4513198"/>
            <a:ext cx="1367822" cy="2078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5" name="Conector recto de flecha 14">
            <a:extLst>
              <a:ext uri="{FF2B5EF4-FFF2-40B4-BE49-F238E27FC236}">
                <a16:creationId xmlns:a16="http://schemas.microsoft.com/office/drawing/2014/main" id="{0528ABC5-DA97-5367-1E80-3AA690B1646D}"/>
              </a:ext>
            </a:extLst>
          </p:cNvPr>
          <p:cNvCxnSpPr>
            <a:cxnSpLocks/>
          </p:cNvCxnSpPr>
          <p:nvPr/>
        </p:nvCxnSpPr>
        <p:spPr>
          <a:xfrm>
            <a:off x="5591962" y="4515086"/>
            <a:ext cx="1093880" cy="17004"/>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758494902"/>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06363B-2DC7-0962-8E58-EEC44C5AF1CD}"/>
              </a:ext>
            </a:extLst>
          </p:cNvPr>
          <p:cNvSpPr>
            <a:spLocks noGrp="1"/>
          </p:cNvSpPr>
          <p:nvPr>
            <p:ph type="title"/>
          </p:nvPr>
        </p:nvSpPr>
        <p:spPr/>
        <p:txBody>
          <a:bodyPr/>
          <a:lstStyle/>
          <a:p>
            <a:r>
              <a:rPr lang="es-ES" sz="2950">
                <a:latin typeface="Geneva"/>
              </a:rPr>
              <a:t>Principios: </a:t>
            </a:r>
            <a:r>
              <a:rPr lang="es-ES" sz="2950">
                <a:solidFill>
                  <a:srgbClr val="FF0000"/>
                </a:solidFill>
                <a:latin typeface="Geneva"/>
              </a:rPr>
              <a:t>S</a:t>
            </a:r>
            <a:r>
              <a:rPr lang="es-ES" sz="2950">
                <a:latin typeface="Geneva"/>
              </a:rPr>
              <a:t>OLID</a:t>
            </a:r>
            <a:endParaRPr lang="es-ES">
              <a:latin typeface="Geneva"/>
            </a:endParaRPr>
          </a:p>
        </p:txBody>
      </p:sp>
      <p:sp>
        <p:nvSpPr>
          <p:cNvPr id="3" name="Marcador de contenido 2">
            <a:extLst>
              <a:ext uri="{FF2B5EF4-FFF2-40B4-BE49-F238E27FC236}">
                <a16:creationId xmlns:a16="http://schemas.microsoft.com/office/drawing/2014/main" id="{B0E8CFB3-6013-7FAD-A9C9-8085C2048497}"/>
              </a:ext>
            </a:extLst>
          </p:cNvPr>
          <p:cNvSpPr>
            <a:spLocks noGrp="1"/>
          </p:cNvSpPr>
          <p:nvPr>
            <p:ph idx="1"/>
          </p:nvPr>
        </p:nvSpPr>
        <p:spPr>
          <a:xfrm>
            <a:off x="364156" y="2193525"/>
            <a:ext cx="3305254" cy="1390971"/>
          </a:xfrm>
        </p:spPr>
        <p:txBody>
          <a:bodyPr vert="horz" lIns="91440" tIns="45720" rIns="91440" bIns="45720" rtlCol="0" anchor="t">
            <a:normAutofit lnSpcReduction="10000"/>
          </a:bodyPr>
          <a:lstStyle/>
          <a:p>
            <a:pPr marL="457200" indent="-457200" algn="ctr"/>
            <a:r>
              <a:rPr lang="es-ES" sz="2950">
                <a:latin typeface="Helvetica"/>
                <a:ea typeface="Verdana"/>
                <a:cs typeface="Arial"/>
              </a:rPr>
              <a:t>Principio de responsabilidad única.</a:t>
            </a:r>
            <a:endParaRPr lang="es-ES"/>
          </a:p>
          <a:p>
            <a:pPr marL="457200" indent="-457200"/>
            <a:endParaRPr lang="es-ES" sz="2950"/>
          </a:p>
        </p:txBody>
      </p:sp>
      <p:sp>
        <p:nvSpPr>
          <p:cNvPr id="4" name="Marcador de fecha 3">
            <a:extLst>
              <a:ext uri="{FF2B5EF4-FFF2-40B4-BE49-F238E27FC236}">
                <a16:creationId xmlns:a16="http://schemas.microsoft.com/office/drawing/2014/main" id="{E0998F76-7EFC-4456-0E75-32EBAA63639E}"/>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EBF2F905-8B69-4F4E-542A-674C97F75285}"/>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65FAEED6-82D5-E00F-DE56-69EB3EE13B03}"/>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11</a:t>
            </a:fld>
            <a:endParaRPr lang="es-ES">
              <a:solidFill>
                <a:prstClr val="black">
                  <a:tint val="75000"/>
                </a:prstClr>
              </a:solidFill>
            </a:endParaRPr>
          </a:p>
        </p:txBody>
      </p:sp>
      <p:pic>
        <p:nvPicPr>
          <p:cNvPr id="7" name="Imagen 7" descr="Texto&#10;&#10;Descripción generada automáticamente">
            <a:extLst>
              <a:ext uri="{FF2B5EF4-FFF2-40B4-BE49-F238E27FC236}">
                <a16:creationId xmlns:a16="http://schemas.microsoft.com/office/drawing/2014/main" id="{1361EB69-F591-4F12-4416-09D6957E55B4}"/>
              </a:ext>
            </a:extLst>
          </p:cNvPr>
          <p:cNvPicPr>
            <a:picLocks noChangeAspect="1"/>
          </p:cNvPicPr>
          <p:nvPr/>
        </p:nvPicPr>
        <p:blipFill>
          <a:blip r:embed="rId2"/>
          <a:stretch>
            <a:fillRect/>
          </a:stretch>
        </p:blipFill>
        <p:spPr>
          <a:xfrm>
            <a:off x="3927764" y="1365770"/>
            <a:ext cx="4509654" cy="4447633"/>
          </a:xfrm>
          <a:prstGeom prst="rect">
            <a:avLst/>
          </a:prstGeom>
        </p:spPr>
      </p:pic>
      <p:sp>
        <p:nvSpPr>
          <p:cNvPr id="8" name="CuadroTexto 7">
            <a:extLst>
              <a:ext uri="{FF2B5EF4-FFF2-40B4-BE49-F238E27FC236}">
                <a16:creationId xmlns:a16="http://schemas.microsoft.com/office/drawing/2014/main" id="{E9A20E93-7BAF-55E7-E98C-9005FAEA3AC0}"/>
              </a:ext>
            </a:extLst>
          </p:cNvPr>
          <p:cNvSpPr txBox="1"/>
          <p:nvPr/>
        </p:nvSpPr>
        <p:spPr>
          <a:xfrm>
            <a:off x="574335" y="3587698"/>
            <a:ext cx="287544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a:latin typeface="Helvetica"/>
                <a:cs typeface="Calibri"/>
              </a:rPr>
              <a:t>Una clase debe hacer una sola cosa y hacerla bien.</a:t>
            </a:r>
            <a:endParaRPr lang="es-ES">
              <a:latin typeface="Helvetica"/>
            </a:endParaRPr>
          </a:p>
        </p:txBody>
      </p:sp>
    </p:spTree>
    <p:extLst>
      <p:ext uri="{BB962C8B-B14F-4D97-AF65-F5344CB8AC3E}">
        <p14:creationId xmlns:p14="http://schemas.microsoft.com/office/powerpoint/2010/main" val="1598849218"/>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C1355D-DA03-F813-AD31-D1D84881019B}"/>
              </a:ext>
            </a:extLst>
          </p:cNvPr>
          <p:cNvSpPr>
            <a:spLocks noGrp="1"/>
          </p:cNvSpPr>
          <p:nvPr>
            <p:ph type="title"/>
          </p:nvPr>
        </p:nvSpPr>
        <p:spPr/>
        <p:txBody>
          <a:bodyPr/>
          <a:lstStyle/>
          <a:p>
            <a:r>
              <a:rPr lang="es-ES" sz="2950">
                <a:latin typeface="Geneva"/>
              </a:rPr>
              <a:t>Principios: SO</a:t>
            </a:r>
            <a:r>
              <a:rPr lang="es-ES" sz="2950">
                <a:solidFill>
                  <a:srgbClr val="FF0000"/>
                </a:solidFill>
                <a:latin typeface="Geneva"/>
              </a:rPr>
              <a:t>L</a:t>
            </a:r>
            <a:r>
              <a:rPr lang="es-ES" sz="2950">
                <a:latin typeface="Geneva"/>
              </a:rPr>
              <a:t>ID</a:t>
            </a:r>
            <a:endParaRPr lang="es-ES"/>
          </a:p>
        </p:txBody>
      </p:sp>
      <p:sp>
        <p:nvSpPr>
          <p:cNvPr id="3" name="Marcador de contenido 2">
            <a:extLst>
              <a:ext uri="{FF2B5EF4-FFF2-40B4-BE49-F238E27FC236}">
                <a16:creationId xmlns:a16="http://schemas.microsoft.com/office/drawing/2014/main" id="{5FBF4679-0A01-8228-6804-2466E7E9FA31}"/>
              </a:ext>
            </a:extLst>
          </p:cNvPr>
          <p:cNvSpPr>
            <a:spLocks noGrp="1"/>
          </p:cNvSpPr>
          <p:nvPr>
            <p:ph idx="1"/>
          </p:nvPr>
        </p:nvSpPr>
        <p:spPr>
          <a:xfrm>
            <a:off x="628651" y="1598410"/>
            <a:ext cx="7593866" cy="559698"/>
          </a:xfrm>
        </p:spPr>
        <p:txBody>
          <a:bodyPr vert="horz" lIns="91440" tIns="45720" rIns="91440" bIns="45720" rtlCol="0" anchor="t">
            <a:normAutofit/>
          </a:bodyPr>
          <a:lstStyle/>
          <a:p>
            <a:pPr marL="210820" indent="-210820" algn="ctr"/>
            <a:r>
              <a:rPr lang="es-ES" sz="2950">
                <a:latin typeface="Helvetica"/>
                <a:ea typeface="Verdana"/>
                <a:cs typeface="Arial"/>
              </a:rPr>
              <a:t>Principio de sustitución de </a:t>
            </a:r>
            <a:r>
              <a:rPr lang="es-ES" sz="2950" err="1">
                <a:latin typeface="Helvetica"/>
                <a:ea typeface="Verdana"/>
                <a:cs typeface="Arial"/>
              </a:rPr>
              <a:t>Liskov</a:t>
            </a:r>
            <a:r>
              <a:rPr lang="es-ES" sz="2950">
                <a:latin typeface="Helvetica"/>
                <a:ea typeface="Verdana"/>
                <a:cs typeface="Arial"/>
              </a:rPr>
              <a:t>.</a:t>
            </a:r>
            <a:endParaRPr lang="es-ES" err="1"/>
          </a:p>
        </p:txBody>
      </p:sp>
      <p:sp>
        <p:nvSpPr>
          <p:cNvPr id="4" name="Marcador de fecha 3">
            <a:extLst>
              <a:ext uri="{FF2B5EF4-FFF2-40B4-BE49-F238E27FC236}">
                <a16:creationId xmlns:a16="http://schemas.microsoft.com/office/drawing/2014/main" id="{9B1336B6-BAB7-A716-3EB2-B095AB723DBE}"/>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A0074193-9F44-24EE-EB51-55D1C3950C7A}"/>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A2ED1741-3A5E-D040-0B3F-1642FF64B0E6}"/>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12</a:t>
            </a:fld>
            <a:endParaRPr lang="es-ES">
              <a:solidFill>
                <a:prstClr val="black">
                  <a:tint val="75000"/>
                </a:prstClr>
              </a:solidFill>
            </a:endParaRPr>
          </a:p>
        </p:txBody>
      </p:sp>
      <p:pic>
        <p:nvPicPr>
          <p:cNvPr id="7" name="Imagen 7" descr="Texto&#10;&#10;Descripción generada automáticamente">
            <a:extLst>
              <a:ext uri="{FF2B5EF4-FFF2-40B4-BE49-F238E27FC236}">
                <a16:creationId xmlns:a16="http://schemas.microsoft.com/office/drawing/2014/main" id="{0517D874-C169-1E1C-0F21-85F090E36AD5}"/>
              </a:ext>
            </a:extLst>
          </p:cNvPr>
          <p:cNvPicPr>
            <a:picLocks noChangeAspect="1"/>
          </p:cNvPicPr>
          <p:nvPr/>
        </p:nvPicPr>
        <p:blipFill>
          <a:blip r:embed="rId2"/>
          <a:stretch>
            <a:fillRect/>
          </a:stretch>
        </p:blipFill>
        <p:spPr>
          <a:xfrm>
            <a:off x="1216682" y="3723507"/>
            <a:ext cx="6720083" cy="1016853"/>
          </a:xfrm>
          <a:prstGeom prst="rect">
            <a:avLst/>
          </a:prstGeom>
        </p:spPr>
      </p:pic>
      <p:sp>
        <p:nvSpPr>
          <p:cNvPr id="8" name="CuadroTexto 7">
            <a:extLst>
              <a:ext uri="{FF2B5EF4-FFF2-40B4-BE49-F238E27FC236}">
                <a16:creationId xmlns:a16="http://schemas.microsoft.com/office/drawing/2014/main" id="{9B47D456-76E1-F250-D7B5-9FC557757611}"/>
              </a:ext>
            </a:extLst>
          </p:cNvPr>
          <p:cNvSpPr txBox="1"/>
          <p:nvPr/>
        </p:nvSpPr>
        <p:spPr>
          <a:xfrm>
            <a:off x="1717334" y="2227433"/>
            <a:ext cx="570933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2400">
                <a:latin typeface="Helvetica"/>
                <a:cs typeface="Calibri"/>
              </a:rPr>
              <a:t>Las subclases deben poder sustituir a las clases base sin que el código cliente lo note.</a:t>
            </a:r>
            <a:endParaRPr lang="es-ES"/>
          </a:p>
        </p:txBody>
      </p:sp>
    </p:spTree>
    <p:extLst>
      <p:ext uri="{BB962C8B-B14F-4D97-AF65-F5344CB8AC3E}">
        <p14:creationId xmlns:p14="http://schemas.microsoft.com/office/powerpoint/2010/main" val="3025753338"/>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DE71F5-A752-7740-8EEA-69D32EEF0161}"/>
              </a:ext>
            </a:extLst>
          </p:cNvPr>
          <p:cNvSpPr>
            <a:spLocks noGrp="1"/>
          </p:cNvSpPr>
          <p:nvPr>
            <p:ph type="title"/>
          </p:nvPr>
        </p:nvSpPr>
        <p:spPr/>
        <p:txBody>
          <a:bodyPr/>
          <a:lstStyle/>
          <a:p>
            <a:r>
              <a:rPr lang="es-ES" sz="2950">
                <a:latin typeface="Geneva"/>
              </a:rPr>
              <a:t>Principios: SOL</a:t>
            </a:r>
            <a:r>
              <a:rPr lang="es-ES" sz="2950">
                <a:solidFill>
                  <a:srgbClr val="FF0000"/>
                </a:solidFill>
                <a:latin typeface="Geneva"/>
              </a:rPr>
              <a:t>I</a:t>
            </a:r>
            <a:r>
              <a:rPr lang="es-ES" sz="2950">
                <a:latin typeface="Geneva"/>
              </a:rPr>
              <a:t>D</a:t>
            </a:r>
            <a:endParaRPr lang="es-ES"/>
          </a:p>
        </p:txBody>
      </p:sp>
      <p:sp>
        <p:nvSpPr>
          <p:cNvPr id="3" name="Marcador de contenido 2">
            <a:extLst>
              <a:ext uri="{FF2B5EF4-FFF2-40B4-BE49-F238E27FC236}">
                <a16:creationId xmlns:a16="http://schemas.microsoft.com/office/drawing/2014/main" id="{5774A996-282C-1514-4D63-FB358A25F10B}"/>
              </a:ext>
            </a:extLst>
          </p:cNvPr>
          <p:cNvSpPr>
            <a:spLocks noGrp="1"/>
          </p:cNvSpPr>
          <p:nvPr>
            <p:ph idx="1"/>
          </p:nvPr>
        </p:nvSpPr>
        <p:spPr>
          <a:xfrm>
            <a:off x="628651" y="1503947"/>
            <a:ext cx="7886700" cy="739177"/>
          </a:xfrm>
        </p:spPr>
        <p:txBody>
          <a:bodyPr vert="horz" lIns="91440" tIns="45720" rIns="91440" bIns="45720" rtlCol="0" anchor="t">
            <a:normAutofit/>
          </a:bodyPr>
          <a:lstStyle/>
          <a:p>
            <a:pPr marL="457200" indent="-457200" algn="ctr"/>
            <a:r>
              <a:rPr lang="es-ES" sz="2950">
                <a:latin typeface="Helvetica"/>
                <a:ea typeface="Verdana"/>
                <a:cs typeface="Arial"/>
              </a:rPr>
              <a:t>Principio de segregación de interfaces.</a:t>
            </a:r>
            <a:endParaRPr lang="es-ES"/>
          </a:p>
        </p:txBody>
      </p:sp>
      <p:sp>
        <p:nvSpPr>
          <p:cNvPr id="4" name="Marcador de fecha 3">
            <a:extLst>
              <a:ext uri="{FF2B5EF4-FFF2-40B4-BE49-F238E27FC236}">
                <a16:creationId xmlns:a16="http://schemas.microsoft.com/office/drawing/2014/main" id="{98D87CC3-C398-A7AD-4D0C-F55033B78DB4}"/>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1EC5CE2F-40C3-572F-CE15-31F8253473D5}"/>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B8E15421-4BF1-3FDB-C7FC-74E252E34548}"/>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13</a:t>
            </a:fld>
            <a:endParaRPr lang="es-ES">
              <a:solidFill>
                <a:prstClr val="black">
                  <a:tint val="75000"/>
                </a:prstClr>
              </a:solidFill>
            </a:endParaRPr>
          </a:p>
        </p:txBody>
      </p:sp>
      <p:sp>
        <p:nvSpPr>
          <p:cNvPr id="7" name="CuadroTexto 6">
            <a:extLst>
              <a:ext uri="{FF2B5EF4-FFF2-40B4-BE49-F238E27FC236}">
                <a16:creationId xmlns:a16="http://schemas.microsoft.com/office/drawing/2014/main" id="{32BB325A-967A-522C-9BBA-3DD7FD9C1696}"/>
              </a:ext>
            </a:extLst>
          </p:cNvPr>
          <p:cNvSpPr txBox="1"/>
          <p:nvPr/>
        </p:nvSpPr>
        <p:spPr>
          <a:xfrm>
            <a:off x="1008862" y="2057401"/>
            <a:ext cx="70412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a:cs typeface="Calibri"/>
              </a:rPr>
              <a:t>Los clientes no deben depender de métodos que no usan.</a:t>
            </a:r>
            <a:endParaRPr lang="es-ES"/>
          </a:p>
        </p:txBody>
      </p:sp>
      <p:sp>
        <p:nvSpPr>
          <p:cNvPr id="8" name="CuadroTexto 7">
            <a:extLst>
              <a:ext uri="{FF2B5EF4-FFF2-40B4-BE49-F238E27FC236}">
                <a16:creationId xmlns:a16="http://schemas.microsoft.com/office/drawing/2014/main" id="{54CF10D3-15E5-A419-31A3-072471BC19CE}"/>
              </a:ext>
            </a:extLst>
          </p:cNvPr>
          <p:cNvSpPr txBox="1"/>
          <p:nvPr/>
        </p:nvSpPr>
        <p:spPr>
          <a:xfrm>
            <a:off x="1386715" y="2784764"/>
            <a:ext cx="6720083"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2000">
                <a:latin typeface="Helvetica"/>
                <a:cs typeface="Calibri"/>
              </a:rPr>
              <a:t>En nuestro caso, solo hay una acción que el cliente puede hacer: jugar. Por lo que no es necesario segregar la interfaz según clientes.</a:t>
            </a:r>
            <a:endParaRPr lang="es-ES"/>
          </a:p>
        </p:txBody>
      </p:sp>
      <p:sp>
        <p:nvSpPr>
          <p:cNvPr id="9" name="Nube 8">
            <a:extLst>
              <a:ext uri="{FF2B5EF4-FFF2-40B4-BE49-F238E27FC236}">
                <a16:creationId xmlns:a16="http://schemas.microsoft.com/office/drawing/2014/main" id="{A7A798D1-2164-4231-3AA3-D71A7A862019}"/>
              </a:ext>
            </a:extLst>
          </p:cNvPr>
          <p:cNvSpPr/>
          <p:nvPr/>
        </p:nvSpPr>
        <p:spPr>
          <a:xfrm>
            <a:off x="1091989" y="4435973"/>
            <a:ext cx="2087628" cy="91628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cs typeface="Calibri"/>
              </a:rPr>
              <a:t>Sistema</a:t>
            </a:r>
            <a:endParaRPr lang="es-ES" dirty="0"/>
          </a:p>
        </p:txBody>
      </p:sp>
      <p:pic>
        <p:nvPicPr>
          <p:cNvPr id="11" name="Gráfico 11" descr="Contorno de cara de ángel con relleno sólido">
            <a:extLst>
              <a:ext uri="{FF2B5EF4-FFF2-40B4-BE49-F238E27FC236}">
                <a16:creationId xmlns:a16="http://schemas.microsoft.com/office/drawing/2014/main" id="{C2C79705-1FE6-6D97-E1B0-B6A06F18A1D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32073" y="4435974"/>
            <a:ext cx="914400" cy="914400"/>
          </a:xfrm>
          <a:prstGeom prst="rect">
            <a:avLst/>
          </a:prstGeom>
        </p:spPr>
      </p:pic>
      <p:sp>
        <p:nvSpPr>
          <p:cNvPr id="12" name="Flecha: hacia la izquierda 11">
            <a:extLst>
              <a:ext uri="{FF2B5EF4-FFF2-40B4-BE49-F238E27FC236}">
                <a16:creationId xmlns:a16="http://schemas.microsoft.com/office/drawing/2014/main" id="{11E8CE29-CDC9-9B37-62AC-1709E510638E}"/>
              </a:ext>
            </a:extLst>
          </p:cNvPr>
          <p:cNvSpPr/>
          <p:nvPr/>
        </p:nvSpPr>
        <p:spPr>
          <a:xfrm>
            <a:off x="3433363" y="4587095"/>
            <a:ext cx="3608479" cy="481760"/>
          </a:xfrm>
          <a:prstGeom prst="lef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CuadroTexto 13">
            <a:extLst>
              <a:ext uri="{FF2B5EF4-FFF2-40B4-BE49-F238E27FC236}">
                <a16:creationId xmlns:a16="http://schemas.microsoft.com/office/drawing/2014/main" id="{88F3EA67-FC08-1787-FF8C-9A34120BF0BB}"/>
              </a:ext>
            </a:extLst>
          </p:cNvPr>
          <p:cNvSpPr txBox="1"/>
          <p:nvPr/>
        </p:nvSpPr>
        <p:spPr>
          <a:xfrm>
            <a:off x="3866363" y="429144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dirty="0">
                <a:cs typeface="Calibri"/>
              </a:rPr>
              <a:t>Jugar</a:t>
            </a:r>
            <a:endParaRPr lang="es-ES" dirty="0"/>
          </a:p>
        </p:txBody>
      </p:sp>
      <p:sp>
        <p:nvSpPr>
          <p:cNvPr id="15" name="CuadroTexto 14">
            <a:extLst>
              <a:ext uri="{FF2B5EF4-FFF2-40B4-BE49-F238E27FC236}">
                <a16:creationId xmlns:a16="http://schemas.microsoft.com/office/drawing/2014/main" id="{331177A7-2FA8-7F2F-6FE0-EA2E30B0540E}"/>
              </a:ext>
            </a:extLst>
          </p:cNvPr>
          <p:cNvSpPr txBox="1"/>
          <p:nvPr/>
        </p:nvSpPr>
        <p:spPr>
          <a:xfrm>
            <a:off x="7230420" y="4056469"/>
            <a:ext cx="10239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dirty="0">
                <a:cs typeface="Calibri"/>
              </a:rPr>
              <a:t>Jugador</a:t>
            </a:r>
          </a:p>
        </p:txBody>
      </p:sp>
    </p:spTree>
    <p:extLst>
      <p:ext uri="{BB962C8B-B14F-4D97-AF65-F5344CB8AC3E}">
        <p14:creationId xmlns:p14="http://schemas.microsoft.com/office/powerpoint/2010/main" val="1074668632"/>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976B5A-B1FE-AA44-5307-8983E17F6F45}"/>
              </a:ext>
            </a:extLst>
          </p:cNvPr>
          <p:cNvSpPr>
            <a:spLocks noGrp="1"/>
          </p:cNvSpPr>
          <p:nvPr>
            <p:ph type="title"/>
          </p:nvPr>
        </p:nvSpPr>
        <p:spPr/>
        <p:txBody>
          <a:bodyPr/>
          <a:lstStyle/>
          <a:p>
            <a:r>
              <a:rPr lang="es-ES" sz="2950">
                <a:latin typeface="Geneva"/>
              </a:rPr>
              <a:t>Pruebas</a:t>
            </a:r>
            <a:endParaRPr lang="es-ES"/>
          </a:p>
        </p:txBody>
      </p:sp>
      <p:sp>
        <p:nvSpPr>
          <p:cNvPr id="4" name="Marcador de fecha 3">
            <a:extLst>
              <a:ext uri="{FF2B5EF4-FFF2-40B4-BE49-F238E27FC236}">
                <a16:creationId xmlns:a16="http://schemas.microsoft.com/office/drawing/2014/main" id="{B6BE840B-B08D-477F-FD9F-3334C4503020}"/>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6" name="Marcador de número de diapositiva 5">
            <a:extLst>
              <a:ext uri="{FF2B5EF4-FFF2-40B4-BE49-F238E27FC236}">
                <a16:creationId xmlns:a16="http://schemas.microsoft.com/office/drawing/2014/main" id="{5EB6CB30-A328-58DB-6883-2323124C96BD}"/>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14</a:t>
            </a:fld>
            <a:endParaRPr lang="es-ES">
              <a:solidFill>
                <a:prstClr val="black">
                  <a:tint val="75000"/>
                </a:prstClr>
              </a:solidFill>
            </a:endParaRPr>
          </a:p>
        </p:txBody>
      </p:sp>
      <p:pic>
        <p:nvPicPr>
          <p:cNvPr id="8" name="Imagen 7">
            <a:extLst>
              <a:ext uri="{FF2B5EF4-FFF2-40B4-BE49-F238E27FC236}">
                <a16:creationId xmlns:a16="http://schemas.microsoft.com/office/drawing/2014/main" id="{851A6F6A-E17F-3C97-1603-A190D9B6AE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890" y="1384515"/>
            <a:ext cx="3022029" cy="4598739"/>
          </a:xfrm>
          <a:prstGeom prst="rect">
            <a:avLst/>
          </a:prstGeom>
        </p:spPr>
      </p:pic>
      <p:pic>
        <p:nvPicPr>
          <p:cNvPr id="10" name="Imagen 9">
            <a:extLst>
              <a:ext uri="{FF2B5EF4-FFF2-40B4-BE49-F238E27FC236}">
                <a16:creationId xmlns:a16="http://schemas.microsoft.com/office/drawing/2014/main" id="{E54D4B6C-EE64-23E3-BC6C-DDF3782365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6590" y="1078763"/>
            <a:ext cx="4058760" cy="4616753"/>
          </a:xfrm>
          <a:prstGeom prst="rect">
            <a:avLst/>
          </a:prstGeom>
        </p:spPr>
      </p:pic>
      <p:pic>
        <p:nvPicPr>
          <p:cNvPr id="12" name="Imagen 11">
            <a:extLst>
              <a:ext uri="{FF2B5EF4-FFF2-40B4-BE49-F238E27FC236}">
                <a16:creationId xmlns:a16="http://schemas.microsoft.com/office/drawing/2014/main" id="{AD4DF198-E9C7-EFB1-2F40-2AE6F3AA1F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54314" y="5695516"/>
            <a:ext cx="2613274" cy="963719"/>
          </a:xfrm>
          <a:prstGeom prst="rect">
            <a:avLst/>
          </a:prstGeom>
        </p:spPr>
      </p:pic>
    </p:spTree>
    <p:extLst>
      <p:ext uri="{BB962C8B-B14F-4D97-AF65-F5344CB8AC3E}">
        <p14:creationId xmlns:p14="http://schemas.microsoft.com/office/powerpoint/2010/main" val="749499641"/>
      </p:ext>
    </p:extLst>
  </p:cSld>
  <p:clrMapOvr>
    <a:masterClrMapping/>
  </p:clrMapOvr>
  <p:transition spd="slow">
    <p:comb/>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7682DD-FFE5-E1BF-1A5D-F4301E2824EB}"/>
              </a:ext>
            </a:extLst>
          </p:cNvPr>
          <p:cNvSpPr>
            <a:spLocks noGrp="1"/>
          </p:cNvSpPr>
          <p:nvPr>
            <p:ph type="title"/>
          </p:nvPr>
        </p:nvSpPr>
        <p:spPr/>
        <p:txBody>
          <a:bodyPr/>
          <a:lstStyle/>
          <a:p>
            <a:r>
              <a:rPr lang="es-ES"/>
              <a:t>Pruebas </a:t>
            </a:r>
            <a:r>
              <a:rPr lang="es-ES" err="1"/>
              <a:t>Mockito</a:t>
            </a:r>
            <a:endParaRPr lang="es-ES"/>
          </a:p>
        </p:txBody>
      </p:sp>
      <p:sp>
        <p:nvSpPr>
          <p:cNvPr id="4" name="Marcador de fecha 3">
            <a:extLst>
              <a:ext uri="{FF2B5EF4-FFF2-40B4-BE49-F238E27FC236}">
                <a16:creationId xmlns:a16="http://schemas.microsoft.com/office/drawing/2014/main" id="{3FC4BE52-08E5-E224-81B4-7B2DD8476BEA}"/>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33E3FD58-12F5-3D61-62C0-723B257445CC}"/>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552968DE-93FD-ECE6-3B6E-0EFAF8C01B17}"/>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15</a:t>
            </a:fld>
            <a:endParaRPr lang="es-ES">
              <a:solidFill>
                <a:prstClr val="black">
                  <a:tint val="75000"/>
                </a:prstClr>
              </a:solidFill>
            </a:endParaRPr>
          </a:p>
        </p:txBody>
      </p:sp>
      <p:pic>
        <p:nvPicPr>
          <p:cNvPr id="8" name="Imagen 7">
            <a:extLst>
              <a:ext uri="{FF2B5EF4-FFF2-40B4-BE49-F238E27FC236}">
                <a16:creationId xmlns:a16="http://schemas.microsoft.com/office/drawing/2014/main" id="{6598B938-B008-6488-5F2B-5E7E15194F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655" y="1210331"/>
            <a:ext cx="4522085" cy="5182024"/>
          </a:xfrm>
          <a:prstGeom prst="rect">
            <a:avLst/>
          </a:prstGeom>
        </p:spPr>
      </p:pic>
      <p:pic>
        <p:nvPicPr>
          <p:cNvPr id="10" name="Imagen 9">
            <a:extLst>
              <a:ext uri="{FF2B5EF4-FFF2-40B4-BE49-F238E27FC236}">
                <a16:creationId xmlns:a16="http://schemas.microsoft.com/office/drawing/2014/main" id="{5FC68584-86D0-0BDB-7EFE-4CCAEA3D39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0740" y="2146852"/>
            <a:ext cx="4076692" cy="2914675"/>
          </a:xfrm>
          <a:prstGeom prst="rect">
            <a:avLst/>
          </a:prstGeom>
        </p:spPr>
      </p:pic>
    </p:spTree>
    <p:extLst>
      <p:ext uri="{BB962C8B-B14F-4D97-AF65-F5344CB8AC3E}">
        <p14:creationId xmlns:p14="http://schemas.microsoft.com/office/powerpoint/2010/main" val="2934548233"/>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B0F960-EDD5-882D-8B18-2D5FBCF79A8D}"/>
              </a:ext>
            </a:extLst>
          </p:cNvPr>
          <p:cNvSpPr>
            <a:spLocks noGrp="1"/>
          </p:cNvSpPr>
          <p:nvPr>
            <p:ph type="title"/>
          </p:nvPr>
        </p:nvSpPr>
        <p:spPr/>
        <p:txBody>
          <a:bodyPr/>
          <a:lstStyle/>
          <a:p>
            <a:r>
              <a:rPr lang="es-ES" sz="2950">
                <a:latin typeface="Geneva"/>
              </a:rPr>
              <a:t>Estrategias y herramientas</a:t>
            </a:r>
            <a:endParaRPr lang="es-ES"/>
          </a:p>
        </p:txBody>
      </p:sp>
      <p:pic>
        <p:nvPicPr>
          <p:cNvPr id="7" name="Imagen 7" descr="Icono&#10;&#10;Descripción generada automáticamente">
            <a:extLst>
              <a:ext uri="{FF2B5EF4-FFF2-40B4-BE49-F238E27FC236}">
                <a16:creationId xmlns:a16="http://schemas.microsoft.com/office/drawing/2014/main" id="{D2EA46B4-166A-8E4E-57F2-7161783C7F0C}"/>
              </a:ext>
            </a:extLst>
          </p:cNvPr>
          <p:cNvPicPr>
            <a:picLocks noGrp="1" noChangeAspect="1"/>
          </p:cNvPicPr>
          <p:nvPr>
            <p:ph idx="1"/>
          </p:nvPr>
        </p:nvPicPr>
        <p:blipFill>
          <a:blip r:embed="rId2"/>
          <a:stretch>
            <a:fillRect/>
          </a:stretch>
        </p:blipFill>
        <p:spPr>
          <a:xfrm>
            <a:off x="553199" y="1316794"/>
            <a:ext cx="2039216" cy="2039216"/>
          </a:xfrm>
        </p:spPr>
      </p:pic>
      <p:sp>
        <p:nvSpPr>
          <p:cNvPr id="4" name="Marcador de fecha 3">
            <a:extLst>
              <a:ext uri="{FF2B5EF4-FFF2-40B4-BE49-F238E27FC236}">
                <a16:creationId xmlns:a16="http://schemas.microsoft.com/office/drawing/2014/main" id="{1999519D-E047-B1D4-083C-C20D2B3558E2}"/>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A57621F8-9C3F-E245-F56B-43BCA71BA3A3}"/>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89E16AB4-8085-3A01-E83B-1892F6649A7E}"/>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16</a:t>
            </a:fld>
            <a:endParaRPr lang="es-ES">
              <a:solidFill>
                <a:prstClr val="black">
                  <a:tint val="75000"/>
                </a:prstClr>
              </a:solidFill>
            </a:endParaRPr>
          </a:p>
        </p:txBody>
      </p:sp>
      <p:pic>
        <p:nvPicPr>
          <p:cNvPr id="8" name="Imagen 8" descr="Icono&#10;&#10;Descripción generada automáticamente">
            <a:extLst>
              <a:ext uri="{FF2B5EF4-FFF2-40B4-BE49-F238E27FC236}">
                <a16:creationId xmlns:a16="http://schemas.microsoft.com/office/drawing/2014/main" id="{74B76F5F-5B8C-318F-4A16-B3B5008C43FF}"/>
              </a:ext>
            </a:extLst>
          </p:cNvPr>
          <p:cNvPicPr>
            <a:picLocks noChangeAspect="1"/>
          </p:cNvPicPr>
          <p:nvPr/>
        </p:nvPicPr>
        <p:blipFill>
          <a:blip r:embed="rId3"/>
          <a:stretch>
            <a:fillRect/>
          </a:stretch>
        </p:blipFill>
        <p:spPr>
          <a:xfrm>
            <a:off x="3462652" y="1365578"/>
            <a:ext cx="1954200" cy="1954200"/>
          </a:xfrm>
          <a:prstGeom prst="rect">
            <a:avLst/>
          </a:prstGeom>
        </p:spPr>
      </p:pic>
      <p:pic>
        <p:nvPicPr>
          <p:cNvPr id="9" name="Imagen 9" descr="Logotipo&#10;&#10;Descripción generada automáticamente">
            <a:extLst>
              <a:ext uri="{FF2B5EF4-FFF2-40B4-BE49-F238E27FC236}">
                <a16:creationId xmlns:a16="http://schemas.microsoft.com/office/drawing/2014/main" id="{B9D52C8F-BBF8-644D-7A78-62B957BE214F}"/>
              </a:ext>
            </a:extLst>
          </p:cNvPr>
          <p:cNvPicPr>
            <a:picLocks noChangeAspect="1"/>
          </p:cNvPicPr>
          <p:nvPr/>
        </p:nvPicPr>
        <p:blipFill>
          <a:blip r:embed="rId4"/>
          <a:stretch>
            <a:fillRect/>
          </a:stretch>
        </p:blipFill>
        <p:spPr>
          <a:xfrm>
            <a:off x="5977607" y="1553281"/>
            <a:ext cx="2743200" cy="558595"/>
          </a:xfrm>
          <a:prstGeom prst="rect">
            <a:avLst/>
          </a:prstGeom>
        </p:spPr>
      </p:pic>
      <p:pic>
        <p:nvPicPr>
          <p:cNvPr id="10" name="Imagen 10" descr="Interfaz de usuario gráfica, Texto&#10;&#10;Descripción generada automáticamente">
            <a:extLst>
              <a:ext uri="{FF2B5EF4-FFF2-40B4-BE49-F238E27FC236}">
                <a16:creationId xmlns:a16="http://schemas.microsoft.com/office/drawing/2014/main" id="{96686CFE-4AC4-AA4C-2045-ADC2D256227B}"/>
              </a:ext>
            </a:extLst>
          </p:cNvPr>
          <p:cNvPicPr>
            <a:picLocks noChangeAspect="1"/>
          </p:cNvPicPr>
          <p:nvPr/>
        </p:nvPicPr>
        <p:blipFill>
          <a:blip r:embed="rId5"/>
          <a:stretch>
            <a:fillRect/>
          </a:stretch>
        </p:blipFill>
        <p:spPr>
          <a:xfrm>
            <a:off x="5977607" y="2605939"/>
            <a:ext cx="2743200" cy="531461"/>
          </a:xfrm>
          <a:prstGeom prst="rect">
            <a:avLst/>
          </a:prstGeom>
        </p:spPr>
      </p:pic>
      <p:pic>
        <p:nvPicPr>
          <p:cNvPr id="11" name="Imagen 11">
            <a:extLst>
              <a:ext uri="{FF2B5EF4-FFF2-40B4-BE49-F238E27FC236}">
                <a16:creationId xmlns:a16="http://schemas.microsoft.com/office/drawing/2014/main" id="{44A7942F-C0DF-FA63-D186-C4971534C78B}"/>
              </a:ext>
            </a:extLst>
          </p:cNvPr>
          <p:cNvPicPr>
            <a:picLocks noChangeAspect="1"/>
          </p:cNvPicPr>
          <p:nvPr/>
        </p:nvPicPr>
        <p:blipFill>
          <a:blip r:embed="rId6"/>
          <a:stretch>
            <a:fillRect/>
          </a:stretch>
        </p:blipFill>
        <p:spPr>
          <a:xfrm>
            <a:off x="3238185" y="3906037"/>
            <a:ext cx="2743200" cy="1143000"/>
          </a:xfrm>
          <a:prstGeom prst="rect">
            <a:avLst/>
          </a:prstGeom>
        </p:spPr>
      </p:pic>
      <p:pic>
        <p:nvPicPr>
          <p:cNvPr id="12" name="Imagen 12" descr="Icono&#10;&#10;Descripción generada automáticamente">
            <a:extLst>
              <a:ext uri="{FF2B5EF4-FFF2-40B4-BE49-F238E27FC236}">
                <a16:creationId xmlns:a16="http://schemas.microsoft.com/office/drawing/2014/main" id="{3605B79C-B683-4327-5CE8-6815452727A0}"/>
              </a:ext>
            </a:extLst>
          </p:cNvPr>
          <p:cNvPicPr>
            <a:picLocks noChangeAspect="1"/>
          </p:cNvPicPr>
          <p:nvPr/>
        </p:nvPicPr>
        <p:blipFill>
          <a:blip r:embed="rId7"/>
          <a:stretch>
            <a:fillRect/>
          </a:stretch>
        </p:blipFill>
        <p:spPr>
          <a:xfrm>
            <a:off x="548514" y="3424867"/>
            <a:ext cx="2133600" cy="2143125"/>
          </a:xfrm>
          <a:prstGeom prst="rect">
            <a:avLst/>
          </a:prstGeom>
        </p:spPr>
      </p:pic>
      <p:pic>
        <p:nvPicPr>
          <p:cNvPr id="13" name="Imagen 13" descr="Icono&#10;&#10;Descripción generada automáticamente">
            <a:extLst>
              <a:ext uri="{FF2B5EF4-FFF2-40B4-BE49-F238E27FC236}">
                <a16:creationId xmlns:a16="http://schemas.microsoft.com/office/drawing/2014/main" id="{598B9E11-BFC3-DD2E-B80D-4CB990F01DB7}"/>
              </a:ext>
            </a:extLst>
          </p:cNvPr>
          <p:cNvPicPr>
            <a:picLocks noChangeAspect="1"/>
          </p:cNvPicPr>
          <p:nvPr/>
        </p:nvPicPr>
        <p:blipFill>
          <a:blip r:embed="rId8"/>
          <a:stretch>
            <a:fillRect/>
          </a:stretch>
        </p:blipFill>
        <p:spPr>
          <a:xfrm>
            <a:off x="6268198" y="3424868"/>
            <a:ext cx="2143125" cy="2143125"/>
          </a:xfrm>
          <a:prstGeom prst="rect">
            <a:avLst/>
          </a:prstGeom>
        </p:spPr>
      </p:pic>
    </p:spTree>
    <p:extLst>
      <p:ext uri="{BB962C8B-B14F-4D97-AF65-F5344CB8AC3E}">
        <p14:creationId xmlns:p14="http://schemas.microsoft.com/office/powerpoint/2010/main" val="21658281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ED3531-0A1F-A043-64DD-35538712DB2D}"/>
              </a:ext>
            </a:extLst>
          </p:cNvPr>
          <p:cNvSpPr>
            <a:spLocks noGrp="1"/>
          </p:cNvSpPr>
          <p:nvPr>
            <p:ph type="title"/>
          </p:nvPr>
        </p:nvSpPr>
        <p:spPr/>
        <p:txBody>
          <a:bodyPr/>
          <a:lstStyle/>
          <a:p>
            <a:r>
              <a:rPr lang="es-ES" sz="2950">
                <a:latin typeface="Geneva"/>
              </a:rPr>
              <a:t>Modelo de implementación</a:t>
            </a:r>
            <a:endParaRPr lang="es-ES"/>
          </a:p>
        </p:txBody>
      </p:sp>
      <p:sp>
        <p:nvSpPr>
          <p:cNvPr id="4" name="Marcador de fecha 3">
            <a:extLst>
              <a:ext uri="{FF2B5EF4-FFF2-40B4-BE49-F238E27FC236}">
                <a16:creationId xmlns:a16="http://schemas.microsoft.com/office/drawing/2014/main" id="{D4847B75-18DD-CBF3-EF16-A0D415D4DE2E}"/>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57378490-425E-8E30-C013-E4B0359A613E}"/>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ACEBB465-F56D-1806-D128-E683C923D278}"/>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17</a:t>
            </a:fld>
            <a:endParaRPr lang="es-ES">
              <a:solidFill>
                <a:prstClr val="black">
                  <a:tint val="75000"/>
                </a:prstClr>
              </a:solidFill>
            </a:endParaRPr>
          </a:p>
        </p:txBody>
      </p:sp>
      <p:sp>
        <p:nvSpPr>
          <p:cNvPr id="7" name="Cubo 6">
            <a:extLst>
              <a:ext uri="{FF2B5EF4-FFF2-40B4-BE49-F238E27FC236}">
                <a16:creationId xmlns:a16="http://schemas.microsoft.com/office/drawing/2014/main" id="{80EDCF59-72AC-A413-0054-B3BC1B8E4519}"/>
              </a:ext>
            </a:extLst>
          </p:cNvPr>
          <p:cNvSpPr/>
          <p:nvPr/>
        </p:nvSpPr>
        <p:spPr>
          <a:xfrm>
            <a:off x="1432320" y="1536230"/>
            <a:ext cx="1218570" cy="121857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cs typeface="Calibri"/>
              </a:rPr>
              <a:t>Diseño de las clases</a:t>
            </a:r>
            <a:endParaRPr lang="es-ES" dirty="0"/>
          </a:p>
        </p:txBody>
      </p:sp>
      <p:sp>
        <p:nvSpPr>
          <p:cNvPr id="8" name="Cubo 7">
            <a:extLst>
              <a:ext uri="{FF2B5EF4-FFF2-40B4-BE49-F238E27FC236}">
                <a16:creationId xmlns:a16="http://schemas.microsoft.com/office/drawing/2014/main" id="{7A3D5722-162B-F26C-BBA3-C24E4BD6F857}"/>
              </a:ext>
            </a:extLst>
          </p:cNvPr>
          <p:cNvSpPr/>
          <p:nvPr/>
        </p:nvSpPr>
        <p:spPr>
          <a:xfrm>
            <a:off x="5693774" y="1499626"/>
            <a:ext cx="2106520" cy="121857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cs typeface="Calibri"/>
              </a:rPr>
              <a:t>Implementación en java</a:t>
            </a:r>
            <a:endParaRPr lang="es-ES" dirty="0"/>
          </a:p>
        </p:txBody>
      </p:sp>
      <p:sp>
        <p:nvSpPr>
          <p:cNvPr id="9" name="Cubo 8">
            <a:extLst>
              <a:ext uri="{FF2B5EF4-FFF2-40B4-BE49-F238E27FC236}">
                <a16:creationId xmlns:a16="http://schemas.microsoft.com/office/drawing/2014/main" id="{82370386-D795-6E04-29EE-8C4AE0AB2528}"/>
              </a:ext>
            </a:extLst>
          </p:cNvPr>
          <p:cNvSpPr/>
          <p:nvPr/>
        </p:nvSpPr>
        <p:spPr>
          <a:xfrm>
            <a:off x="1434682" y="3815145"/>
            <a:ext cx="1218570" cy="121857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cs typeface="Calibri"/>
              </a:rPr>
              <a:t>Revisar errores</a:t>
            </a:r>
          </a:p>
        </p:txBody>
      </p:sp>
      <p:sp>
        <p:nvSpPr>
          <p:cNvPr id="10" name="Cubo 9">
            <a:extLst>
              <a:ext uri="{FF2B5EF4-FFF2-40B4-BE49-F238E27FC236}">
                <a16:creationId xmlns:a16="http://schemas.microsoft.com/office/drawing/2014/main" id="{59C88A91-AB48-8DE9-C060-89A1ED503090}"/>
              </a:ext>
            </a:extLst>
          </p:cNvPr>
          <p:cNvSpPr/>
          <p:nvPr/>
        </p:nvSpPr>
        <p:spPr>
          <a:xfrm>
            <a:off x="6007862" y="3816326"/>
            <a:ext cx="1483065" cy="121857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cs typeface="Calibri"/>
              </a:rPr>
              <a:t>Extender las clases</a:t>
            </a:r>
            <a:endParaRPr lang="es-ES" dirty="0"/>
          </a:p>
        </p:txBody>
      </p:sp>
      <p:sp>
        <p:nvSpPr>
          <p:cNvPr id="11" name="Flecha: a la derecha 10">
            <a:extLst>
              <a:ext uri="{FF2B5EF4-FFF2-40B4-BE49-F238E27FC236}">
                <a16:creationId xmlns:a16="http://schemas.microsoft.com/office/drawing/2014/main" id="{4C7A94E6-A1F6-F43A-CC53-AF567913DD95}"/>
              </a:ext>
            </a:extLst>
          </p:cNvPr>
          <p:cNvSpPr/>
          <p:nvPr/>
        </p:nvSpPr>
        <p:spPr>
          <a:xfrm>
            <a:off x="2963411" y="1868928"/>
            <a:ext cx="2446585" cy="481760"/>
          </a:xfrm>
          <a:prstGeom prs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Flecha: hacia la izquierda 11">
            <a:extLst>
              <a:ext uri="{FF2B5EF4-FFF2-40B4-BE49-F238E27FC236}">
                <a16:creationId xmlns:a16="http://schemas.microsoft.com/office/drawing/2014/main" id="{ADBD9A78-683E-2CE1-2298-F2947402E16D}"/>
              </a:ext>
            </a:extLst>
          </p:cNvPr>
          <p:cNvSpPr/>
          <p:nvPr/>
        </p:nvSpPr>
        <p:spPr>
          <a:xfrm rot="20460000">
            <a:off x="2822833" y="3044221"/>
            <a:ext cx="2654404" cy="462868"/>
          </a:xfrm>
          <a:prstGeom prst="lef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Flecha: a la izquierda y derecha 12">
            <a:extLst>
              <a:ext uri="{FF2B5EF4-FFF2-40B4-BE49-F238E27FC236}">
                <a16:creationId xmlns:a16="http://schemas.microsoft.com/office/drawing/2014/main" id="{73C412EF-AB21-1D7D-CCB4-035E668E4F37}"/>
              </a:ext>
            </a:extLst>
          </p:cNvPr>
          <p:cNvSpPr/>
          <p:nvPr/>
        </p:nvSpPr>
        <p:spPr>
          <a:xfrm>
            <a:off x="2818563" y="4185628"/>
            <a:ext cx="2871667" cy="481760"/>
          </a:xfrm>
          <a:prstGeom prst="lef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81817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6DC1C7-47F9-BFD5-350F-151ED6AFEAD1}"/>
              </a:ext>
            </a:extLst>
          </p:cNvPr>
          <p:cNvSpPr>
            <a:spLocks noGrp="1"/>
          </p:cNvSpPr>
          <p:nvPr>
            <p:ph type="title"/>
          </p:nvPr>
        </p:nvSpPr>
        <p:spPr>
          <a:xfrm>
            <a:off x="1077599" y="332894"/>
            <a:ext cx="7213760" cy="1325563"/>
          </a:xfrm>
        </p:spPr>
        <p:txBody>
          <a:bodyPr/>
          <a:lstStyle/>
          <a:p>
            <a:r>
              <a:rPr lang="es-ES" sz="2950">
                <a:latin typeface="Geneva"/>
              </a:rPr>
              <a:t>Despliegue</a:t>
            </a:r>
            <a:endParaRPr lang="es-ES"/>
          </a:p>
        </p:txBody>
      </p:sp>
      <p:sp>
        <p:nvSpPr>
          <p:cNvPr id="4" name="Marcador de fecha 3">
            <a:extLst>
              <a:ext uri="{FF2B5EF4-FFF2-40B4-BE49-F238E27FC236}">
                <a16:creationId xmlns:a16="http://schemas.microsoft.com/office/drawing/2014/main" id="{BE238069-DA65-249C-23DD-EF9C77B85CEA}"/>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B2AFDCA4-CA78-E226-2312-E1280DF453EE}"/>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A967FD6E-BE5E-7F9F-165B-32C7A20A4844}"/>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18</a:t>
            </a:fld>
            <a:endParaRPr lang="es-ES">
              <a:solidFill>
                <a:prstClr val="black">
                  <a:tint val="75000"/>
                </a:prstClr>
              </a:solidFill>
            </a:endParaRPr>
          </a:p>
        </p:txBody>
      </p:sp>
      <p:sp>
        <p:nvSpPr>
          <p:cNvPr id="13" name="CuadroTexto 12">
            <a:extLst>
              <a:ext uri="{FF2B5EF4-FFF2-40B4-BE49-F238E27FC236}">
                <a16:creationId xmlns:a16="http://schemas.microsoft.com/office/drawing/2014/main" id="{73A2389F-A71D-E8A7-21AF-22DABF951281}"/>
              </a:ext>
            </a:extLst>
          </p:cNvPr>
          <p:cNvSpPr txBox="1"/>
          <p:nvPr/>
        </p:nvSpPr>
        <p:spPr>
          <a:xfrm>
            <a:off x="1074988" y="2019614"/>
            <a:ext cx="4018446"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000" dirty="0">
                <a:cs typeface="Calibri"/>
              </a:rPr>
              <a:t>Nuestro proyecto se ha decantado por la creación de una aplicación de uso local, en el propio dispositivo. Ya que su fácil implementación nos ha facilitado el desarrollo de la misma. </a:t>
            </a:r>
          </a:p>
        </p:txBody>
      </p:sp>
      <p:sp>
        <p:nvSpPr>
          <p:cNvPr id="15" name="CuadroTexto 14">
            <a:extLst>
              <a:ext uri="{FF2B5EF4-FFF2-40B4-BE49-F238E27FC236}">
                <a16:creationId xmlns:a16="http://schemas.microsoft.com/office/drawing/2014/main" id="{9280B94B-8470-09AC-3952-5039126B5AD9}"/>
              </a:ext>
            </a:extLst>
          </p:cNvPr>
          <p:cNvSpPr txBox="1"/>
          <p:nvPr/>
        </p:nvSpPr>
        <p:spPr>
          <a:xfrm>
            <a:off x="5402564" y="3796695"/>
            <a:ext cx="2620398"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9600" dirty="0">
                <a:solidFill>
                  <a:srgbClr val="FF0000"/>
                </a:solidFill>
                <a:latin typeface="Malgun Gothic"/>
                <a:ea typeface="FangSong"/>
                <a:cs typeface="Calibri"/>
              </a:rPr>
              <a:t>GUI</a:t>
            </a:r>
          </a:p>
        </p:txBody>
      </p:sp>
    </p:spTree>
    <p:extLst>
      <p:ext uri="{BB962C8B-B14F-4D97-AF65-F5344CB8AC3E}">
        <p14:creationId xmlns:p14="http://schemas.microsoft.com/office/powerpoint/2010/main" val="1400691828"/>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4AA116-C933-9E52-C281-9FAA77C04474}"/>
              </a:ext>
            </a:extLst>
          </p:cNvPr>
          <p:cNvSpPr>
            <a:spLocks noGrp="1"/>
          </p:cNvSpPr>
          <p:nvPr>
            <p:ph type="title"/>
          </p:nvPr>
        </p:nvSpPr>
        <p:spPr/>
        <p:txBody>
          <a:bodyPr/>
          <a:lstStyle/>
          <a:p>
            <a:r>
              <a:rPr lang="es-ES" sz="2950">
                <a:latin typeface="Geneva"/>
              </a:rPr>
              <a:t>Resultado</a:t>
            </a:r>
            <a:endParaRPr lang="es-ES"/>
          </a:p>
        </p:txBody>
      </p:sp>
      <p:sp>
        <p:nvSpPr>
          <p:cNvPr id="3" name="Marcador de contenido 2">
            <a:extLst>
              <a:ext uri="{FF2B5EF4-FFF2-40B4-BE49-F238E27FC236}">
                <a16:creationId xmlns:a16="http://schemas.microsoft.com/office/drawing/2014/main" id="{EE4FFB27-31A8-318E-ED1A-888384AB2567}"/>
              </a:ext>
            </a:extLst>
          </p:cNvPr>
          <p:cNvSpPr>
            <a:spLocks noGrp="1"/>
          </p:cNvSpPr>
          <p:nvPr>
            <p:ph idx="1"/>
          </p:nvPr>
        </p:nvSpPr>
        <p:spPr/>
        <p:txBody>
          <a:bodyPr vert="horz" lIns="91440" tIns="45720" rIns="91440" bIns="45720" rtlCol="0" anchor="t">
            <a:normAutofit/>
          </a:bodyPr>
          <a:lstStyle/>
          <a:p>
            <a:pPr marL="0" indent="0">
              <a:buNone/>
            </a:pPr>
            <a:r>
              <a:rPr lang="es-ES" sz="2950">
                <a:latin typeface="Helvetica"/>
                <a:ea typeface="Verdana"/>
                <a:cs typeface="Arial"/>
              </a:rPr>
              <a:t>[insertar juego, ya sea vídeo/fotos]</a:t>
            </a:r>
            <a:endParaRPr lang="es-ES">
              <a:latin typeface="Helvetica"/>
              <a:ea typeface="Verdana"/>
              <a:cs typeface="Arial"/>
            </a:endParaRPr>
          </a:p>
        </p:txBody>
      </p:sp>
      <p:sp>
        <p:nvSpPr>
          <p:cNvPr id="4" name="Marcador de fecha 3">
            <a:extLst>
              <a:ext uri="{FF2B5EF4-FFF2-40B4-BE49-F238E27FC236}">
                <a16:creationId xmlns:a16="http://schemas.microsoft.com/office/drawing/2014/main" id="{1EB9E022-F408-00BB-78A6-1C6E4BA0435F}"/>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1B3C5079-31D3-79EA-E684-4186CBD56FD6}"/>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6DDEB637-CB45-4005-F767-E99503EAA5CA}"/>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19</a:t>
            </a:fld>
            <a:endParaRPr lang="es-ES">
              <a:solidFill>
                <a:prstClr val="black">
                  <a:tint val="75000"/>
                </a:prstClr>
              </a:solidFill>
            </a:endParaRPr>
          </a:p>
        </p:txBody>
      </p:sp>
    </p:spTree>
    <p:extLst>
      <p:ext uri="{BB962C8B-B14F-4D97-AF65-F5344CB8AC3E}">
        <p14:creationId xmlns:p14="http://schemas.microsoft.com/office/powerpoint/2010/main" val="314993439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Índice de contenidos</a:t>
            </a:r>
          </a:p>
        </p:txBody>
      </p:sp>
      <p:sp>
        <p:nvSpPr>
          <p:cNvPr id="3" name="Marcador de contenido 2"/>
          <p:cNvSpPr>
            <a:spLocks noGrp="1"/>
          </p:cNvSpPr>
          <p:nvPr>
            <p:ph idx="1"/>
          </p:nvPr>
        </p:nvSpPr>
        <p:spPr>
          <a:xfrm>
            <a:off x="628650" y="1117600"/>
            <a:ext cx="8177022" cy="5511800"/>
          </a:xfrm>
        </p:spPr>
        <p:txBody>
          <a:bodyPr>
            <a:normAutofit fontScale="55000" lnSpcReduction="20000"/>
          </a:bodyPr>
          <a:lstStyle/>
          <a:p>
            <a:r>
              <a:rPr lang="es-ES"/>
              <a:t>Introducción – El problema</a:t>
            </a:r>
          </a:p>
          <a:p>
            <a:r>
              <a:rPr lang="es-ES"/>
              <a:t>La solución</a:t>
            </a:r>
          </a:p>
          <a:p>
            <a:r>
              <a:rPr lang="es-ES"/>
              <a:t>El equipo y el trabajo en equipo</a:t>
            </a:r>
          </a:p>
          <a:p>
            <a:r>
              <a:rPr lang="es-ES"/>
              <a:t>Actividades de Ingeniería de Software</a:t>
            </a:r>
          </a:p>
          <a:p>
            <a:pPr lvl="1"/>
            <a:r>
              <a:rPr lang="es-ES"/>
              <a:t>Requisitos</a:t>
            </a:r>
          </a:p>
          <a:p>
            <a:pPr lvl="1"/>
            <a:r>
              <a:rPr lang="es-ES"/>
              <a:t>Planificación</a:t>
            </a:r>
          </a:p>
          <a:p>
            <a:pPr lvl="1"/>
            <a:r>
              <a:rPr lang="es-ES"/>
              <a:t>Arquitectura</a:t>
            </a:r>
          </a:p>
          <a:p>
            <a:pPr lvl="1"/>
            <a:r>
              <a:rPr lang="es-ES"/>
              <a:t>Modelos </a:t>
            </a:r>
          </a:p>
          <a:p>
            <a:pPr lvl="1"/>
            <a:r>
              <a:rPr lang="es-ES"/>
              <a:t>Patrones/Principios</a:t>
            </a:r>
          </a:p>
          <a:p>
            <a:pPr lvl="1"/>
            <a:r>
              <a:rPr lang="es-ES"/>
              <a:t>Pruebas</a:t>
            </a:r>
          </a:p>
          <a:p>
            <a:r>
              <a:rPr lang="es-ES"/>
              <a:t>Desarrollo/Despliegue</a:t>
            </a:r>
          </a:p>
          <a:p>
            <a:pPr lvl="1"/>
            <a:r>
              <a:rPr lang="es-ES"/>
              <a:t>Estrategias y herramientas</a:t>
            </a:r>
          </a:p>
          <a:p>
            <a:pPr lvl="1"/>
            <a:r>
              <a:rPr lang="es-ES"/>
              <a:t>Modelo de Implementación </a:t>
            </a:r>
          </a:p>
          <a:p>
            <a:pPr lvl="1"/>
            <a:r>
              <a:rPr lang="es-ES"/>
              <a:t>Despliegue</a:t>
            </a:r>
          </a:p>
          <a:p>
            <a:r>
              <a:rPr lang="es-ES"/>
              <a:t>Resultados</a:t>
            </a:r>
          </a:p>
          <a:p>
            <a:r>
              <a:rPr lang="es-ES"/>
              <a:t>Conclusiones</a:t>
            </a:r>
          </a:p>
        </p:txBody>
      </p:sp>
      <p:sp>
        <p:nvSpPr>
          <p:cNvPr id="6" name="Marcador de fecha 5">
            <a:extLst>
              <a:ext uri="{FF2B5EF4-FFF2-40B4-BE49-F238E27FC236}">
                <a16:creationId xmlns:a16="http://schemas.microsoft.com/office/drawing/2014/main" id="{F46DF278-D0DC-4016-8CE5-ED318BE19903}"/>
              </a:ext>
            </a:extLst>
          </p:cNvPr>
          <p:cNvSpPr>
            <a:spLocks noGrp="1"/>
          </p:cNvSpPr>
          <p:nvPr>
            <p:ph type="dt" sz="half" idx="10"/>
          </p:nvPr>
        </p:nvSpPr>
        <p:spPr/>
        <p:txBody>
          <a:bodyPr/>
          <a:lstStyle/>
          <a:p>
            <a:r>
              <a:rPr lang="es-ES"/>
              <a:t>Curso 2021-2022</a:t>
            </a:r>
            <a:endParaRPr lang="en-US"/>
          </a:p>
        </p:txBody>
      </p:sp>
      <p:sp>
        <p:nvSpPr>
          <p:cNvPr id="4" name="Marcador de pie de página 3"/>
          <p:cNvSpPr>
            <a:spLocks noGrp="1"/>
          </p:cNvSpPr>
          <p:nvPr>
            <p:ph type="ftr" sz="quarter" idx="11"/>
          </p:nvPr>
        </p:nvSpPr>
        <p:spPr/>
        <p:txBody>
          <a:bodyPr/>
          <a:lstStyle/>
          <a:p>
            <a:r>
              <a:rPr lang="en-US"/>
              <a:t>Introducción a la Ingeniería del Software</a:t>
            </a:r>
          </a:p>
        </p:txBody>
      </p:sp>
      <p:sp>
        <p:nvSpPr>
          <p:cNvPr id="5" name="Marcador de número de diapositiva 4"/>
          <p:cNvSpPr>
            <a:spLocks noGrp="1"/>
          </p:cNvSpPr>
          <p:nvPr>
            <p:ph type="sldNum" sz="quarter" idx="12"/>
          </p:nvPr>
        </p:nvSpPr>
        <p:spPr/>
        <p:txBody>
          <a:bodyPr/>
          <a:lstStyle/>
          <a:p>
            <a:fld id="{2754ED01-E2A0-4C1E-8E21-014B99041579}" type="slidenum">
              <a:rPr lang="en-US" smtClean="0"/>
              <a:pPr/>
              <a:t>2</a:t>
            </a:fld>
            <a:endParaRPr lang="en-US"/>
          </a:p>
        </p:txBody>
      </p:sp>
    </p:spTree>
    <p:extLst>
      <p:ext uri="{BB962C8B-B14F-4D97-AF65-F5344CB8AC3E}">
        <p14:creationId xmlns:p14="http://schemas.microsoft.com/office/powerpoint/2010/main" val="3365594736"/>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F47EC6-8A13-49CB-5949-967FFF981151}"/>
              </a:ext>
            </a:extLst>
          </p:cNvPr>
          <p:cNvSpPr>
            <a:spLocks noGrp="1"/>
          </p:cNvSpPr>
          <p:nvPr>
            <p:ph type="title"/>
          </p:nvPr>
        </p:nvSpPr>
        <p:spPr/>
        <p:txBody>
          <a:bodyPr/>
          <a:lstStyle/>
          <a:p>
            <a:r>
              <a:rPr lang="es-ES" sz="2950">
                <a:latin typeface="Geneva"/>
              </a:rPr>
              <a:t>Conclusiones</a:t>
            </a:r>
            <a:endParaRPr lang="es-ES"/>
          </a:p>
        </p:txBody>
      </p:sp>
      <p:sp>
        <p:nvSpPr>
          <p:cNvPr id="3" name="Marcador de contenido 2">
            <a:extLst>
              <a:ext uri="{FF2B5EF4-FFF2-40B4-BE49-F238E27FC236}">
                <a16:creationId xmlns:a16="http://schemas.microsoft.com/office/drawing/2014/main" id="{47CA8611-B153-266D-4AC0-6709A4127CE0}"/>
              </a:ext>
            </a:extLst>
          </p:cNvPr>
          <p:cNvSpPr>
            <a:spLocks noGrp="1"/>
          </p:cNvSpPr>
          <p:nvPr>
            <p:ph idx="1"/>
          </p:nvPr>
        </p:nvSpPr>
        <p:spPr/>
        <p:txBody>
          <a:bodyPr vert="horz" lIns="91440" tIns="45720" rIns="91440" bIns="45720" rtlCol="0" anchor="t">
            <a:normAutofit/>
          </a:bodyPr>
          <a:lstStyle/>
          <a:p>
            <a:pPr marL="0" indent="0">
              <a:buNone/>
            </a:pPr>
            <a:r>
              <a:rPr lang="es-ES" sz="2950" dirty="0" err="1">
                <a:latin typeface="Helvetica"/>
                <a:ea typeface="Verdana"/>
                <a:cs typeface="Arial"/>
              </a:rPr>
              <a:t>It's</a:t>
            </a:r>
            <a:r>
              <a:rPr lang="es-ES" sz="2950" dirty="0">
                <a:latin typeface="Helvetica"/>
                <a:ea typeface="Verdana"/>
                <a:cs typeface="Arial"/>
              </a:rPr>
              <a:t> </a:t>
            </a:r>
            <a:r>
              <a:rPr lang="es-ES" sz="2950" dirty="0" err="1">
                <a:latin typeface="Helvetica"/>
                <a:ea typeface="Verdana"/>
                <a:cs typeface="Arial"/>
              </a:rPr>
              <a:t>very</a:t>
            </a:r>
            <a:r>
              <a:rPr lang="es-ES" sz="2950" dirty="0">
                <a:latin typeface="Helvetica"/>
                <a:ea typeface="Verdana"/>
                <a:cs typeface="Arial"/>
              </a:rPr>
              <a:t> </a:t>
            </a:r>
            <a:r>
              <a:rPr lang="es-ES" sz="2950" dirty="0" err="1">
                <a:latin typeface="Helvetica"/>
                <a:ea typeface="Verdana"/>
                <a:cs typeface="Arial"/>
              </a:rPr>
              <a:t>difficult</a:t>
            </a:r>
            <a:r>
              <a:rPr lang="es-ES" sz="2950" dirty="0">
                <a:latin typeface="Helvetica"/>
                <a:ea typeface="Verdana"/>
                <a:cs typeface="Arial"/>
              </a:rPr>
              <a:t> todo esto.</a:t>
            </a:r>
          </a:p>
          <a:p>
            <a:pPr marL="0" indent="0">
              <a:buNone/>
            </a:pPr>
            <a:endParaRPr lang="es-ES" sz="2950" dirty="0"/>
          </a:p>
          <a:p>
            <a:pPr marL="0" indent="0">
              <a:buNone/>
            </a:pPr>
            <a:r>
              <a:rPr lang="es-ES" sz="2950" dirty="0">
                <a:latin typeface="Helvetica"/>
                <a:ea typeface="Verdana"/>
                <a:cs typeface="Arial"/>
              </a:rPr>
              <a:t>En un proyecto software es muy importante seleccionar la metodología más adecuada y seguirla, que los integrantes del proyecto tengan una buena comunicación y realizar todas las actividades de ingeniería, anteriores a la implementación.</a:t>
            </a:r>
            <a:endParaRPr lang="es-ES" sz="2950" dirty="0"/>
          </a:p>
        </p:txBody>
      </p:sp>
      <p:sp>
        <p:nvSpPr>
          <p:cNvPr id="4" name="Marcador de fecha 3">
            <a:extLst>
              <a:ext uri="{FF2B5EF4-FFF2-40B4-BE49-F238E27FC236}">
                <a16:creationId xmlns:a16="http://schemas.microsoft.com/office/drawing/2014/main" id="{0B2DB011-A9CB-B49A-ECB7-AE6BD9FC3D5F}"/>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CBB98106-0D44-920D-ED6F-17D3DAD38957}"/>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D1F87D20-2E63-39F8-7F78-02DD75D951D1}"/>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20</a:t>
            </a:fld>
            <a:endParaRPr lang="es-ES">
              <a:solidFill>
                <a:prstClr val="black">
                  <a:tint val="75000"/>
                </a:prstClr>
              </a:solidFill>
            </a:endParaRPr>
          </a:p>
        </p:txBody>
      </p:sp>
    </p:spTree>
    <p:extLst>
      <p:ext uri="{BB962C8B-B14F-4D97-AF65-F5344CB8AC3E}">
        <p14:creationId xmlns:p14="http://schemas.microsoft.com/office/powerpoint/2010/main" val="6635948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83E120-B2CB-33CE-D97C-EB4BFDC05C76}"/>
              </a:ext>
            </a:extLst>
          </p:cNvPr>
          <p:cNvSpPr>
            <a:spLocks noGrp="1"/>
          </p:cNvSpPr>
          <p:nvPr>
            <p:ph type="title"/>
          </p:nvPr>
        </p:nvSpPr>
        <p:spPr>
          <a:xfrm>
            <a:off x="1096492" y="427357"/>
            <a:ext cx="7213760" cy="1325563"/>
          </a:xfrm>
        </p:spPr>
        <p:txBody>
          <a:bodyPr/>
          <a:lstStyle/>
          <a:p>
            <a:r>
              <a:rPr lang="es-ES" sz="2950">
                <a:latin typeface="Geneva"/>
              </a:rPr>
              <a:t>El problema</a:t>
            </a:r>
            <a:endParaRPr lang="es-ES"/>
          </a:p>
        </p:txBody>
      </p:sp>
      <p:pic>
        <p:nvPicPr>
          <p:cNvPr id="8" name="Imagen 8">
            <a:extLst>
              <a:ext uri="{FF2B5EF4-FFF2-40B4-BE49-F238E27FC236}">
                <a16:creationId xmlns:a16="http://schemas.microsoft.com/office/drawing/2014/main" id="{DDC75E0F-BB64-9214-B9C3-1E4945A3BA7D}"/>
              </a:ext>
            </a:extLst>
          </p:cNvPr>
          <p:cNvPicPr>
            <a:picLocks noGrp="1" noChangeAspect="1"/>
          </p:cNvPicPr>
          <p:nvPr>
            <p:ph idx="1"/>
          </p:nvPr>
        </p:nvPicPr>
        <p:blipFill>
          <a:blip r:embed="rId2"/>
          <a:stretch>
            <a:fillRect/>
          </a:stretch>
        </p:blipFill>
        <p:spPr>
          <a:xfrm>
            <a:off x="477510" y="1713907"/>
            <a:ext cx="8462923" cy="3247602"/>
          </a:xfrm>
        </p:spPr>
      </p:pic>
      <p:sp>
        <p:nvSpPr>
          <p:cNvPr id="4" name="Marcador de fecha 3">
            <a:extLst>
              <a:ext uri="{FF2B5EF4-FFF2-40B4-BE49-F238E27FC236}">
                <a16:creationId xmlns:a16="http://schemas.microsoft.com/office/drawing/2014/main" id="{18793647-9858-EF58-5CDB-CE6CCAA6DF4D}"/>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C841B758-B66A-266A-9382-B847B28F9EA9}"/>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6BDBA302-2B2B-C0A2-F046-B72165221EF9}"/>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3</a:t>
            </a:fld>
            <a:endParaRPr lang="es-ES">
              <a:solidFill>
                <a:prstClr val="black">
                  <a:tint val="75000"/>
                </a:prstClr>
              </a:solidFill>
            </a:endParaRPr>
          </a:p>
        </p:txBody>
      </p:sp>
    </p:spTree>
    <p:extLst>
      <p:ext uri="{BB962C8B-B14F-4D97-AF65-F5344CB8AC3E}">
        <p14:creationId xmlns:p14="http://schemas.microsoft.com/office/powerpoint/2010/main" val="1312051198"/>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1C76F2-8EFE-D7B4-554B-912BA40766DC}"/>
              </a:ext>
            </a:extLst>
          </p:cNvPr>
          <p:cNvSpPr>
            <a:spLocks noGrp="1"/>
          </p:cNvSpPr>
          <p:nvPr>
            <p:ph type="title"/>
          </p:nvPr>
        </p:nvSpPr>
        <p:spPr>
          <a:xfrm>
            <a:off x="720075" y="978102"/>
            <a:ext cx="7941325" cy="1062644"/>
          </a:xfrm>
        </p:spPr>
        <p:txBody>
          <a:bodyPr anchor="b">
            <a:normAutofit/>
          </a:bodyPr>
          <a:lstStyle/>
          <a:p>
            <a:r>
              <a:rPr lang="en-US" sz="2950" dirty="0">
                <a:latin typeface="Geneva"/>
              </a:rPr>
              <a:t>La solución</a:t>
            </a:r>
          </a:p>
        </p:txBody>
      </p:sp>
      <p:cxnSp>
        <p:nvCxnSpPr>
          <p:cNvPr id="14" name="Straight Connector 11">
            <a:extLst>
              <a:ext uri="{FF2B5EF4-FFF2-40B4-BE49-F238E27FC236}">
                <a16:creationId xmlns:a16="http://schemas.microsoft.com/office/drawing/2014/main" id="{39B7FDC9-F0CE-43A7-9F2A-83DD09DC34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718" y="2265037"/>
            <a:ext cx="7593759"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7" name="Imagen 7" descr="Texto&#10;&#10;Descripción generada automáticamente">
            <a:extLst>
              <a:ext uri="{FF2B5EF4-FFF2-40B4-BE49-F238E27FC236}">
                <a16:creationId xmlns:a16="http://schemas.microsoft.com/office/drawing/2014/main" id="{5349D0B1-E0DB-36CD-5EF3-16C1194067CD}"/>
              </a:ext>
            </a:extLst>
          </p:cNvPr>
          <p:cNvPicPr>
            <a:picLocks noChangeAspect="1"/>
          </p:cNvPicPr>
          <p:nvPr/>
        </p:nvPicPr>
        <p:blipFill>
          <a:blip r:embed="rId2"/>
          <a:stretch>
            <a:fillRect/>
          </a:stretch>
        </p:blipFill>
        <p:spPr>
          <a:xfrm>
            <a:off x="835517" y="2811104"/>
            <a:ext cx="2524860" cy="2209252"/>
          </a:xfrm>
          <a:prstGeom prst="rect">
            <a:avLst/>
          </a:prstGeom>
        </p:spPr>
      </p:pic>
      <p:sp>
        <p:nvSpPr>
          <p:cNvPr id="3" name="Marcador de contenido 2">
            <a:extLst>
              <a:ext uri="{FF2B5EF4-FFF2-40B4-BE49-F238E27FC236}">
                <a16:creationId xmlns:a16="http://schemas.microsoft.com/office/drawing/2014/main" id="{25C0C900-2BAD-99F6-3C15-A0392B5406D4}"/>
              </a:ext>
            </a:extLst>
          </p:cNvPr>
          <p:cNvSpPr>
            <a:spLocks noGrp="1"/>
          </p:cNvSpPr>
          <p:nvPr>
            <p:ph idx="1"/>
          </p:nvPr>
        </p:nvSpPr>
        <p:spPr>
          <a:xfrm>
            <a:off x="3744853" y="2493507"/>
            <a:ext cx="4995016" cy="3555815"/>
          </a:xfrm>
        </p:spPr>
        <p:txBody>
          <a:bodyPr vert="horz" lIns="91440" tIns="45720" rIns="91440" bIns="45720" rtlCol="0" anchor="t">
            <a:normAutofit/>
          </a:bodyPr>
          <a:lstStyle/>
          <a:p>
            <a:pPr marL="210820" indent="-210820">
              <a:buNone/>
            </a:pPr>
            <a:r>
              <a:rPr lang="es-ES" sz="2400">
                <a:latin typeface="Helvetica"/>
                <a:ea typeface="Verdana"/>
                <a:cs typeface="Helvetica"/>
              </a:rPr>
              <a:t>Hacer una adaptación del juego tradicional 'Trivial' quitando la rivalidad de competir contra otros jugadores, pero entreteniendo a los usuarios con partidas más rápidas que desafían su conocimiento en entretenimiento, ciencia, deporte, historia y sobre animales. </a:t>
            </a:r>
            <a:endParaRPr lang="es-ES" sz="2400">
              <a:cs typeface="Helvetica"/>
            </a:endParaRPr>
          </a:p>
        </p:txBody>
      </p:sp>
      <p:sp>
        <p:nvSpPr>
          <p:cNvPr id="5" name="Marcador de pie de página 4">
            <a:extLst>
              <a:ext uri="{FF2B5EF4-FFF2-40B4-BE49-F238E27FC236}">
                <a16:creationId xmlns:a16="http://schemas.microsoft.com/office/drawing/2014/main" id="{583BE91C-26C0-B348-0B3F-57C8C238B27C}"/>
              </a:ext>
            </a:extLst>
          </p:cNvPr>
          <p:cNvSpPr>
            <a:spLocks noGrp="1"/>
          </p:cNvSpPr>
          <p:nvPr>
            <p:ph type="ftr" sz="quarter" idx="11"/>
          </p:nvPr>
        </p:nvSpPr>
        <p:spPr>
          <a:xfrm>
            <a:off x="748344" y="6217920"/>
            <a:ext cx="3086100" cy="365125"/>
          </a:xfrm>
        </p:spPr>
        <p:txBody>
          <a:bodyPr>
            <a:normAutofit/>
          </a:bodyPr>
          <a:lstStyle/>
          <a:p>
            <a:pPr algn="l" defTabSz="422041">
              <a:spcAft>
                <a:spcPts val="600"/>
              </a:spcAft>
              <a:defRPr/>
            </a:pPr>
            <a:r>
              <a:rPr lang="es-ES" sz="1000">
                <a:solidFill>
                  <a:prstClr val="black">
                    <a:lumMod val="50000"/>
                    <a:lumOff val="50000"/>
                  </a:prstClr>
                </a:solidFill>
              </a:rPr>
              <a:t>Introducción a la Ingeniería del Software</a:t>
            </a:r>
          </a:p>
        </p:txBody>
      </p:sp>
      <p:sp>
        <p:nvSpPr>
          <p:cNvPr id="4" name="Marcador de fecha 3">
            <a:extLst>
              <a:ext uri="{FF2B5EF4-FFF2-40B4-BE49-F238E27FC236}">
                <a16:creationId xmlns:a16="http://schemas.microsoft.com/office/drawing/2014/main" id="{A25250A3-E742-2DA2-74BB-F220446EB977}"/>
              </a:ext>
            </a:extLst>
          </p:cNvPr>
          <p:cNvSpPr>
            <a:spLocks noGrp="1"/>
          </p:cNvSpPr>
          <p:nvPr>
            <p:ph type="dt" sz="half" idx="10"/>
          </p:nvPr>
        </p:nvSpPr>
        <p:spPr>
          <a:xfrm>
            <a:off x="5650991" y="6217919"/>
            <a:ext cx="1976534" cy="365125"/>
          </a:xfrm>
        </p:spPr>
        <p:txBody>
          <a:bodyPr>
            <a:normAutofit/>
          </a:bodyPr>
          <a:lstStyle/>
          <a:p>
            <a:pPr algn="r" defTabSz="422041">
              <a:spcAft>
                <a:spcPts val="600"/>
              </a:spcAft>
              <a:defRPr/>
            </a:pPr>
            <a:r>
              <a:rPr lang="es-ES" sz="1000">
                <a:solidFill>
                  <a:prstClr val="black">
                    <a:lumMod val="50000"/>
                    <a:lumOff val="50000"/>
                  </a:prstClr>
                </a:solidFill>
              </a:rPr>
              <a:t>Curso 2021-2022</a:t>
            </a:r>
          </a:p>
        </p:txBody>
      </p:sp>
      <p:sp>
        <p:nvSpPr>
          <p:cNvPr id="6" name="Marcador de número de diapositiva 5">
            <a:extLst>
              <a:ext uri="{FF2B5EF4-FFF2-40B4-BE49-F238E27FC236}">
                <a16:creationId xmlns:a16="http://schemas.microsoft.com/office/drawing/2014/main" id="{0005C4C0-6831-0BAA-4B36-6F99099CF043}"/>
              </a:ext>
            </a:extLst>
          </p:cNvPr>
          <p:cNvSpPr>
            <a:spLocks noGrp="1"/>
          </p:cNvSpPr>
          <p:nvPr>
            <p:ph type="sldNum" sz="quarter" idx="12"/>
          </p:nvPr>
        </p:nvSpPr>
        <p:spPr>
          <a:xfrm>
            <a:off x="7748177" y="6217920"/>
            <a:ext cx="685800" cy="365125"/>
          </a:xfrm>
        </p:spPr>
        <p:txBody>
          <a:bodyPr>
            <a:normAutofit/>
          </a:bodyPr>
          <a:lstStyle/>
          <a:p>
            <a:pPr defTabSz="422041">
              <a:spcAft>
                <a:spcPts val="600"/>
              </a:spcAft>
              <a:defRPr/>
            </a:pPr>
            <a:fld id="{9961DA19-05BC-2C48-AEE7-B9DFD6D07410}" type="slidenum">
              <a:rPr lang="es-ES" sz="1000">
                <a:solidFill>
                  <a:prstClr val="black">
                    <a:lumMod val="50000"/>
                    <a:lumOff val="50000"/>
                  </a:prstClr>
                </a:solidFill>
              </a:rPr>
              <a:pPr defTabSz="422041">
                <a:spcAft>
                  <a:spcPts val="600"/>
                </a:spcAft>
                <a:defRPr/>
              </a:pPr>
              <a:t>4</a:t>
            </a:fld>
            <a:endParaRPr lang="es-ES" sz="1000">
              <a:solidFill>
                <a:prstClr val="black">
                  <a:lumMod val="50000"/>
                  <a:lumOff val="50000"/>
                </a:prstClr>
              </a:solidFill>
            </a:endParaRPr>
          </a:p>
        </p:txBody>
      </p:sp>
    </p:spTree>
    <p:extLst>
      <p:ext uri="{BB962C8B-B14F-4D97-AF65-F5344CB8AC3E}">
        <p14:creationId xmlns:p14="http://schemas.microsoft.com/office/powerpoint/2010/main" val="3101252425"/>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7EB480-71EC-9782-42FD-BFC03D8C2995}"/>
              </a:ext>
            </a:extLst>
          </p:cNvPr>
          <p:cNvSpPr>
            <a:spLocks noGrp="1"/>
          </p:cNvSpPr>
          <p:nvPr>
            <p:ph type="title"/>
          </p:nvPr>
        </p:nvSpPr>
        <p:spPr>
          <a:xfrm>
            <a:off x="1058707" y="257324"/>
            <a:ext cx="7213760" cy="1325563"/>
          </a:xfrm>
        </p:spPr>
        <p:txBody>
          <a:bodyPr/>
          <a:lstStyle/>
          <a:p>
            <a:r>
              <a:rPr lang="es-ES" sz="2950">
                <a:latin typeface="Geneva"/>
              </a:rPr>
              <a:t>Equipo y trabajo en equipo</a:t>
            </a:r>
            <a:endParaRPr lang="es-ES"/>
          </a:p>
        </p:txBody>
      </p:sp>
      <p:pic>
        <p:nvPicPr>
          <p:cNvPr id="7" name="Imagen 7" descr="Diagrama&#10;&#10;Descripción generada automáticamente">
            <a:extLst>
              <a:ext uri="{FF2B5EF4-FFF2-40B4-BE49-F238E27FC236}">
                <a16:creationId xmlns:a16="http://schemas.microsoft.com/office/drawing/2014/main" id="{61F87702-ABCC-7F29-1FB9-83998B81A5BB}"/>
              </a:ext>
            </a:extLst>
          </p:cNvPr>
          <p:cNvPicPr>
            <a:picLocks noGrp="1" noChangeAspect="1"/>
          </p:cNvPicPr>
          <p:nvPr>
            <p:ph idx="1"/>
          </p:nvPr>
        </p:nvPicPr>
        <p:blipFill>
          <a:blip r:embed="rId2"/>
          <a:stretch>
            <a:fillRect/>
          </a:stretch>
        </p:blipFill>
        <p:spPr>
          <a:xfrm>
            <a:off x="691858" y="1714079"/>
            <a:ext cx="7886700" cy="3825050"/>
          </a:xfrm>
        </p:spPr>
      </p:pic>
      <p:sp>
        <p:nvSpPr>
          <p:cNvPr id="4" name="Marcador de fecha 3">
            <a:extLst>
              <a:ext uri="{FF2B5EF4-FFF2-40B4-BE49-F238E27FC236}">
                <a16:creationId xmlns:a16="http://schemas.microsoft.com/office/drawing/2014/main" id="{E495F94C-6284-D092-E748-41CB32C41A06}"/>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5F0BB940-6F87-5CC3-225D-E19B063E0D4F}"/>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8E2F5330-4383-1B4E-66CE-C8D09B8DE1FE}"/>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5</a:t>
            </a:fld>
            <a:endParaRPr lang="es-ES">
              <a:solidFill>
                <a:prstClr val="black">
                  <a:tint val="75000"/>
                </a:prstClr>
              </a:solidFill>
            </a:endParaRPr>
          </a:p>
        </p:txBody>
      </p:sp>
    </p:spTree>
    <p:extLst>
      <p:ext uri="{BB962C8B-B14F-4D97-AF65-F5344CB8AC3E}">
        <p14:creationId xmlns:p14="http://schemas.microsoft.com/office/powerpoint/2010/main" val="3909372119"/>
      </p:ext>
    </p:extLst>
  </p:cSld>
  <p:clrMapOvr>
    <a:masterClrMapping/>
  </p:clrMapOvr>
  <p:transition spd="slow">
    <p:wheel spokes="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CF9AE5-73E0-80E1-72EB-C1B0BBF4AA29}"/>
              </a:ext>
            </a:extLst>
          </p:cNvPr>
          <p:cNvSpPr>
            <a:spLocks noGrp="1"/>
          </p:cNvSpPr>
          <p:nvPr>
            <p:ph type="title"/>
          </p:nvPr>
        </p:nvSpPr>
        <p:spPr>
          <a:xfrm>
            <a:off x="1039814" y="380126"/>
            <a:ext cx="7213760" cy="1325563"/>
          </a:xfrm>
        </p:spPr>
        <p:txBody>
          <a:bodyPr/>
          <a:lstStyle/>
          <a:p>
            <a:r>
              <a:rPr lang="es-ES" sz="2950">
                <a:latin typeface="Geneva"/>
              </a:rPr>
              <a:t>Requisitos</a:t>
            </a:r>
            <a:endParaRPr lang="es-ES"/>
          </a:p>
        </p:txBody>
      </p:sp>
      <p:pic>
        <p:nvPicPr>
          <p:cNvPr id="7" name="Imagen 7" descr="Diagrama&#10;&#10;Descripción generada automáticamente">
            <a:extLst>
              <a:ext uri="{FF2B5EF4-FFF2-40B4-BE49-F238E27FC236}">
                <a16:creationId xmlns:a16="http://schemas.microsoft.com/office/drawing/2014/main" id="{63B1447D-0AEE-5482-2B6A-F1DBBC951646}"/>
              </a:ext>
            </a:extLst>
          </p:cNvPr>
          <p:cNvPicPr>
            <a:picLocks noGrp="1" noChangeAspect="1"/>
          </p:cNvPicPr>
          <p:nvPr>
            <p:ph idx="1"/>
          </p:nvPr>
        </p:nvPicPr>
        <p:blipFill>
          <a:blip r:embed="rId2"/>
          <a:stretch>
            <a:fillRect/>
          </a:stretch>
        </p:blipFill>
        <p:spPr>
          <a:xfrm>
            <a:off x="496404" y="1938366"/>
            <a:ext cx="8245657" cy="3337123"/>
          </a:xfrm>
        </p:spPr>
      </p:pic>
      <p:sp>
        <p:nvSpPr>
          <p:cNvPr id="4" name="Marcador de fecha 3">
            <a:extLst>
              <a:ext uri="{FF2B5EF4-FFF2-40B4-BE49-F238E27FC236}">
                <a16:creationId xmlns:a16="http://schemas.microsoft.com/office/drawing/2014/main" id="{6C1AED72-993D-4618-1907-16AFC7543BE0}"/>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91BDCB37-911A-43EE-C366-D2CB9AF9DC1A}"/>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D8C90CA9-87EA-3B98-F7C7-977868823577}"/>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6</a:t>
            </a:fld>
            <a:endParaRPr lang="es-ES">
              <a:solidFill>
                <a:prstClr val="black">
                  <a:tint val="75000"/>
                </a:prstClr>
              </a:solidFill>
            </a:endParaRPr>
          </a:p>
        </p:txBody>
      </p:sp>
    </p:spTree>
    <p:extLst>
      <p:ext uri="{BB962C8B-B14F-4D97-AF65-F5344CB8AC3E}">
        <p14:creationId xmlns:p14="http://schemas.microsoft.com/office/powerpoint/2010/main" val="3071069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2D0B56-CD85-64BA-3676-6C3B8A9D5968}"/>
              </a:ext>
            </a:extLst>
          </p:cNvPr>
          <p:cNvSpPr>
            <a:spLocks noGrp="1"/>
          </p:cNvSpPr>
          <p:nvPr>
            <p:ph type="title"/>
          </p:nvPr>
        </p:nvSpPr>
        <p:spPr>
          <a:xfrm>
            <a:off x="1096492" y="228985"/>
            <a:ext cx="7213760" cy="1325563"/>
          </a:xfrm>
        </p:spPr>
        <p:txBody>
          <a:bodyPr/>
          <a:lstStyle/>
          <a:p>
            <a:r>
              <a:rPr lang="es-ES" sz="2950">
                <a:latin typeface="Geneva"/>
              </a:rPr>
              <a:t>Planificación.</a:t>
            </a:r>
            <a:endParaRPr lang="es-ES"/>
          </a:p>
        </p:txBody>
      </p:sp>
      <p:sp>
        <p:nvSpPr>
          <p:cNvPr id="3" name="Marcador de contenido 2">
            <a:extLst>
              <a:ext uri="{FF2B5EF4-FFF2-40B4-BE49-F238E27FC236}">
                <a16:creationId xmlns:a16="http://schemas.microsoft.com/office/drawing/2014/main" id="{53542526-2D1B-5E24-08AB-F70644F58BC9}"/>
              </a:ext>
            </a:extLst>
          </p:cNvPr>
          <p:cNvSpPr>
            <a:spLocks noGrp="1"/>
          </p:cNvSpPr>
          <p:nvPr>
            <p:ph idx="1"/>
          </p:nvPr>
        </p:nvSpPr>
        <p:spPr>
          <a:xfrm>
            <a:off x="685328" y="1522840"/>
            <a:ext cx="7641098" cy="748623"/>
          </a:xfrm>
        </p:spPr>
        <p:txBody>
          <a:bodyPr vert="horz" lIns="91440" tIns="45720" rIns="91440" bIns="45720" rtlCol="0" anchor="t">
            <a:normAutofit/>
          </a:bodyPr>
          <a:lstStyle/>
          <a:p>
            <a:pPr marL="0" indent="0">
              <a:buNone/>
            </a:pPr>
            <a:r>
              <a:rPr lang="es-ES" sz="2950">
                <a:latin typeface="Helvetica"/>
                <a:ea typeface="Verdana"/>
                <a:cs typeface="Arial"/>
              </a:rPr>
              <a:t>Hemos seleccionado la metodología Scrum</a:t>
            </a:r>
            <a:endParaRPr lang="es-ES"/>
          </a:p>
        </p:txBody>
      </p:sp>
      <p:sp>
        <p:nvSpPr>
          <p:cNvPr id="4" name="Marcador de fecha 3">
            <a:extLst>
              <a:ext uri="{FF2B5EF4-FFF2-40B4-BE49-F238E27FC236}">
                <a16:creationId xmlns:a16="http://schemas.microsoft.com/office/drawing/2014/main" id="{E3C54609-8253-0974-C6C1-D8802A5FE99F}"/>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7869367F-AE39-7C68-849C-BB576D749337}"/>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183B6FA5-A77A-0082-04C0-6CDA5AEC95F1}"/>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7</a:t>
            </a:fld>
            <a:endParaRPr lang="es-ES">
              <a:solidFill>
                <a:prstClr val="black">
                  <a:tint val="75000"/>
                </a:prstClr>
              </a:solidFill>
            </a:endParaRPr>
          </a:p>
        </p:txBody>
      </p:sp>
      <p:pic>
        <p:nvPicPr>
          <p:cNvPr id="7" name="Imagen 7" descr="Diagrama, Escala de tiempo&#10;&#10;Descripción generada automáticamente">
            <a:extLst>
              <a:ext uri="{FF2B5EF4-FFF2-40B4-BE49-F238E27FC236}">
                <a16:creationId xmlns:a16="http://schemas.microsoft.com/office/drawing/2014/main" id="{035C372D-9FC4-3595-2D3D-54A9BCC760B3}"/>
              </a:ext>
            </a:extLst>
          </p:cNvPr>
          <p:cNvPicPr>
            <a:picLocks noChangeAspect="1"/>
          </p:cNvPicPr>
          <p:nvPr/>
        </p:nvPicPr>
        <p:blipFill>
          <a:blip r:embed="rId2"/>
          <a:stretch>
            <a:fillRect/>
          </a:stretch>
        </p:blipFill>
        <p:spPr>
          <a:xfrm>
            <a:off x="819937" y="2023865"/>
            <a:ext cx="7258523" cy="3981608"/>
          </a:xfrm>
          <a:prstGeom prst="rect">
            <a:avLst/>
          </a:prstGeom>
        </p:spPr>
      </p:pic>
    </p:spTree>
    <p:extLst>
      <p:ext uri="{BB962C8B-B14F-4D97-AF65-F5344CB8AC3E}">
        <p14:creationId xmlns:p14="http://schemas.microsoft.com/office/powerpoint/2010/main" val="612016020"/>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9FF439-ADBC-E2A8-75DD-26B866C6235E}"/>
              </a:ext>
            </a:extLst>
          </p:cNvPr>
          <p:cNvSpPr>
            <a:spLocks noGrp="1"/>
          </p:cNvSpPr>
          <p:nvPr>
            <p:ph type="title"/>
          </p:nvPr>
        </p:nvSpPr>
        <p:spPr/>
        <p:txBody>
          <a:bodyPr/>
          <a:lstStyle/>
          <a:p>
            <a:r>
              <a:rPr lang="es-ES" sz="2950">
                <a:latin typeface="Geneva"/>
              </a:rPr>
              <a:t>Arquitectura</a:t>
            </a:r>
            <a:endParaRPr lang="es-ES"/>
          </a:p>
        </p:txBody>
      </p:sp>
      <p:pic>
        <p:nvPicPr>
          <p:cNvPr id="7" name="Imagen 7" descr="Diagrama&#10;&#10;Descripción generada automáticamente">
            <a:extLst>
              <a:ext uri="{FF2B5EF4-FFF2-40B4-BE49-F238E27FC236}">
                <a16:creationId xmlns:a16="http://schemas.microsoft.com/office/drawing/2014/main" id="{045DC57D-CB8C-4C99-0826-520B1A229B32}"/>
              </a:ext>
            </a:extLst>
          </p:cNvPr>
          <p:cNvPicPr>
            <a:picLocks noGrp="1" noChangeAspect="1"/>
          </p:cNvPicPr>
          <p:nvPr>
            <p:ph idx="1"/>
          </p:nvPr>
        </p:nvPicPr>
        <p:blipFill>
          <a:blip r:embed="rId2"/>
          <a:stretch>
            <a:fillRect/>
          </a:stretch>
        </p:blipFill>
        <p:spPr>
          <a:xfrm>
            <a:off x="628651" y="1821074"/>
            <a:ext cx="7886700" cy="4433452"/>
          </a:xfrm>
        </p:spPr>
      </p:pic>
      <p:sp>
        <p:nvSpPr>
          <p:cNvPr id="4" name="Marcador de fecha 3">
            <a:extLst>
              <a:ext uri="{FF2B5EF4-FFF2-40B4-BE49-F238E27FC236}">
                <a16:creationId xmlns:a16="http://schemas.microsoft.com/office/drawing/2014/main" id="{1C7F6A76-A49E-63E1-873B-974ABA7D96CF}"/>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B02D4C27-4DF3-360E-6F59-85946C50BBE2}"/>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F4FB0E14-3B76-E561-001A-F81574E95A75}"/>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8</a:t>
            </a:fld>
            <a:endParaRPr lang="es-ES">
              <a:solidFill>
                <a:prstClr val="black">
                  <a:tint val="75000"/>
                </a:prstClr>
              </a:solidFill>
            </a:endParaRPr>
          </a:p>
        </p:txBody>
      </p:sp>
      <p:sp>
        <p:nvSpPr>
          <p:cNvPr id="8" name="CuadroTexto 7">
            <a:extLst>
              <a:ext uri="{FF2B5EF4-FFF2-40B4-BE49-F238E27FC236}">
                <a16:creationId xmlns:a16="http://schemas.microsoft.com/office/drawing/2014/main" id="{869C0773-BC34-3837-9693-47BDA2D12B51}"/>
              </a:ext>
            </a:extLst>
          </p:cNvPr>
          <p:cNvSpPr txBox="1"/>
          <p:nvPr/>
        </p:nvSpPr>
        <p:spPr>
          <a:xfrm>
            <a:off x="1904650" y="1304179"/>
            <a:ext cx="559806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2800" b="1">
                <a:solidFill>
                  <a:schemeClr val="accent1">
                    <a:lumMod val="50000"/>
                  </a:schemeClr>
                </a:solidFill>
                <a:cs typeface="Calibri"/>
              </a:rPr>
              <a:t>MVC: Modelo-vista-controlador</a:t>
            </a:r>
          </a:p>
        </p:txBody>
      </p:sp>
    </p:spTree>
    <p:extLst>
      <p:ext uri="{BB962C8B-B14F-4D97-AF65-F5344CB8AC3E}">
        <p14:creationId xmlns:p14="http://schemas.microsoft.com/office/powerpoint/2010/main" val="3636806485"/>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B4040A-B532-101C-06D2-E433575FEA12}"/>
              </a:ext>
            </a:extLst>
          </p:cNvPr>
          <p:cNvSpPr>
            <a:spLocks noGrp="1"/>
          </p:cNvSpPr>
          <p:nvPr>
            <p:ph type="title"/>
          </p:nvPr>
        </p:nvSpPr>
        <p:spPr/>
        <p:txBody>
          <a:bodyPr/>
          <a:lstStyle/>
          <a:p>
            <a:r>
              <a:rPr lang="es-ES" sz="2950">
                <a:latin typeface="Geneva"/>
              </a:rPr>
              <a:t>Modelos</a:t>
            </a:r>
            <a:endParaRPr lang="es-ES" sz="2950"/>
          </a:p>
        </p:txBody>
      </p:sp>
      <p:sp>
        <p:nvSpPr>
          <p:cNvPr id="3" name="Marcador de contenido 2">
            <a:extLst>
              <a:ext uri="{FF2B5EF4-FFF2-40B4-BE49-F238E27FC236}">
                <a16:creationId xmlns:a16="http://schemas.microsoft.com/office/drawing/2014/main" id="{249AF41E-3847-E031-C574-A321E770A3C4}"/>
              </a:ext>
            </a:extLst>
          </p:cNvPr>
          <p:cNvSpPr>
            <a:spLocks noGrp="1"/>
          </p:cNvSpPr>
          <p:nvPr>
            <p:ph idx="1"/>
          </p:nvPr>
        </p:nvSpPr>
        <p:spPr>
          <a:xfrm>
            <a:off x="660255" y="1430205"/>
            <a:ext cx="7897234" cy="4730600"/>
          </a:xfrm>
        </p:spPr>
        <p:txBody>
          <a:bodyPr vert="horz" lIns="91440" tIns="45720" rIns="91440" bIns="45720" rtlCol="0" anchor="t">
            <a:noAutofit/>
          </a:bodyPr>
          <a:lstStyle/>
          <a:p>
            <a:pPr marL="0" indent="0" algn="ctr">
              <a:buNone/>
            </a:pPr>
            <a:endParaRPr lang="es-ES" sz="3600"/>
          </a:p>
        </p:txBody>
      </p:sp>
      <p:sp>
        <p:nvSpPr>
          <p:cNvPr id="4" name="Marcador de fecha 3">
            <a:extLst>
              <a:ext uri="{FF2B5EF4-FFF2-40B4-BE49-F238E27FC236}">
                <a16:creationId xmlns:a16="http://schemas.microsoft.com/office/drawing/2014/main" id="{1CE2F660-9A10-8F85-498A-F308016B7DEA}"/>
              </a:ext>
            </a:extLst>
          </p:cNvPr>
          <p:cNvSpPr>
            <a:spLocks noGrp="1"/>
          </p:cNvSpPr>
          <p:nvPr>
            <p:ph type="dt" sz="half" idx="10"/>
          </p:nvPr>
        </p:nvSpPr>
        <p:spPr/>
        <p:txBody>
          <a:bodyPr/>
          <a:lstStyle/>
          <a:p>
            <a:pPr defTabSz="422041">
              <a:defRPr/>
            </a:pPr>
            <a:r>
              <a:rPr lang="es-ES">
                <a:solidFill>
                  <a:prstClr val="black">
                    <a:tint val="75000"/>
                  </a:prstClr>
                </a:solidFill>
              </a:rPr>
              <a:t>Curso 2021-2022</a:t>
            </a:r>
          </a:p>
        </p:txBody>
      </p:sp>
      <p:sp>
        <p:nvSpPr>
          <p:cNvPr id="5" name="Marcador de pie de página 4">
            <a:extLst>
              <a:ext uri="{FF2B5EF4-FFF2-40B4-BE49-F238E27FC236}">
                <a16:creationId xmlns:a16="http://schemas.microsoft.com/office/drawing/2014/main" id="{5EADE792-0AFB-5272-59A1-C260F22570E8}"/>
              </a:ext>
            </a:extLst>
          </p:cNvPr>
          <p:cNvSpPr>
            <a:spLocks noGrp="1"/>
          </p:cNvSpPr>
          <p:nvPr>
            <p:ph type="ftr" sz="quarter" idx="11"/>
          </p:nvPr>
        </p:nvSpPr>
        <p:spPr/>
        <p:txBody>
          <a:bodyPr/>
          <a:lstStyle/>
          <a:p>
            <a:pPr defTabSz="422041">
              <a:defRPr/>
            </a:pPr>
            <a:r>
              <a:rPr lang="es-ES">
                <a:solidFill>
                  <a:prstClr val="black">
                    <a:tint val="75000"/>
                  </a:prstClr>
                </a:solidFill>
              </a:rPr>
              <a:t>Introducción a la Ingeniería del Software</a:t>
            </a:r>
          </a:p>
        </p:txBody>
      </p:sp>
      <p:sp>
        <p:nvSpPr>
          <p:cNvPr id="6" name="Marcador de número de diapositiva 5">
            <a:extLst>
              <a:ext uri="{FF2B5EF4-FFF2-40B4-BE49-F238E27FC236}">
                <a16:creationId xmlns:a16="http://schemas.microsoft.com/office/drawing/2014/main" id="{ACEAFB86-E3DC-0881-5E73-F8C28677AED0}"/>
              </a:ext>
            </a:extLst>
          </p:cNvPr>
          <p:cNvSpPr>
            <a:spLocks noGrp="1"/>
          </p:cNvSpPr>
          <p:nvPr>
            <p:ph type="sldNum" sz="quarter" idx="12"/>
          </p:nvPr>
        </p:nvSpPr>
        <p:spPr/>
        <p:txBody>
          <a:bodyPr/>
          <a:lstStyle/>
          <a:p>
            <a:pPr defTabSz="422041">
              <a:defRPr/>
            </a:pPr>
            <a:fld id="{9961DA19-05BC-2C48-AEE7-B9DFD6D07410}" type="slidenum">
              <a:rPr lang="es-ES" smtClean="0">
                <a:solidFill>
                  <a:prstClr val="black">
                    <a:tint val="75000"/>
                  </a:prstClr>
                </a:solidFill>
              </a:rPr>
              <a:pPr defTabSz="422041">
                <a:defRPr/>
              </a:pPr>
              <a:t>9</a:t>
            </a:fld>
            <a:endParaRPr lang="es-ES">
              <a:solidFill>
                <a:prstClr val="black">
                  <a:tint val="75000"/>
                </a:prstClr>
              </a:solidFill>
            </a:endParaRPr>
          </a:p>
        </p:txBody>
      </p:sp>
      <p:pic>
        <p:nvPicPr>
          <p:cNvPr id="10" name="Imagen 9">
            <a:extLst>
              <a:ext uri="{FF2B5EF4-FFF2-40B4-BE49-F238E27FC236}">
                <a16:creationId xmlns:a16="http://schemas.microsoft.com/office/drawing/2014/main" id="{E78671A5-C72E-D736-8F93-0AB072E93C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935" y="1349345"/>
            <a:ext cx="8796130" cy="5090893"/>
          </a:xfrm>
          <a:prstGeom prst="rect">
            <a:avLst/>
          </a:prstGeom>
        </p:spPr>
      </p:pic>
    </p:spTree>
    <p:extLst>
      <p:ext uri="{BB962C8B-B14F-4D97-AF65-F5344CB8AC3E}">
        <p14:creationId xmlns:p14="http://schemas.microsoft.com/office/powerpoint/2010/main" val="384175122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1_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Presentación en pantalla (4:3)</PresentationFormat>
  <Slides>20</Slides>
  <Notes>2</Notes>
  <HiddenSlides>0</HiddenSlides>
  <ScaleCrop>false</ScaleCrop>
  <HeadingPairs>
    <vt:vector size="4" baseType="variant">
      <vt:variant>
        <vt:lpstr>Tema</vt:lpstr>
      </vt:variant>
      <vt:variant>
        <vt:i4>1</vt:i4>
      </vt:variant>
      <vt:variant>
        <vt:lpstr>Títulos de diapositiva</vt:lpstr>
      </vt:variant>
      <vt:variant>
        <vt:i4>20</vt:i4>
      </vt:variant>
    </vt:vector>
  </HeadingPairs>
  <TitlesOfParts>
    <vt:vector size="21" baseType="lpstr">
      <vt:lpstr>1_Tema de Office</vt:lpstr>
      <vt:lpstr>Sabelotodo by PF Entertainment</vt:lpstr>
      <vt:lpstr>Índice de contenidos</vt:lpstr>
      <vt:lpstr>El problema</vt:lpstr>
      <vt:lpstr>La solución</vt:lpstr>
      <vt:lpstr>Equipo y trabajo en equipo</vt:lpstr>
      <vt:lpstr>Requisitos</vt:lpstr>
      <vt:lpstr>Planificación.</vt:lpstr>
      <vt:lpstr>Arquitectura</vt:lpstr>
      <vt:lpstr>Modelos</vt:lpstr>
      <vt:lpstr>Patrones</vt:lpstr>
      <vt:lpstr>Principios: SOLID</vt:lpstr>
      <vt:lpstr>Principios: SOLID</vt:lpstr>
      <vt:lpstr>Principios: SOLID</vt:lpstr>
      <vt:lpstr>Pruebas</vt:lpstr>
      <vt:lpstr>Pruebas Mockito</vt:lpstr>
      <vt:lpstr>Estrategias y herramientas</vt:lpstr>
      <vt:lpstr>Modelo de implementación</vt:lpstr>
      <vt:lpstr>Despliegue</vt:lpstr>
      <vt:lpstr>Resultado</vt:lpstr>
      <vt:lpstr>Conclusiones</vt:lpstr>
    </vt:vector>
  </TitlesOfParts>
  <Company>uma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Antonio</dc:creator>
  <cp:revision>165</cp:revision>
  <dcterms:created xsi:type="dcterms:W3CDTF">2011-12-09T15:04:57Z</dcterms:created>
  <dcterms:modified xsi:type="dcterms:W3CDTF">2022-06-02T10:05:22Z</dcterms:modified>
</cp:coreProperties>
</file>