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31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ANDRES GONZALEZ LOPEZ" initials="JAG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1" autoAdjust="0"/>
    <p:restoredTop sz="90194" autoAdjust="0"/>
  </p:normalViewPr>
  <p:slideViewPr>
    <p:cSldViewPr snapToGrid="0" snapToObjects="1">
      <p:cViewPr varScale="1">
        <p:scale>
          <a:sx n="101" d="100"/>
          <a:sy n="101" d="100"/>
        </p:scale>
        <p:origin x="22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24/05/2022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24/05/2022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7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9673-10F7-0841-BA8E-C379F231338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1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431">
                <a:latin typeface="Geneva" panose="020B0503030404040204" pitchFamily="34" charset="0"/>
                <a:ea typeface="Geneva" panose="020B05030304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8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rgbClr val="35619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477" b="1" cap="all" spc="231" baseline="0">
                <a:solidFill>
                  <a:schemeClr val="tx2"/>
                </a:solidFill>
              </a:defRPr>
            </a:lvl1pPr>
            <a:lvl2pPr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4842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276355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anchor="ctr" compatLnSpc="1"/>
          <a:lstStyle/>
          <a:p>
            <a:pPr marL="0" marR="0" lvl="0" indent="0" algn="l" defTabSz="4220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3877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62456B19-329D-7F4D-8AB6-73ADD54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713" y="6435726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pPr defTabSz="422041">
              <a:defRPr/>
            </a:pPr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2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defRPr>
                <a:latin typeface="Helvetica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55ABEC-E29D-4301-86A5-894AFC57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2" y="58952"/>
            <a:ext cx="7213760" cy="1325563"/>
          </a:xfrm>
        </p:spPr>
        <p:txBody>
          <a:bodyPr/>
          <a:lstStyle>
            <a:lvl1pPr algn="ctr">
              <a:defRPr sz="2954" b="1">
                <a:latin typeface="Geneva" panose="020B0503030404040204" pitchFamily="34" charset="0"/>
                <a:ea typeface="Geneva" panose="020B05030304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/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/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94E7E-EDDB-41DD-B5C8-FFAE8A2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91" y="89380"/>
            <a:ext cx="726897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823" y="78391"/>
            <a:ext cx="72689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03947"/>
            <a:ext cx="7886700" cy="477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4766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66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‹Nº›</a:t>
            </a:fld>
            <a:r>
              <a:rPr lang="es-ES">
                <a:solidFill>
                  <a:prstClr val="black">
                    <a:tint val="75000"/>
                  </a:prstClr>
                </a:solidFill>
              </a:rPr>
              <a:t> / </a:t>
            </a:r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98B0DA3D-5BCA-3F42-BDC7-670B06930B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758"/>
          <a:stretch/>
        </p:blipFill>
        <p:spPr bwMode="auto">
          <a:xfrm>
            <a:off x="109062" y="233254"/>
            <a:ext cx="1018983" cy="925588"/>
          </a:xfrm>
          <a:prstGeom prst="rect">
            <a:avLst/>
          </a:prstGeom>
          <a:noFill/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5CF004E-2811-4EA8-831B-21F49683FA8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9"/>
          <a:stretch/>
        </p:blipFill>
        <p:spPr bwMode="auto">
          <a:xfrm>
            <a:off x="8331387" y="233254"/>
            <a:ext cx="740310" cy="9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2" r:id="rId1"/>
    <p:sldLayoutId id="2147484833" r:id="rId2"/>
    <p:sldLayoutId id="2147484834" r:id="rId3"/>
    <p:sldLayoutId id="2147484835" r:id="rId4"/>
    <p:sldLayoutId id="2147484836" r:id="rId5"/>
    <p:sldLayoutId id="2147484837" r:id="rId6"/>
    <p:sldLayoutId id="2147484838" r:id="rId7"/>
  </p:sldLayoutIdLst>
  <p:hf hdr="0"/>
  <p:txStyles>
    <p:titleStyle>
      <a:lvl1pPr algn="ctr" defTabSz="844083" rtl="0" eaLnBrk="1" latinLnBrk="0" hangingPunct="1">
        <a:lnSpc>
          <a:spcPct val="90000"/>
        </a:lnSpc>
        <a:spcBef>
          <a:spcPct val="0"/>
        </a:spcBef>
        <a:buNone/>
        <a:defRPr sz="2954" b="1" kern="1200">
          <a:solidFill>
            <a:srgbClr val="233E81"/>
          </a:solidFill>
          <a:latin typeface="Geneva" panose="020B0503030404040204" pitchFamily="34" charset="0"/>
          <a:ea typeface="Geneva" panose="020B0503030404040204" pitchFamily="34" charset="0"/>
          <a:cs typeface="Arial" panose="020B0604020202020204" pitchFamily="34" charset="0"/>
        </a:defRPr>
      </a:lvl1pPr>
    </p:titleStyle>
    <p:bodyStyle>
      <a:lvl1pPr marL="211021" indent="-211021" algn="l" defTabSz="844083" rtl="0" eaLnBrk="1" latinLnBrk="0" hangingPunct="1">
        <a:lnSpc>
          <a:spcPct val="100000"/>
        </a:lnSpc>
        <a:spcBef>
          <a:spcPts val="923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33062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55103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77145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99186" indent="-211021" algn="l" defTabSz="844083" rtl="0" eaLnBrk="1" latinLnBrk="0" hangingPunct="1">
        <a:lnSpc>
          <a:spcPct val="10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48117"/>
          </a:xfrm>
        </p:spPr>
        <p:txBody>
          <a:bodyPr>
            <a:normAutofit/>
          </a:bodyPr>
          <a:lstStyle/>
          <a:p>
            <a:r>
              <a:rPr lang="es-ES" dirty="0"/>
              <a:t>Presentación de proyecto</a:t>
            </a:r>
            <a:br>
              <a:rPr lang="es-ES" dirty="0"/>
            </a:br>
            <a:r>
              <a:rPr lang="es-ES" dirty="0"/>
              <a:t>&lt;título proyecto&gt;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3908" y="2570480"/>
            <a:ext cx="6858000" cy="1655762"/>
          </a:xfrm>
        </p:spPr>
        <p:txBody>
          <a:bodyPr>
            <a:normAutofit/>
          </a:bodyPr>
          <a:lstStyle/>
          <a:p>
            <a:r>
              <a:rPr lang="es-ES" sz="1600" dirty="0"/>
              <a:t>Equipo:</a:t>
            </a:r>
          </a:p>
          <a:p>
            <a:r>
              <a:rPr lang="es-ES" sz="1600" dirty="0"/>
              <a:t>Miembro 1, roles</a:t>
            </a:r>
          </a:p>
          <a:p>
            <a:r>
              <a:rPr lang="es-ES" sz="1600" dirty="0"/>
              <a:t>Miembro 2, roles</a:t>
            </a:r>
          </a:p>
          <a:p>
            <a:r>
              <a:rPr lang="es-ES" sz="1600" dirty="0"/>
              <a:t>…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01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17600"/>
            <a:ext cx="8177022" cy="5511800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Introducción – El problema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Actividades de Ingeniería de Software</a:t>
            </a:r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Planificación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46DF278-D0DC-4016-8CE5-ED318BE1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Curso 2021-2022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 la Ingeniería del Software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C76F2-8EFE-D7B4-554B-912BA407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0C900-2BAD-99F6-3C15-A0392B54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250A3-E742-2DA2-74BB-F220446E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Curso 2021-2022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BE91C-26C0-B348-0B3F-57C8C238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22041">
              <a:defRPr/>
            </a:pPr>
            <a:r>
              <a:rPr lang="es-ES">
                <a:solidFill>
                  <a:prstClr val="black">
                    <a:tint val="75000"/>
                  </a:prstClr>
                </a:solidFill>
              </a:rPr>
              <a:t>Introducción a la Ingeniería del Software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5C4C0-6831-0BAA-4B36-6F99099C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22041">
              <a:defRPr/>
            </a:pPr>
            <a:fld id="{9961DA19-05BC-2C48-AEE7-B9DFD6D07410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22041">
                <a:defRPr/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5242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80</Words>
  <Application>Microsoft Office PowerPoint</Application>
  <PresentationFormat>Presentación en pantalla (4:3)</PresentationFormat>
  <Paragraphs>30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Geneva</vt:lpstr>
      <vt:lpstr>Helvetica</vt:lpstr>
      <vt:lpstr>Verdana</vt:lpstr>
      <vt:lpstr>1_Tema de Office</vt:lpstr>
      <vt:lpstr>Presentación de proyecto &lt;título proyecto&gt;</vt:lpstr>
      <vt:lpstr>Índice de contenidos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Carlos ccm</cp:lastModifiedBy>
  <cp:revision>90</cp:revision>
  <dcterms:created xsi:type="dcterms:W3CDTF">2011-12-09T15:04:57Z</dcterms:created>
  <dcterms:modified xsi:type="dcterms:W3CDTF">2022-05-24T08:22:07Z</dcterms:modified>
</cp:coreProperties>
</file>