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831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4" r:id="rId9"/>
    <p:sldId id="262" r:id="rId10"/>
    <p:sldId id="265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 ANDRES GONZALEZ LOPEZ" initials="JAG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163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2B8115-71DF-4874-A28C-BDD96070E8DE}" v="576" dt="2022-05-24T08:16:06.2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1" autoAdjust="0"/>
    <p:restoredTop sz="90194" autoAdjust="0"/>
  </p:normalViewPr>
  <p:slideViewPr>
    <p:cSldViewPr snapToGrid="0" snapToObjects="1">
      <p:cViewPr varScale="1">
        <p:scale>
          <a:sx n="103" d="100"/>
          <a:sy n="103" d="100"/>
        </p:scale>
        <p:origin x="226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2" d="100"/>
          <a:sy n="82" d="100"/>
        </p:scale>
        <p:origin x="396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2902A-18E7-6440-A09B-741E2A2B6D42}" type="datetimeFigureOut">
              <a:rPr lang="es-ES" smtClean="0"/>
              <a:pPr/>
              <a:t>24/05/2022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3E298-198A-E546-ACD6-F2A562A8858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06339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7064A-13DB-A34E-B31E-2D0AF10C5A7A}" type="datetimeFigureOut">
              <a:rPr lang="es-ES" smtClean="0"/>
              <a:pPr/>
              <a:t>24/05/2022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89673-10F7-0841-BA8E-C379F231338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48618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89673-10F7-0841-BA8E-C379F2313381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1720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89673-10F7-0841-BA8E-C379F2313381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2146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4431">
                <a:latin typeface="Geneva" panose="020B0503030404040204" pitchFamily="34" charset="0"/>
                <a:ea typeface="Geneva" panose="020B050303040404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215"/>
            </a:lvl1pPr>
            <a:lvl2pPr marL="422041" indent="0" algn="ctr">
              <a:buNone/>
              <a:defRPr sz="1846"/>
            </a:lvl2pPr>
            <a:lvl3pPr marL="844083" indent="0" algn="ctr">
              <a:buNone/>
              <a:defRPr sz="1662"/>
            </a:lvl3pPr>
            <a:lvl4pPr marL="1266124" indent="0" algn="ctr">
              <a:buNone/>
              <a:defRPr sz="1477"/>
            </a:lvl4pPr>
            <a:lvl5pPr marL="1688165" indent="0" algn="ctr">
              <a:buNone/>
              <a:defRPr sz="1477"/>
            </a:lvl5pPr>
            <a:lvl6pPr marL="2110207" indent="0" algn="ctr">
              <a:buNone/>
              <a:defRPr sz="1477"/>
            </a:lvl6pPr>
            <a:lvl7pPr marL="2532248" indent="0" algn="ctr">
              <a:buNone/>
              <a:defRPr sz="1477"/>
            </a:lvl7pPr>
            <a:lvl8pPr marL="2954289" indent="0" algn="ctr">
              <a:buNone/>
              <a:defRPr sz="1477"/>
            </a:lvl8pPr>
            <a:lvl9pPr marL="3376331" indent="0" algn="ctr">
              <a:buNone/>
              <a:defRPr sz="1477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Curso 2021-2022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Introducción a la Ingeniería del Software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22041">
              <a:defRPr/>
            </a:pPr>
            <a:fld id="{9961DA19-05BC-2C48-AEE7-B9DFD6D07410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22041">
                <a:defRPr/>
              </a:pPr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024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492" y="58952"/>
            <a:ext cx="7213760" cy="1325563"/>
          </a:xfrm>
        </p:spPr>
        <p:txBody>
          <a:bodyPr/>
          <a:lstStyle>
            <a:lvl1pPr algn="ctr">
              <a:defRPr sz="2954" b="1">
                <a:latin typeface="Geneva" panose="020B0503030404040204" pitchFamily="34" charset="0"/>
                <a:ea typeface="Geneva" panose="020B05030304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554"/>
              </a:spcBef>
              <a:spcAft>
                <a:spcPts val="554"/>
              </a:spcAft>
              <a:defRPr>
                <a:latin typeface="Helvetica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554"/>
              </a:spcBef>
              <a:spcAft>
                <a:spcPts val="554"/>
              </a:spcAft>
              <a:defRPr>
                <a:latin typeface="Helvetica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554"/>
              </a:spcBef>
              <a:spcAft>
                <a:spcPts val="554"/>
              </a:spcAft>
              <a:defRPr>
                <a:latin typeface="Helvetica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554"/>
              </a:spcBef>
              <a:spcAft>
                <a:spcPts val="554"/>
              </a:spcAft>
              <a:defRPr>
                <a:latin typeface="Helvetica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554"/>
              </a:spcBef>
              <a:spcAft>
                <a:spcPts val="554"/>
              </a:spcAft>
              <a:defRPr>
                <a:latin typeface="Helvetica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Curso 2021-2022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Introducción a la Ingeniería del Software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22041">
              <a:defRPr/>
            </a:pPr>
            <a:fld id="{9961DA19-05BC-2C48-AEE7-B9DFD6D07410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22041">
                <a:defRPr/>
              </a:pPr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387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491" y="89380"/>
            <a:ext cx="7268979" cy="1325563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Curso 2021-2022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Introducción a la Ingeniería del Software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22041">
              <a:defRPr/>
            </a:pPr>
            <a:fld id="{9961DA19-05BC-2C48-AEE7-B9DFD6D07410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22041">
                <a:defRPr/>
              </a:pPr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383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84406" tIns="42203" rIns="84406" bIns="42203" anchor="ctr" compatLnSpc="1"/>
          <a:lstStyle/>
          <a:p>
            <a:pPr marL="0" marR="0" lvl="0" indent="0" algn="l" defTabSz="4220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6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84406" tIns="42203" rIns="84406" bIns="42203" anchor="ctr" compatLnSpc="1"/>
          <a:lstStyle/>
          <a:p>
            <a:pPr marL="0" marR="0" lvl="0" indent="0" algn="l" defTabSz="4220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6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84406" tIns="42203" rIns="84406" bIns="42203" anchor="ctr" compatLnSpc="1"/>
          <a:lstStyle/>
          <a:p>
            <a:pPr marL="0" marR="0" lvl="0" indent="0" algn="l" defTabSz="4220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6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84406" tIns="42203" rIns="84406" bIns="42203" anchor="ctr" compatLnSpc="1"/>
          <a:lstStyle/>
          <a:p>
            <a:pPr marL="0" marR="0" lvl="0" indent="0" algn="l" defTabSz="4220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6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rgbClr val="356192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84406" tIns="42203" rIns="84406" bIns="42203" anchor="ctr" compatLnSpc="1"/>
          <a:lstStyle/>
          <a:p>
            <a:pPr marL="0" marR="0" lvl="0" indent="0" algn="l" defTabSz="4220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6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477" b="1" cap="all" spc="231" baseline="0">
                <a:solidFill>
                  <a:schemeClr val="tx2"/>
                </a:solidFill>
              </a:defRPr>
            </a:lvl1pPr>
            <a:lvl2pPr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13" name="Rectángulo 12"/>
          <p:cNvSpPr>
            <a:spLocks noChangeArrowheads="1"/>
          </p:cNvSpPr>
          <p:nvPr/>
        </p:nvSpPr>
        <p:spPr bwMode="auto">
          <a:xfrm>
            <a:off x="146304" y="6484258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84406" tIns="42203" rIns="84406" bIns="42203" anchor="ctr" compatLnSpc="1"/>
          <a:lstStyle/>
          <a:p>
            <a:pPr marL="0" marR="0" lvl="0" indent="0" algn="l" defTabSz="4220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6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ángulo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84406" tIns="42203" rIns="84406" bIns="42203" anchor="ctr" compatLnSpc="1"/>
          <a:lstStyle/>
          <a:p>
            <a:pPr marL="0" marR="0" lvl="0" indent="0" algn="l" defTabSz="4220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6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Introducción a la Ingeniería del Software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Curso 2021-2022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ector recto 7"/>
          <p:cNvSpPr>
            <a:spLocks noChangeShapeType="1"/>
          </p:cNvSpPr>
          <p:nvPr/>
        </p:nvSpPr>
        <p:spPr bwMode="auto">
          <a:xfrm>
            <a:off x="152400" y="2276355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84406" tIns="42203" rIns="84406" bIns="42203" anchor="ctr" compatLnSpc="1"/>
          <a:lstStyle/>
          <a:p>
            <a:pPr marL="0" marR="0" lvl="0" indent="0" algn="l" defTabSz="4220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6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3877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20" name="Marcador de número de diapositiva 4">
            <a:extLst>
              <a:ext uri="{FF2B5EF4-FFF2-40B4-BE49-F238E27FC236}">
                <a16:creationId xmlns:a16="http://schemas.microsoft.com/office/drawing/2014/main" id="{62456B19-329D-7F4D-8AB6-73ADD5440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94713" y="6435726"/>
            <a:ext cx="457200" cy="441325"/>
          </a:xfrm>
        </p:spPr>
        <p:txBody>
          <a:bodyPr/>
          <a:lstStyle/>
          <a:p>
            <a:pPr defTabSz="422041">
              <a:defRPr/>
            </a:pPr>
            <a:fld id="{2754ED01-E2A0-4C1E-8E21-014B9904157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22041">
                <a:defRPr/>
              </a:pPr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558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Curso 2021-2022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Introducción a la Ingeniería del Software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4343400" y="1036022"/>
            <a:ext cx="457200" cy="441325"/>
          </a:xfrm>
        </p:spPr>
        <p:txBody>
          <a:bodyPr/>
          <a:lstStyle/>
          <a:p>
            <a:pPr defTabSz="422041">
              <a:defRPr/>
            </a:pPr>
            <a:fld id="{2754ED01-E2A0-4C1E-8E21-014B9904157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22041">
                <a:defRPr/>
              </a:pPr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626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554"/>
              </a:spcBef>
              <a:spcAft>
                <a:spcPts val="554"/>
              </a:spcAft>
              <a:defRPr>
                <a:latin typeface="Helvetica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554"/>
              </a:spcBef>
              <a:spcAft>
                <a:spcPts val="554"/>
              </a:spcAft>
              <a:defRPr>
                <a:latin typeface="Helvetica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554"/>
              </a:spcBef>
              <a:spcAft>
                <a:spcPts val="554"/>
              </a:spcAft>
              <a:defRPr>
                <a:latin typeface="Helvetica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554"/>
              </a:spcBef>
              <a:spcAft>
                <a:spcPts val="554"/>
              </a:spcAft>
              <a:defRPr>
                <a:latin typeface="Helvetica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554"/>
              </a:spcBef>
              <a:spcAft>
                <a:spcPts val="554"/>
              </a:spcAft>
              <a:defRPr>
                <a:latin typeface="Helvetica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22041"/>
            <a:r>
              <a:rPr lang="es-ES">
                <a:solidFill>
                  <a:prstClr val="black">
                    <a:tint val="75000"/>
                  </a:prstClr>
                </a:solidFill>
              </a:rPr>
              <a:t>Curso 2021-2022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22041"/>
            <a:r>
              <a:rPr lang="es-ES">
                <a:solidFill>
                  <a:prstClr val="black">
                    <a:tint val="75000"/>
                  </a:prstClr>
                </a:solidFill>
              </a:rPr>
              <a:t>Introducción a la Ingeniería del Software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22041"/>
            <a:fld id="{9961DA19-05BC-2C48-AEE7-B9DFD6D07410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22041"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055ABEC-E29D-4301-86A5-894AFC57B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492" y="58952"/>
            <a:ext cx="7213760" cy="1325563"/>
          </a:xfrm>
        </p:spPr>
        <p:txBody>
          <a:bodyPr/>
          <a:lstStyle>
            <a:lvl1pPr algn="ctr">
              <a:defRPr sz="2954" b="1">
                <a:latin typeface="Geneva" panose="020B0503030404040204" pitchFamily="34" charset="0"/>
                <a:ea typeface="Geneva" panose="020B05030304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062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22041"/>
            <a:r>
              <a:rPr lang="es-ES">
                <a:solidFill>
                  <a:prstClr val="black">
                    <a:tint val="75000"/>
                  </a:prstClr>
                </a:solidFill>
              </a:rPr>
              <a:t>Curso 2021-2022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22041"/>
            <a:r>
              <a:rPr lang="es-ES">
                <a:solidFill>
                  <a:prstClr val="black">
                    <a:tint val="75000"/>
                  </a:prstClr>
                </a:solidFill>
              </a:rPr>
              <a:t>Introducción a la Ingeniería del Software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22041"/>
            <a:fld id="{9961DA19-05BC-2C48-AEE7-B9DFD6D07410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22041"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694E7E-EDDB-41DD-B5C8-FFAE8A241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491" y="89380"/>
            <a:ext cx="7268979" cy="1325563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256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gi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823" y="78391"/>
            <a:ext cx="726897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503947"/>
            <a:ext cx="7886700" cy="4772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7667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Curso 2021-2022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47667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Introducción a la Ingeniería del Software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7667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22041">
              <a:defRPr/>
            </a:pPr>
            <a:fld id="{9961DA19-05BC-2C48-AEE7-B9DFD6D07410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22041">
                <a:defRPr/>
              </a:pPr>
              <a:t>‹Nº›</a:t>
            </a:fld>
            <a:r>
              <a:rPr lang="es-ES">
                <a:solidFill>
                  <a:prstClr val="black">
                    <a:tint val="75000"/>
                  </a:prstClr>
                </a:solidFill>
              </a:rPr>
              <a:t> / </a:t>
            </a:r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8">
            <a:extLst>
              <a:ext uri="{FF2B5EF4-FFF2-40B4-BE49-F238E27FC236}">
                <a16:creationId xmlns:a16="http://schemas.microsoft.com/office/drawing/2014/main" id="{98B0DA3D-5BCA-3F42-BDC7-670B06930B5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6758"/>
          <a:stretch/>
        </p:blipFill>
        <p:spPr bwMode="auto">
          <a:xfrm>
            <a:off x="109062" y="233254"/>
            <a:ext cx="1018983" cy="925588"/>
          </a:xfrm>
          <a:prstGeom prst="rect">
            <a:avLst/>
          </a:prstGeom>
          <a:noFill/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55CF004E-2811-4EA8-831B-21F49683FA8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399"/>
          <a:stretch/>
        </p:blipFill>
        <p:spPr bwMode="auto">
          <a:xfrm>
            <a:off x="8331387" y="233254"/>
            <a:ext cx="740310" cy="92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617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32" r:id="rId1"/>
    <p:sldLayoutId id="2147484833" r:id="rId2"/>
    <p:sldLayoutId id="2147484834" r:id="rId3"/>
    <p:sldLayoutId id="2147484835" r:id="rId4"/>
    <p:sldLayoutId id="2147484836" r:id="rId5"/>
    <p:sldLayoutId id="2147484837" r:id="rId6"/>
    <p:sldLayoutId id="2147484838" r:id="rId7"/>
  </p:sldLayoutIdLst>
  <p:hf hdr="0"/>
  <p:txStyles>
    <p:titleStyle>
      <a:lvl1pPr algn="ctr" defTabSz="844083" rtl="0" eaLnBrk="1" latinLnBrk="0" hangingPunct="1">
        <a:lnSpc>
          <a:spcPct val="90000"/>
        </a:lnSpc>
        <a:spcBef>
          <a:spcPct val="0"/>
        </a:spcBef>
        <a:buNone/>
        <a:defRPr sz="2954" b="1" kern="1200">
          <a:solidFill>
            <a:srgbClr val="233E81"/>
          </a:solidFill>
          <a:latin typeface="Geneva" panose="020B0503030404040204" pitchFamily="34" charset="0"/>
          <a:ea typeface="Geneva" panose="020B0503030404040204" pitchFamily="34" charset="0"/>
          <a:cs typeface="Arial" panose="020B0604020202020204" pitchFamily="34" charset="0"/>
        </a:defRPr>
      </a:lvl1pPr>
    </p:titleStyle>
    <p:bodyStyle>
      <a:lvl1pPr marL="211021" indent="-211021" algn="l" defTabSz="844083" rtl="0" eaLnBrk="1" latinLnBrk="0" hangingPunct="1">
        <a:lnSpc>
          <a:spcPct val="100000"/>
        </a:lnSpc>
        <a:spcBef>
          <a:spcPts val="923"/>
        </a:spcBef>
        <a:buFont typeface="Arial" panose="020B0604020202020204" pitchFamily="34" charset="0"/>
        <a:buChar char="•"/>
        <a:defRPr sz="2954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33062" indent="-211021" algn="l" defTabSz="844083" rtl="0" eaLnBrk="1" latinLnBrk="0" hangingPunct="1">
        <a:lnSpc>
          <a:spcPct val="100000"/>
        </a:lnSpc>
        <a:spcBef>
          <a:spcPts val="462"/>
        </a:spcBef>
        <a:buFont typeface="Arial" panose="020B0604020202020204" pitchFamily="34" charset="0"/>
        <a:buChar char="•"/>
        <a:defRPr sz="2585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055103" indent="-211021" algn="l" defTabSz="844083" rtl="0" eaLnBrk="1" latinLnBrk="0" hangingPunct="1">
        <a:lnSpc>
          <a:spcPct val="100000"/>
        </a:lnSpc>
        <a:spcBef>
          <a:spcPts val="462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477145" indent="-211021" algn="l" defTabSz="844083" rtl="0" eaLnBrk="1" latinLnBrk="0" hangingPunct="1">
        <a:lnSpc>
          <a:spcPct val="100000"/>
        </a:lnSpc>
        <a:spcBef>
          <a:spcPts val="462"/>
        </a:spcBef>
        <a:buFont typeface="Arial" panose="020B0604020202020204" pitchFamily="34" charset="0"/>
        <a:buChar char="•"/>
        <a:defRPr sz="1846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899186" indent="-211021" algn="l" defTabSz="844083" rtl="0" eaLnBrk="1" latinLnBrk="0" hangingPunct="1">
        <a:lnSpc>
          <a:spcPct val="100000"/>
        </a:lnSpc>
        <a:spcBef>
          <a:spcPts val="462"/>
        </a:spcBef>
        <a:buFont typeface="Arial" panose="020B0604020202020204" pitchFamily="34" charset="0"/>
        <a:buChar char="•"/>
        <a:defRPr sz="1846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321227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975803"/>
          </a:xfrm>
        </p:spPr>
        <p:txBody>
          <a:bodyPr>
            <a:normAutofit/>
          </a:bodyPr>
          <a:lstStyle/>
          <a:p>
            <a:r>
              <a:rPr lang="es-ES" sz="4400" dirty="0">
                <a:latin typeface="Geneva"/>
                <a:cs typeface="Arial"/>
              </a:rPr>
              <a:t>Sabelotodo</a:t>
            </a:r>
            <a:br>
              <a:rPr lang="es-ES" sz="4400" dirty="0">
                <a:latin typeface="Geneva"/>
                <a:cs typeface="Arial"/>
              </a:rPr>
            </a:br>
            <a:r>
              <a:rPr lang="es-ES" sz="1200" dirty="0" err="1">
                <a:latin typeface="Geneva"/>
                <a:cs typeface="Arial"/>
              </a:rPr>
              <a:t>by</a:t>
            </a:r>
            <a:r>
              <a:rPr lang="es-ES" sz="1200" dirty="0">
                <a:latin typeface="Geneva"/>
                <a:cs typeface="Arial"/>
              </a:rPr>
              <a:t> PF </a:t>
            </a:r>
            <a:r>
              <a:rPr lang="es-ES" sz="1200" dirty="0" err="1">
                <a:latin typeface="Geneva"/>
                <a:cs typeface="Arial"/>
              </a:rPr>
              <a:t>Entertainment</a:t>
            </a:r>
            <a:endParaRPr lang="es-ES" sz="4400" dirty="0" err="1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13908" y="2220968"/>
            <a:ext cx="6858000" cy="3752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1600" dirty="0"/>
              <a:t>Equipo:</a:t>
            </a:r>
          </a:p>
          <a:p>
            <a:r>
              <a:rPr lang="es-ES" sz="1600" dirty="0">
                <a:latin typeface="Verdana"/>
                <a:ea typeface="Verdana"/>
              </a:rPr>
              <a:t>Carlos Castaño Moreno, planificación, diseño y scrum master.</a:t>
            </a:r>
          </a:p>
          <a:p>
            <a:r>
              <a:rPr lang="es-ES" sz="1600" dirty="0">
                <a:latin typeface="Verdana"/>
                <a:ea typeface="Verdana"/>
              </a:rPr>
              <a:t>Nuria Rodríguez Tortosa, planificación, diseño y analista.</a:t>
            </a:r>
          </a:p>
          <a:p>
            <a:r>
              <a:rPr lang="es-ES" sz="1600" dirty="0">
                <a:latin typeface="Verdana"/>
                <a:ea typeface="Verdana"/>
              </a:rPr>
              <a:t>Daniel García Rodríguez, implementación y scrum master.</a:t>
            </a:r>
          </a:p>
          <a:p>
            <a:r>
              <a:rPr lang="es-ES" sz="1600" dirty="0">
                <a:latin typeface="Verdana"/>
                <a:ea typeface="Verdana"/>
              </a:rPr>
              <a:t>Javier Leiva Dueñas, implementación y prueba.</a:t>
            </a:r>
            <a:endParaRPr lang="es-ES" sz="1600" dirty="0"/>
          </a:p>
          <a:p>
            <a:r>
              <a:rPr lang="es-ES" sz="1600" dirty="0">
                <a:latin typeface="Verdana"/>
                <a:ea typeface="Verdana"/>
              </a:rPr>
              <a:t>Javier Lanceta Salas, implementación y prueba.</a:t>
            </a:r>
            <a:endParaRPr lang="es-ES" dirty="0"/>
          </a:p>
          <a:p>
            <a:r>
              <a:rPr lang="es-ES" sz="1600" dirty="0">
                <a:latin typeface="Verdana"/>
                <a:ea typeface="Verdana"/>
              </a:rPr>
              <a:t>Guillermo Tell González, planificación, prueba y analista.</a:t>
            </a:r>
            <a:endParaRPr lang="es-ES" dirty="0"/>
          </a:p>
          <a:p>
            <a:r>
              <a:rPr lang="es-ES" sz="1600" dirty="0">
                <a:latin typeface="Verdana"/>
                <a:ea typeface="Verdana"/>
              </a:rPr>
              <a:t>Julián Castro Coloma, diseño, prueba y scrum master.</a:t>
            </a:r>
            <a:endParaRPr lang="es-ES" dirty="0"/>
          </a:p>
          <a:p>
            <a:r>
              <a:rPr lang="es-ES" sz="1600" dirty="0">
                <a:latin typeface="Verdana"/>
                <a:ea typeface="Verdana"/>
              </a:rPr>
              <a:t>Pablo Fernández Serrano, diseño e implementación.</a:t>
            </a:r>
            <a:endParaRPr lang="es-ES" dirty="0"/>
          </a:p>
          <a:p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430160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976B5A-B1FE-AA44-5307-8983E17F6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950" dirty="0">
                <a:latin typeface="Geneva"/>
              </a:rPr>
              <a:t>Pruebas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CD13E6-C70F-756B-9193-AB58FB03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BE840B-B08D-477F-FD9F-3334C4503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Curso 2021-2022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81049A-060D-24D7-7DC7-79841F480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Introducción a la Ingeniería del Software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B6CB30-A328-58DB-6883-2323124C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22041">
              <a:defRPr/>
            </a:pPr>
            <a:fld id="{9961DA19-05BC-2C48-AEE7-B9DFD6D07410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22041">
                <a:defRPr/>
              </a:pPr>
              <a:t>10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499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0F960-EDD5-882D-8B18-2D5FBCF7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AA4DAC-C655-9E65-B602-7A5AD1380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99519D-E047-B1D4-083C-C20D2B355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Curso 2021-2022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7621F8-9C3F-E245-F56B-43BCA71BA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Introducción a la Ingeniería del Software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E16AB4-8085-3A01-E83B-1892F6649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22041">
              <a:defRPr/>
            </a:pPr>
            <a:fld id="{9961DA19-05BC-2C48-AEE7-B9DFD6D07410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22041">
                <a:defRPr/>
              </a:pPr>
              <a:t>11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828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 de contenidos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117600"/>
            <a:ext cx="8177022" cy="5511800"/>
          </a:xfrm>
        </p:spPr>
        <p:txBody>
          <a:bodyPr>
            <a:normAutofit fontScale="55000" lnSpcReduction="20000"/>
          </a:bodyPr>
          <a:lstStyle/>
          <a:p>
            <a:r>
              <a:rPr lang="es-ES" dirty="0"/>
              <a:t>Introducción – El problema</a:t>
            </a:r>
          </a:p>
          <a:p>
            <a:r>
              <a:rPr lang="es-ES" dirty="0"/>
              <a:t>La solución</a:t>
            </a:r>
          </a:p>
          <a:p>
            <a:r>
              <a:rPr lang="es-ES" dirty="0"/>
              <a:t>El equipo y el trabajo en equipo</a:t>
            </a:r>
          </a:p>
          <a:p>
            <a:r>
              <a:rPr lang="es-ES" dirty="0"/>
              <a:t>Actividades de Ingeniería de Software</a:t>
            </a:r>
          </a:p>
          <a:p>
            <a:pPr lvl="1"/>
            <a:r>
              <a:rPr lang="es-ES" dirty="0"/>
              <a:t>Requisitos</a:t>
            </a:r>
          </a:p>
          <a:p>
            <a:pPr lvl="1"/>
            <a:r>
              <a:rPr lang="es-ES" dirty="0"/>
              <a:t>Planificación</a:t>
            </a:r>
          </a:p>
          <a:p>
            <a:pPr lvl="1"/>
            <a:r>
              <a:rPr lang="es-ES" dirty="0"/>
              <a:t>Arquitectura</a:t>
            </a:r>
          </a:p>
          <a:p>
            <a:pPr lvl="1"/>
            <a:r>
              <a:rPr lang="es-ES" dirty="0"/>
              <a:t>Modelos </a:t>
            </a:r>
          </a:p>
          <a:p>
            <a:pPr lvl="1"/>
            <a:r>
              <a:rPr lang="es-ES" dirty="0"/>
              <a:t>Patrones/Principios</a:t>
            </a:r>
          </a:p>
          <a:p>
            <a:pPr lvl="1"/>
            <a:r>
              <a:rPr lang="es-ES" dirty="0"/>
              <a:t>Pruebas</a:t>
            </a:r>
          </a:p>
          <a:p>
            <a:r>
              <a:rPr lang="es-ES" dirty="0"/>
              <a:t>Desarrollo/Despliegue</a:t>
            </a:r>
          </a:p>
          <a:p>
            <a:pPr lvl="1"/>
            <a:r>
              <a:rPr lang="es-ES" dirty="0"/>
              <a:t>Estrategias y herramientas</a:t>
            </a:r>
          </a:p>
          <a:p>
            <a:pPr lvl="1"/>
            <a:r>
              <a:rPr lang="es-ES" dirty="0"/>
              <a:t>Modelo de Implementación </a:t>
            </a:r>
          </a:p>
          <a:p>
            <a:pPr lvl="1"/>
            <a:r>
              <a:rPr lang="es-ES" dirty="0"/>
              <a:t>Despliegue</a:t>
            </a:r>
          </a:p>
          <a:p>
            <a:r>
              <a:rPr lang="es-ES" dirty="0"/>
              <a:t>Resultados</a:t>
            </a:r>
          </a:p>
          <a:p>
            <a:r>
              <a:rPr lang="es-ES" dirty="0"/>
              <a:t>Conclusiones</a:t>
            </a:r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F46DF278-D0DC-4016-8CE5-ED318BE19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Curso 2021-2022</a:t>
            </a:r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 la Ingeniería del Software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94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1C76F2-8EFE-D7B4-554B-912BA4076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50" dirty="0">
                <a:latin typeface="Geneva"/>
              </a:rPr>
              <a:t>El </a:t>
            </a:r>
            <a:r>
              <a:rPr lang="en-US" sz="2950" dirty="0" err="1">
                <a:latin typeface="Geneva"/>
              </a:rPr>
              <a:t>problema</a:t>
            </a:r>
            <a:endParaRPr lang="en-US" dirty="0" err="1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C0C900-2BAD-99F6-3C15-A0392B540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503947"/>
            <a:ext cx="5525129" cy="41398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10820" indent="-210820" algn="ctr">
              <a:buNone/>
            </a:pPr>
            <a:r>
              <a:rPr lang="es-ES" sz="2950" dirty="0">
                <a:latin typeface="Helvetica"/>
                <a:ea typeface="Verdana"/>
                <a:cs typeface="Helvetica"/>
              </a:rPr>
              <a:t>Hacer una adaptación del juego tradicional 'Trivial' quitando la rivalidad de competir contra otros jugadores y entretener a los usuarios en partidas más rápidas que desafían su conocimiento en entretenimiento y ciencia. </a:t>
            </a:r>
            <a:endParaRPr lang="es-ES" sz="2950" dirty="0">
              <a:cs typeface="Helvetica"/>
            </a:endParaRP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5250A3-E742-2DA2-74BB-F220446EB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Curso 2021-2022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3BE91C-26C0-B348-0B3F-57C8C238B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Introducción a la Ingeniería del Software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05C4C0-6831-0BAA-4B36-6F99099CF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22041">
              <a:defRPr/>
            </a:pPr>
            <a:fld id="{9961DA19-05BC-2C48-AEE7-B9DFD6D07410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22041">
                <a:defRPr/>
              </a:pPr>
              <a:t>3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Imagen 7" descr="Texto&#10;&#10;Descripción generada automáticamente">
            <a:extLst>
              <a:ext uri="{FF2B5EF4-FFF2-40B4-BE49-F238E27FC236}">
                <a16:creationId xmlns:a16="http://schemas.microsoft.com/office/drawing/2014/main" id="{5349D0B1-E0DB-36CD-5EF3-16C119406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055" y="2191616"/>
            <a:ext cx="25908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252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EB480-71EC-9782-42FD-BFC03D8C2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950" dirty="0">
                <a:latin typeface="Geneva"/>
              </a:rPr>
              <a:t>Equipo y trabajo en equipo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BDD5A3-9DAB-5207-0DDC-9C409625F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95F94C-6284-D092-E748-41CB32C41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Curso 2021-2022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0BB940-6F87-5CC3-225D-E19B063E0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Introducción a la Ingeniería del Software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2F5330-4383-1B4E-66CE-C8D09B8DE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22041">
              <a:defRPr/>
            </a:pPr>
            <a:fld id="{9961DA19-05BC-2C48-AEE7-B9DFD6D07410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22041">
                <a:defRPr/>
              </a:pPr>
              <a:t>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372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F9AE5-73E0-80E1-72EB-C1B0BBF4A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950" dirty="0">
                <a:latin typeface="Geneva"/>
              </a:rPr>
              <a:t>Requisitos</a:t>
            </a:r>
            <a:endParaRPr lang="es-ES" dirty="0"/>
          </a:p>
        </p:txBody>
      </p:sp>
      <p:pic>
        <p:nvPicPr>
          <p:cNvPr id="7" name="Imagen 7" descr="Diagrama&#10;&#10;Descripción generada automáticamente">
            <a:extLst>
              <a:ext uri="{FF2B5EF4-FFF2-40B4-BE49-F238E27FC236}">
                <a16:creationId xmlns:a16="http://schemas.microsoft.com/office/drawing/2014/main" id="{63B1447D-0AEE-5482-2B6A-F1DBBC9516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404" y="1938366"/>
            <a:ext cx="8245657" cy="3337123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1AED72-993D-4618-1907-16AFC7543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Curso 2021-2022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BDCB37-911A-43EE-C366-D2CB9AF9D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Introducción a la Ingeniería del Software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C90CA9-87EA-3B98-F7C7-977868823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22041">
              <a:defRPr/>
            </a:pPr>
            <a:fld id="{9961DA19-05BC-2C48-AEE7-B9DFD6D07410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22041">
                <a:defRPr/>
              </a:pPr>
              <a:t>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069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2D0B56-CD85-64BA-3676-6C3B8A9D5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950" dirty="0">
                <a:latin typeface="Geneva"/>
              </a:rPr>
              <a:t>Planificación.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542526-2D1B-5E24-08AB-F70644F58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503947"/>
            <a:ext cx="7697775" cy="7486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sz="2950" dirty="0">
                <a:latin typeface="Helvetica"/>
                <a:ea typeface="Verdana"/>
                <a:cs typeface="Arial"/>
              </a:rPr>
              <a:t>Hemos seleccionado la metodología Scrum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C54609-8253-0974-C6C1-D8802A5FE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Curso 2021-2022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69367F-AE39-7C68-849C-BB576D749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Introducción a la Ingeniería del Software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3B6FA5-A77A-0082-04C0-6CDA5AEC9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22041">
              <a:defRPr/>
            </a:pPr>
            <a:fld id="{9961DA19-05BC-2C48-AEE7-B9DFD6D07410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22041">
                <a:defRPr/>
              </a:pPr>
              <a:t>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Imagen 7" descr="Diagrama, Escala de tiempo&#10;&#10;Descripción generada automáticamente">
            <a:extLst>
              <a:ext uri="{FF2B5EF4-FFF2-40B4-BE49-F238E27FC236}">
                <a16:creationId xmlns:a16="http://schemas.microsoft.com/office/drawing/2014/main" id="{035C372D-9FC4-3595-2D3D-54A9BCC76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937" y="2023865"/>
            <a:ext cx="7258523" cy="398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016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FF439-ADBC-E2A8-75DD-26B866C62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950" dirty="0">
                <a:latin typeface="Geneva"/>
              </a:rPr>
              <a:t>Arquitectura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20D9C2-CAC7-E2F4-D4D7-FC1C53F1E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7F6A76-A49E-63E1-873B-974ABA7D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Curso 2021-2022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2D4C27-4DF3-360E-6F59-85946C50B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Introducción a la Ingeniería del Software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FB0E14-3B76-E561-001A-F81574E95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22041">
              <a:defRPr/>
            </a:pPr>
            <a:fld id="{9961DA19-05BC-2C48-AEE7-B9DFD6D07410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22041">
                <a:defRPr/>
              </a:pPr>
              <a:t>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806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B4040A-B532-101C-06D2-E433575FE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950" dirty="0">
                <a:latin typeface="Geneva"/>
              </a:rPr>
              <a:t>Modelos</a:t>
            </a:r>
            <a:endParaRPr lang="es-ES" sz="295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9AF41E-3847-E031-C574-A321E770A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E2F660-9A10-8F85-498A-F308016B7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Curso 2021-2022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ADE792-0AFB-5272-59A1-C260F2257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Introducción a la Ingeniería del Software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EAFB86-E3DC-0881-5E73-F8C28677A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22041">
              <a:defRPr/>
            </a:pPr>
            <a:fld id="{9961DA19-05BC-2C48-AEE7-B9DFD6D07410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22041">
                <a:defRPr/>
              </a:pPr>
              <a:t>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751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2B5780-49D8-D397-78A8-E07A10F47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950" dirty="0">
                <a:latin typeface="Geneva"/>
              </a:rPr>
              <a:t>Patrones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DC2392-65CF-CBD0-FD19-E260ABAC4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79FFCC-B079-4DB2-AD00-99192F4D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Curso 2021-2022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170F22-D978-887A-A622-BB7A4BDD8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Introducción a la Ingeniería del Software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425E5B-FF22-FD9C-5BE3-4E38594D8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22041">
              <a:defRPr/>
            </a:pPr>
            <a:fld id="{9961DA19-05BC-2C48-AEE7-B9DFD6D07410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22041">
                <a:defRPr/>
              </a:pPr>
              <a:t>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494902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4191</TotalTime>
  <Words>80</Words>
  <Application>Microsoft Office PowerPoint</Application>
  <PresentationFormat>Presentación en pantalla (4:3)</PresentationFormat>
  <Paragraphs>30</Paragraphs>
  <Slides>11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1_Tema de Office</vt:lpstr>
      <vt:lpstr>Sabelotodo by PF Entertainment</vt:lpstr>
      <vt:lpstr>Índice de contenidos</vt:lpstr>
      <vt:lpstr>El problema</vt:lpstr>
      <vt:lpstr>Equipo y trabajo en equipo</vt:lpstr>
      <vt:lpstr>Requisitos</vt:lpstr>
      <vt:lpstr>Planificación.</vt:lpstr>
      <vt:lpstr>Arquitectura</vt:lpstr>
      <vt:lpstr>Modelos</vt:lpstr>
      <vt:lpstr>Patrones</vt:lpstr>
      <vt:lpstr>Pruebas</vt:lpstr>
      <vt:lpstr>Presentación de PowerPoint</vt:lpstr>
    </vt:vector>
  </TitlesOfParts>
  <Company>uma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</dc:creator>
  <cp:lastModifiedBy>Javier Troya Castilla</cp:lastModifiedBy>
  <cp:revision>194</cp:revision>
  <dcterms:created xsi:type="dcterms:W3CDTF">2011-12-09T15:04:57Z</dcterms:created>
  <dcterms:modified xsi:type="dcterms:W3CDTF">2022-05-24T08:27:00Z</dcterms:modified>
</cp:coreProperties>
</file>