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BF02D-3071-4CE4-BE8C-1A2CB513EAD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C699C8-7EFC-4850-B7F4-CCD4C38E1249}">
      <dgm:prSet/>
      <dgm:spPr/>
      <dgm:t>
        <a:bodyPr/>
        <a:lstStyle/>
        <a:p>
          <a:r>
            <a:rPr lang="en-US"/>
            <a:t>Problem: </a:t>
          </a:r>
        </a:p>
      </dgm:t>
    </dgm:pt>
    <dgm:pt modelId="{CD8B6330-B0B3-49D7-A784-A606DC0DE776}" type="parTrans" cxnId="{3ACD42C2-8754-40D0-9581-7AFBFBA97B60}">
      <dgm:prSet/>
      <dgm:spPr/>
      <dgm:t>
        <a:bodyPr/>
        <a:lstStyle/>
        <a:p>
          <a:endParaRPr lang="en-US"/>
        </a:p>
      </dgm:t>
    </dgm:pt>
    <dgm:pt modelId="{C2016A21-A79C-4943-8E04-193358426B32}" type="sibTrans" cxnId="{3ACD42C2-8754-40D0-9581-7AFBFBA97B60}">
      <dgm:prSet/>
      <dgm:spPr/>
      <dgm:t>
        <a:bodyPr/>
        <a:lstStyle/>
        <a:p>
          <a:endParaRPr lang="en-US"/>
        </a:p>
      </dgm:t>
    </dgm:pt>
    <dgm:pt modelId="{3FEFF037-EBD9-4989-BBEF-DC31FF0BF5A7}">
      <dgm:prSet/>
      <dgm:spPr/>
      <dgm:t>
        <a:bodyPr/>
        <a:lstStyle/>
        <a:p>
          <a:r>
            <a:rPr lang="en-US" b="0" i="0"/>
            <a:t>Given 2 ints, a and b, return their sum. However, sums in the range 10…19 inclusive, are forbidden, so in that case just return 20.</a:t>
          </a:r>
          <a:endParaRPr lang="en-US"/>
        </a:p>
      </dgm:t>
    </dgm:pt>
    <dgm:pt modelId="{3E6E172A-1787-46FC-A54B-4A16DA0BDE07}" type="parTrans" cxnId="{56898C30-E8A2-42A2-9FE0-79209EF06E14}">
      <dgm:prSet/>
      <dgm:spPr/>
      <dgm:t>
        <a:bodyPr/>
        <a:lstStyle/>
        <a:p>
          <a:endParaRPr lang="en-US"/>
        </a:p>
      </dgm:t>
    </dgm:pt>
    <dgm:pt modelId="{8ED6882F-0198-46F4-918A-ACFE27309D9D}" type="sibTrans" cxnId="{56898C30-E8A2-42A2-9FE0-79209EF06E14}">
      <dgm:prSet/>
      <dgm:spPr/>
      <dgm:t>
        <a:bodyPr/>
        <a:lstStyle/>
        <a:p>
          <a:endParaRPr lang="en-US"/>
        </a:p>
      </dgm:t>
    </dgm:pt>
    <dgm:pt modelId="{200FF072-3271-45DC-BE14-5FBB6EA4131B}" type="pres">
      <dgm:prSet presAssocID="{750BF02D-3071-4CE4-BE8C-1A2CB513EADF}" presName="linearFlow" presStyleCnt="0">
        <dgm:presLayoutVars>
          <dgm:resizeHandles val="exact"/>
        </dgm:presLayoutVars>
      </dgm:prSet>
      <dgm:spPr/>
    </dgm:pt>
    <dgm:pt modelId="{DDAAB5A0-6F1B-4F9D-B362-6974E603F68F}" type="pres">
      <dgm:prSet presAssocID="{64C699C8-7EFC-4850-B7F4-CCD4C38E1249}" presName="node" presStyleLbl="node1" presStyleIdx="0" presStyleCnt="2">
        <dgm:presLayoutVars>
          <dgm:bulletEnabled val="1"/>
        </dgm:presLayoutVars>
      </dgm:prSet>
      <dgm:spPr/>
    </dgm:pt>
    <dgm:pt modelId="{D694F4C2-39FD-4AC1-84BF-99972FDF2A25}" type="pres">
      <dgm:prSet presAssocID="{C2016A21-A79C-4943-8E04-193358426B32}" presName="sibTrans" presStyleLbl="sibTrans2D1" presStyleIdx="0" presStyleCnt="1"/>
      <dgm:spPr/>
    </dgm:pt>
    <dgm:pt modelId="{25361BD3-3DBA-4B70-A47F-685B808718E1}" type="pres">
      <dgm:prSet presAssocID="{C2016A21-A79C-4943-8E04-193358426B32}" presName="connectorText" presStyleLbl="sibTrans2D1" presStyleIdx="0" presStyleCnt="1"/>
      <dgm:spPr/>
    </dgm:pt>
    <dgm:pt modelId="{E73787A9-56E6-46B6-BA84-F7706CD648F5}" type="pres">
      <dgm:prSet presAssocID="{3FEFF037-EBD9-4989-BBEF-DC31FF0BF5A7}" presName="node" presStyleLbl="node1" presStyleIdx="1" presStyleCnt="2">
        <dgm:presLayoutVars>
          <dgm:bulletEnabled val="1"/>
        </dgm:presLayoutVars>
      </dgm:prSet>
      <dgm:spPr/>
    </dgm:pt>
  </dgm:ptLst>
  <dgm:cxnLst>
    <dgm:cxn modelId="{56898C30-E8A2-42A2-9FE0-79209EF06E14}" srcId="{750BF02D-3071-4CE4-BE8C-1A2CB513EADF}" destId="{3FEFF037-EBD9-4989-BBEF-DC31FF0BF5A7}" srcOrd="1" destOrd="0" parTransId="{3E6E172A-1787-46FC-A54B-4A16DA0BDE07}" sibTransId="{8ED6882F-0198-46F4-918A-ACFE27309D9D}"/>
    <dgm:cxn modelId="{8947C17E-BB84-489A-AD2E-898986A4E83D}" type="presOf" srcId="{C2016A21-A79C-4943-8E04-193358426B32}" destId="{25361BD3-3DBA-4B70-A47F-685B808718E1}" srcOrd="1" destOrd="0" presId="urn:microsoft.com/office/officeart/2005/8/layout/process2"/>
    <dgm:cxn modelId="{552C80A6-0254-404C-9B27-4FC745F2E078}" type="presOf" srcId="{750BF02D-3071-4CE4-BE8C-1A2CB513EADF}" destId="{200FF072-3271-45DC-BE14-5FBB6EA4131B}" srcOrd="0" destOrd="0" presId="urn:microsoft.com/office/officeart/2005/8/layout/process2"/>
    <dgm:cxn modelId="{3ACD42C2-8754-40D0-9581-7AFBFBA97B60}" srcId="{750BF02D-3071-4CE4-BE8C-1A2CB513EADF}" destId="{64C699C8-7EFC-4850-B7F4-CCD4C38E1249}" srcOrd="0" destOrd="0" parTransId="{CD8B6330-B0B3-49D7-A784-A606DC0DE776}" sibTransId="{C2016A21-A79C-4943-8E04-193358426B32}"/>
    <dgm:cxn modelId="{297F70CD-7502-4E5E-8235-B1863EC1EE9E}" type="presOf" srcId="{C2016A21-A79C-4943-8E04-193358426B32}" destId="{D694F4C2-39FD-4AC1-84BF-99972FDF2A25}" srcOrd="0" destOrd="0" presId="urn:microsoft.com/office/officeart/2005/8/layout/process2"/>
    <dgm:cxn modelId="{751FCBDE-AEE9-4B25-8E0D-AFCCCF103765}" type="presOf" srcId="{64C699C8-7EFC-4850-B7F4-CCD4C38E1249}" destId="{DDAAB5A0-6F1B-4F9D-B362-6974E603F68F}" srcOrd="0" destOrd="0" presId="urn:microsoft.com/office/officeart/2005/8/layout/process2"/>
    <dgm:cxn modelId="{B06369EB-AC97-4E60-B062-2232FAC98E8E}" type="presOf" srcId="{3FEFF037-EBD9-4989-BBEF-DC31FF0BF5A7}" destId="{E73787A9-56E6-46B6-BA84-F7706CD648F5}" srcOrd="0" destOrd="0" presId="urn:microsoft.com/office/officeart/2005/8/layout/process2"/>
    <dgm:cxn modelId="{A76D61B8-E4CA-400C-8E62-AC0BDCC2FEEF}" type="presParOf" srcId="{200FF072-3271-45DC-BE14-5FBB6EA4131B}" destId="{DDAAB5A0-6F1B-4F9D-B362-6974E603F68F}" srcOrd="0" destOrd="0" presId="urn:microsoft.com/office/officeart/2005/8/layout/process2"/>
    <dgm:cxn modelId="{1A831A54-2E7A-4666-A292-87B90042EA01}" type="presParOf" srcId="{200FF072-3271-45DC-BE14-5FBB6EA4131B}" destId="{D694F4C2-39FD-4AC1-84BF-99972FDF2A25}" srcOrd="1" destOrd="0" presId="urn:microsoft.com/office/officeart/2005/8/layout/process2"/>
    <dgm:cxn modelId="{D4CEC907-4DA0-48D8-AA9E-79C7E8F67FDA}" type="presParOf" srcId="{D694F4C2-39FD-4AC1-84BF-99972FDF2A25}" destId="{25361BD3-3DBA-4B70-A47F-685B808718E1}" srcOrd="0" destOrd="0" presId="urn:microsoft.com/office/officeart/2005/8/layout/process2"/>
    <dgm:cxn modelId="{2005A704-EF9B-476B-AD5C-C4DC72D76D11}" type="presParOf" srcId="{200FF072-3271-45DC-BE14-5FBB6EA4131B}" destId="{E73787A9-56E6-46B6-BA84-F7706CD648F5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AB5A0-6F1B-4F9D-B362-6974E603F68F}">
      <dsp:nvSpPr>
        <dsp:cNvPr id="0" name=""/>
        <dsp:cNvSpPr/>
      </dsp:nvSpPr>
      <dsp:spPr>
        <a:xfrm>
          <a:off x="1637124" y="616"/>
          <a:ext cx="3636138" cy="202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Problem: </a:t>
          </a:r>
        </a:p>
      </dsp:txBody>
      <dsp:txXfrm>
        <a:off x="1696290" y="59782"/>
        <a:ext cx="3517806" cy="1901744"/>
      </dsp:txXfrm>
    </dsp:sp>
    <dsp:sp modelId="{D694F4C2-39FD-4AC1-84BF-99972FDF2A25}">
      <dsp:nvSpPr>
        <dsp:cNvPr id="0" name=""/>
        <dsp:cNvSpPr/>
      </dsp:nvSpPr>
      <dsp:spPr>
        <a:xfrm rot="5400000">
          <a:off x="3076429" y="2071195"/>
          <a:ext cx="757528" cy="9090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82483" y="2146948"/>
        <a:ext cx="545420" cy="530270"/>
      </dsp:txXfrm>
    </dsp:sp>
    <dsp:sp modelId="{E73787A9-56E6-46B6-BA84-F7706CD648F5}">
      <dsp:nvSpPr>
        <dsp:cNvPr id="0" name=""/>
        <dsp:cNvSpPr/>
      </dsp:nvSpPr>
      <dsp:spPr>
        <a:xfrm>
          <a:off x="1637124" y="3030731"/>
          <a:ext cx="3636138" cy="202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Given 2 ints, a and b, return their sum. However, sums in the range 10…19 inclusive, are forbidden, so in that case just return 20.</a:t>
          </a:r>
          <a:endParaRPr lang="en-US" sz="2400" kern="1200"/>
        </a:p>
      </dsp:txBody>
      <dsp:txXfrm>
        <a:off x="1696290" y="3089897"/>
        <a:ext cx="3517806" cy="190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0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3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6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6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8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bat.com/prob/p1166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410D-281B-4444-9D1E-13BBA0F7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s-PR">
                <a:solidFill>
                  <a:srgbClr val="FFFFFF"/>
                </a:solidFill>
              </a:rPr>
              <a:t>Logic1:  sorta_sum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7897C-E6EB-401A-ABC4-BA069225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s-PR">
                <a:solidFill>
                  <a:srgbClr val="FFFFFF"/>
                </a:solidFill>
              </a:rPr>
              <a:t>By Francisco Ruiz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7391006-C2A1-403D-AEBB-4C4C84FC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39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2555F-6C89-45CB-8580-086A0CB8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  <a:t>sorta_sum(3,4) = 7</a:t>
            </a: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  <a:t>sorta_sum(8,9) = 20</a:t>
            </a: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  <a:t>sorta_sum(14,7) = 21</a:t>
            </a: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  <a:t>sorta_sum(4,5) = 9</a:t>
            </a: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  <a:t>sorta_sum(4,6) = 20</a:t>
            </a:r>
            <a:br>
              <a:rPr lang="es-PR" sz="2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R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A3D3D2-CBAD-4646-9BC5-2A0398F83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7217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40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ADF22-C62F-4986-A4AC-7F7ED0F8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s-PR" sz="4000">
                <a:solidFill>
                  <a:srgbClr val="FFFFFF"/>
                </a:solidFill>
              </a:rPr>
              <a:t>How to solve?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ABA3-4FB1-41E7-9A9C-1672F5EA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s-PR" sz="1800" dirty="0" err="1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s-PR" sz="1800" dirty="0">
                <a:solidFill>
                  <a:srgbClr val="FFFFFF"/>
                </a:solidFill>
              </a:rPr>
              <a:t> </a:t>
            </a:r>
            <a:r>
              <a:rPr lang="es-PR" sz="1800" dirty="0" err="1">
                <a:solidFill>
                  <a:srgbClr val="FFFFFF"/>
                </a:solidFill>
              </a:rPr>
              <a:t>sorta_sum</a:t>
            </a:r>
            <a:r>
              <a:rPr lang="es-PR" sz="1800" dirty="0">
                <a:solidFill>
                  <a:srgbClr val="FFFFFF"/>
                </a:solidFill>
              </a:rPr>
              <a:t> (a, b):</a:t>
            </a:r>
          </a:p>
          <a:p>
            <a:endParaRPr lang="es-PR" sz="1800" dirty="0">
              <a:solidFill>
                <a:srgbClr val="FFFFFF"/>
              </a:solidFill>
            </a:endParaRPr>
          </a:p>
          <a:p>
            <a:pPr marL="201168" lvl="1" indent="0">
              <a:buNone/>
            </a:pPr>
            <a:r>
              <a:rPr lang="es-PR" sz="1800" dirty="0">
                <a:solidFill>
                  <a:srgbClr val="FFFFFF"/>
                </a:solidFill>
              </a:rPr>
              <a:t>    sum = a + b</a:t>
            </a:r>
          </a:p>
          <a:p>
            <a:pPr marL="201168" lvl="1" indent="0">
              <a:buNone/>
            </a:pPr>
            <a:endParaRPr lang="es-PR" sz="1800" dirty="0">
              <a:solidFill>
                <a:srgbClr val="FFFFFF"/>
              </a:solidFill>
            </a:endParaRPr>
          </a:p>
          <a:p>
            <a:pPr marL="201168" lvl="1" indent="0">
              <a:buNone/>
            </a:pPr>
            <a:r>
              <a:rPr lang="es-PR" sz="1800" dirty="0">
                <a:solidFill>
                  <a:srgbClr val="FFFFFF"/>
                </a:solidFill>
              </a:rPr>
              <a:t>    </a:t>
            </a:r>
            <a:r>
              <a:rPr lang="es-P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PR" sz="1800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s-P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PR" sz="1800" dirty="0">
                <a:solidFill>
                  <a:schemeClr val="accent4"/>
                </a:solidFill>
              </a:rPr>
              <a:t>10</a:t>
            </a:r>
            <a:r>
              <a:rPr lang="es-PR" sz="1800" dirty="0">
                <a:solidFill>
                  <a:srgbClr val="FFFFFF"/>
                </a:solidFill>
              </a:rPr>
              <a:t> &lt;= sum &lt;= </a:t>
            </a:r>
            <a:r>
              <a:rPr lang="es-PR" sz="1800" dirty="0">
                <a:solidFill>
                  <a:schemeClr val="accent4"/>
                </a:solidFill>
              </a:rPr>
              <a:t>19</a:t>
            </a:r>
            <a:r>
              <a:rPr lang="es-PR" sz="1800" dirty="0">
                <a:solidFill>
                  <a:srgbClr val="FFFFFF"/>
                </a:solidFill>
              </a:rPr>
              <a:t>:</a:t>
            </a:r>
          </a:p>
          <a:p>
            <a:pPr marL="201168" lvl="1" indent="0">
              <a:buNone/>
            </a:pPr>
            <a:endParaRPr lang="es-PR" sz="1800" dirty="0">
              <a:solidFill>
                <a:srgbClr val="FFFFFF"/>
              </a:solidFill>
            </a:endParaRPr>
          </a:p>
          <a:p>
            <a:pPr marL="201168" lvl="1" indent="0">
              <a:buNone/>
            </a:pPr>
            <a:r>
              <a:rPr lang="es-PR" sz="1800" dirty="0">
                <a:solidFill>
                  <a:srgbClr val="FFFFFF"/>
                </a:solidFill>
              </a:rPr>
              <a:t>	</a:t>
            </a:r>
            <a:r>
              <a:rPr lang="es-PR" sz="1800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s-PR" sz="1800" dirty="0">
                <a:solidFill>
                  <a:srgbClr val="FFFFFF"/>
                </a:solidFill>
              </a:rPr>
              <a:t> </a:t>
            </a:r>
            <a:r>
              <a:rPr lang="es-PR" sz="1800" dirty="0">
                <a:solidFill>
                  <a:schemeClr val="accent4"/>
                </a:solidFill>
              </a:rPr>
              <a:t>20</a:t>
            </a:r>
          </a:p>
          <a:p>
            <a:pPr marL="201168" lvl="1" indent="0">
              <a:buNone/>
            </a:pPr>
            <a:endParaRPr lang="es-PR" sz="1800" dirty="0">
              <a:solidFill>
                <a:srgbClr val="FFFFFF"/>
              </a:solidFill>
            </a:endParaRPr>
          </a:p>
          <a:p>
            <a:pPr marL="201168" lvl="1" indent="0">
              <a:buNone/>
            </a:pPr>
            <a:r>
              <a:rPr lang="es-PR" sz="1800" dirty="0">
                <a:solidFill>
                  <a:srgbClr val="FFFFFF"/>
                </a:solidFill>
              </a:rPr>
              <a:t>      </a:t>
            </a:r>
            <a:r>
              <a:rPr lang="es-PR" sz="1800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s-PR" sz="1800" dirty="0">
                <a:solidFill>
                  <a:srgbClr val="FFFFFF"/>
                </a:solidFill>
              </a:rPr>
              <a:t> sum</a:t>
            </a:r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1BB8D386-1376-4AD7-9A06-F74F65FD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0" r="31195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43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795F0-01C4-4803-8691-AE257BB7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s-PR" sz="3600"/>
              <a:t>Evidence</a:t>
            </a:r>
            <a:endParaRPr lang="es-PR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1303-D984-45D2-BFAE-C3D04FE3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s-PR">
                <a:hlinkClick r:id="rId2"/>
              </a:rPr>
              <a:t>https://codingbat.com/prob/p116620</a:t>
            </a:r>
            <a:endParaRPr lang="es-PR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58091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3706C2-632D-47F7-A7C1-A7858F25B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13" y="994098"/>
            <a:ext cx="7251774" cy="486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8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E72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ABC8D-0000-4B5C-9EC9-B024FFD6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 for your attention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1E575D4-20BE-480C-84BD-83CBE689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3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E729CC"/>
      </a:accent1>
      <a:accent2>
        <a:srgbClr val="A117D5"/>
      </a:accent2>
      <a:accent3>
        <a:srgbClr val="6329E7"/>
      </a:accent3>
      <a:accent4>
        <a:srgbClr val="2D40D9"/>
      </a:accent4>
      <a:accent5>
        <a:srgbClr val="298DE7"/>
      </a:accent5>
      <a:accent6>
        <a:srgbClr val="16BEC8"/>
      </a:accent6>
      <a:hlink>
        <a:srgbClr val="3F6DB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RetrospectVTI</vt:lpstr>
      <vt:lpstr>Logic1:  sorta_sum</vt:lpstr>
      <vt:lpstr>Examples:  sorta_sum(3,4) = 7  sorta_sum(8,9) = 20  sorta_sum(14,7) = 21  sorta_sum(4,5) = 9  sorta_sum(4,6) = 20 </vt:lpstr>
      <vt:lpstr>How to solve?</vt:lpstr>
      <vt:lpstr>Evidence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Logic1:  sorta_sum</dc:title>
  <dc:creator>Francisco Ruiz</dc:creator>
  <cp:lastModifiedBy>Francisco Ruiz</cp:lastModifiedBy>
  <cp:revision>1</cp:revision>
  <dcterms:created xsi:type="dcterms:W3CDTF">2021-11-18T02:27:32Z</dcterms:created>
  <dcterms:modified xsi:type="dcterms:W3CDTF">2021-11-18T02:55:09Z</dcterms:modified>
</cp:coreProperties>
</file>