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7E648-F147-8CE7-B8F4-5C8804159CCF}" v="78" dt="2025-09-02T12:03:10.411"/>
    <p1510:client id="{C347C01F-A7DE-493A-8FDA-87223DD792F4}" v="1476" dt="2025-09-02T12:04:46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02/09/2025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79630B-0F0B-446E-A637-38FA8F61D1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437C99-FC8E-4311-B48A-F0C4C329B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028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37035" y="609600"/>
            <a:ext cx="3595678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/>
              <a:t>COZY HOUSE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37034" y="2194102"/>
            <a:ext cx="3158741" cy="39085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/>
              <a:t>APLICACIÓN GESTION DE ALQUILERES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Javier Peralta </a:t>
            </a:r>
            <a:br>
              <a:rPr lang="en-US" sz="2000" dirty="0"/>
            </a:br>
            <a:r>
              <a:rPr lang="en-US" sz="2000" dirty="0" err="1"/>
              <a:t>Embie</a:t>
            </a:r>
            <a:r>
              <a:rPr lang="en-US" sz="2000" dirty="0"/>
              <a:t> M. Alieva</a:t>
            </a:r>
            <a:br>
              <a:rPr lang="en-US" sz="2000" dirty="0"/>
            </a:br>
            <a:r>
              <a:rPr lang="en-US" sz="2000" dirty="0"/>
              <a:t>Carlos Cordoba</a:t>
            </a:r>
          </a:p>
        </p:txBody>
      </p:sp>
      <p:pic>
        <p:nvPicPr>
          <p:cNvPr id="4" name="Imagen 3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7D6EB382-7810-C532-73D5-617EE61398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" b="5329"/>
          <a:stretch>
            <a:fillRect/>
          </a:stretch>
        </p:blipFill>
        <p:spPr>
          <a:xfrm>
            <a:off x="4948188" y="1"/>
            <a:ext cx="7243812" cy="6857999"/>
          </a:xfrm>
          <a:custGeom>
            <a:avLst/>
            <a:gdLst/>
            <a:ahLst/>
            <a:cxnLst/>
            <a:rect l="l" t="t" r="r" b="b"/>
            <a:pathLst>
              <a:path w="7243812" h="6857999">
                <a:moveTo>
                  <a:pt x="609803" y="0"/>
                </a:moveTo>
                <a:lnTo>
                  <a:pt x="1222601" y="0"/>
                </a:lnTo>
                <a:lnTo>
                  <a:pt x="1223032" y="1645"/>
                </a:lnTo>
                <a:lnTo>
                  <a:pt x="1343371" y="1645"/>
                </a:lnTo>
                <a:lnTo>
                  <a:pt x="1343665" y="0"/>
                </a:lnTo>
                <a:lnTo>
                  <a:pt x="1884172" y="0"/>
                </a:lnTo>
                <a:lnTo>
                  <a:pt x="1884280" y="1645"/>
                </a:lnTo>
                <a:lnTo>
                  <a:pt x="7243812" y="1645"/>
                </a:lnTo>
                <a:lnTo>
                  <a:pt x="7243812" y="6857999"/>
                </a:lnTo>
                <a:lnTo>
                  <a:pt x="133676" y="6857999"/>
                </a:lnTo>
                <a:lnTo>
                  <a:pt x="114609" y="6843646"/>
                </a:lnTo>
                <a:cubicBezTo>
                  <a:pt x="106811" y="6836369"/>
                  <a:pt x="103243" y="6828354"/>
                  <a:pt x="111459" y="6817746"/>
                </a:cubicBezTo>
                <a:cubicBezTo>
                  <a:pt x="93943" y="6769544"/>
                  <a:pt x="97901" y="6796071"/>
                  <a:pt x="113412" y="6759582"/>
                </a:cubicBezTo>
                <a:cubicBezTo>
                  <a:pt x="110188" y="6732087"/>
                  <a:pt x="99653" y="6727133"/>
                  <a:pt x="100729" y="6705297"/>
                </a:cubicBezTo>
                <a:cubicBezTo>
                  <a:pt x="94563" y="6675394"/>
                  <a:pt x="99792" y="6669536"/>
                  <a:pt x="87662" y="6640957"/>
                </a:cubicBezTo>
                <a:cubicBezTo>
                  <a:pt x="74199" y="6591883"/>
                  <a:pt x="82185" y="6576319"/>
                  <a:pt x="83084" y="6541313"/>
                </a:cubicBezTo>
                <a:cubicBezTo>
                  <a:pt x="82225" y="6490855"/>
                  <a:pt x="67640" y="6422980"/>
                  <a:pt x="59444" y="6370251"/>
                </a:cubicBezTo>
                <a:cubicBezTo>
                  <a:pt x="51248" y="6317522"/>
                  <a:pt x="30729" y="6270972"/>
                  <a:pt x="33908" y="6224938"/>
                </a:cubicBezTo>
                <a:lnTo>
                  <a:pt x="30063" y="6089693"/>
                </a:lnTo>
                <a:cubicBezTo>
                  <a:pt x="25730" y="6032039"/>
                  <a:pt x="3474" y="5997051"/>
                  <a:pt x="29101" y="5973994"/>
                </a:cubicBezTo>
                <a:cubicBezTo>
                  <a:pt x="17018" y="5940131"/>
                  <a:pt x="41135" y="5955713"/>
                  <a:pt x="33855" y="5939847"/>
                </a:cubicBezTo>
                <a:lnTo>
                  <a:pt x="12982" y="5906467"/>
                </a:lnTo>
                <a:lnTo>
                  <a:pt x="8416" y="5862699"/>
                </a:lnTo>
                <a:cubicBezTo>
                  <a:pt x="7895" y="5838948"/>
                  <a:pt x="8409" y="5853058"/>
                  <a:pt x="12052" y="5823324"/>
                </a:cubicBezTo>
                <a:cubicBezTo>
                  <a:pt x="11631" y="5805291"/>
                  <a:pt x="11213" y="5787258"/>
                  <a:pt x="10793" y="5769225"/>
                </a:cubicBezTo>
                <a:cubicBezTo>
                  <a:pt x="17866" y="5738356"/>
                  <a:pt x="19121" y="5696311"/>
                  <a:pt x="25986" y="5667896"/>
                </a:cubicBezTo>
                <a:cubicBezTo>
                  <a:pt x="16329" y="5647975"/>
                  <a:pt x="42195" y="5619318"/>
                  <a:pt x="43687" y="5594585"/>
                </a:cubicBezTo>
                <a:cubicBezTo>
                  <a:pt x="32512" y="5517959"/>
                  <a:pt x="44052" y="5536542"/>
                  <a:pt x="40019" y="5464225"/>
                </a:cubicBezTo>
                <a:cubicBezTo>
                  <a:pt x="32676" y="5400671"/>
                  <a:pt x="26469" y="5311951"/>
                  <a:pt x="22904" y="5269726"/>
                </a:cubicBezTo>
                <a:cubicBezTo>
                  <a:pt x="19341" y="5227501"/>
                  <a:pt x="14742" y="5212581"/>
                  <a:pt x="18628" y="5210876"/>
                </a:cubicBezTo>
                <a:cubicBezTo>
                  <a:pt x="-20300" y="5161742"/>
                  <a:pt x="15511" y="5141336"/>
                  <a:pt x="5392" y="5111369"/>
                </a:cubicBezTo>
                <a:cubicBezTo>
                  <a:pt x="10662" y="5053859"/>
                  <a:pt x="15546" y="5034036"/>
                  <a:pt x="13324" y="5009272"/>
                </a:cubicBezTo>
                <a:cubicBezTo>
                  <a:pt x="25126" y="4982633"/>
                  <a:pt x="74251" y="4956261"/>
                  <a:pt x="48699" y="4925805"/>
                </a:cubicBezTo>
                <a:cubicBezTo>
                  <a:pt x="76704" y="4931200"/>
                  <a:pt x="39437" y="4888353"/>
                  <a:pt x="62925" y="4877992"/>
                </a:cubicBezTo>
                <a:cubicBezTo>
                  <a:pt x="82480" y="4871554"/>
                  <a:pt x="75731" y="4857054"/>
                  <a:pt x="79496" y="4844323"/>
                </a:cubicBezTo>
                <a:cubicBezTo>
                  <a:pt x="97657" y="4832308"/>
                  <a:pt x="110974" y="4752352"/>
                  <a:pt x="101400" y="4733115"/>
                </a:cubicBezTo>
                <a:cubicBezTo>
                  <a:pt x="108185" y="4679357"/>
                  <a:pt x="119720" y="4662889"/>
                  <a:pt x="111223" y="4625153"/>
                </a:cubicBezTo>
                <a:cubicBezTo>
                  <a:pt x="106592" y="4588197"/>
                  <a:pt x="114401" y="4567830"/>
                  <a:pt x="126359" y="4539168"/>
                </a:cubicBezTo>
                <a:cubicBezTo>
                  <a:pt x="126535" y="4522289"/>
                  <a:pt x="126710" y="4505410"/>
                  <a:pt x="126886" y="4488531"/>
                </a:cubicBezTo>
                <a:cubicBezTo>
                  <a:pt x="126165" y="4473140"/>
                  <a:pt x="132917" y="4437329"/>
                  <a:pt x="135099" y="4411258"/>
                </a:cubicBezTo>
                <a:cubicBezTo>
                  <a:pt x="107667" y="4345686"/>
                  <a:pt x="146840" y="4280033"/>
                  <a:pt x="132327" y="4219510"/>
                </a:cubicBezTo>
                <a:cubicBezTo>
                  <a:pt x="138549" y="4158987"/>
                  <a:pt x="124091" y="4192084"/>
                  <a:pt x="172424" y="4048117"/>
                </a:cubicBezTo>
                <a:cubicBezTo>
                  <a:pt x="167703" y="4015047"/>
                  <a:pt x="203806" y="3905047"/>
                  <a:pt x="177666" y="3878222"/>
                </a:cubicBezTo>
                <a:cubicBezTo>
                  <a:pt x="167714" y="3821305"/>
                  <a:pt x="183914" y="3845122"/>
                  <a:pt x="156982" y="3778166"/>
                </a:cubicBezTo>
                <a:cubicBezTo>
                  <a:pt x="160365" y="3760234"/>
                  <a:pt x="142791" y="3724716"/>
                  <a:pt x="142115" y="3707357"/>
                </a:cubicBezTo>
                <a:cubicBezTo>
                  <a:pt x="139253" y="3688591"/>
                  <a:pt x="140202" y="3672776"/>
                  <a:pt x="139805" y="3665569"/>
                </a:cubicBezTo>
                <a:cubicBezTo>
                  <a:pt x="139778" y="3665084"/>
                  <a:pt x="139750" y="3664599"/>
                  <a:pt x="139723" y="3664114"/>
                </a:cubicBezTo>
                <a:lnTo>
                  <a:pt x="134134" y="3653088"/>
                </a:lnTo>
                <a:lnTo>
                  <a:pt x="126568" y="3641228"/>
                </a:lnTo>
                <a:cubicBezTo>
                  <a:pt x="126560" y="3629488"/>
                  <a:pt x="126549" y="3617747"/>
                  <a:pt x="126540" y="3606007"/>
                </a:cubicBezTo>
                <a:lnTo>
                  <a:pt x="134645" y="3597336"/>
                </a:lnTo>
                <a:lnTo>
                  <a:pt x="131649" y="3586412"/>
                </a:lnTo>
                <a:lnTo>
                  <a:pt x="134221" y="3569719"/>
                </a:lnTo>
                <a:lnTo>
                  <a:pt x="133795" y="3568021"/>
                </a:lnTo>
                <a:lnTo>
                  <a:pt x="130189" y="3553678"/>
                </a:lnTo>
                <a:lnTo>
                  <a:pt x="129827" y="3552249"/>
                </a:lnTo>
                <a:lnTo>
                  <a:pt x="122183" y="3542019"/>
                </a:lnTo>
                <a:lnTo>
                  <a:pt x="112426" y="3531201"/>
                </a:lnTo>
                <a:lnTo>
                  <a:pt x="105626" y="3496391"/>
                </a:lnTo>
                <a:lnTo>
                  <a:pt x="111971" y="3486850"/>
                </a:lnTo>
                <a:lnTo>
                  <a:pt x="106910" y="3476412"/>
                </a:lnTo>
                <a:cubicBezTo>
                  <a:pt x="105781" y="3466028"/>
                  <a:pt x="105824" y="3433967"/>
                  <a:pt x="105209" y="3424545"/>
                </a:cubicBezTo>
                <a:lnTo>
                  <a:pt x="103215" y="3419880"/>
                </a:lnTo>
                <a:lnTo>
                  <a:pt x="104953" y="3415218"/>
                </a:lnTo>
                <a:lnTo>
                  <a:pt x="101255" y="3409825"/>
                </a:lnTo>
                <a:lnTo>
                  <a:pt x="103044" y="3407057"/>
                </a:lnTo>
                <a:lnTo>
                  <a:pt x="89764" y="3378959"/>
                </a:lnTo>
                <a:lnTo>
                  <a:pt x="83991" y="3362948"/>
                </a:lnTo>
                <a:lnTo>
                  <a:pt x="66858" y="3332072"/>
                </a:lnTo>
                <a:lnTo>
                  <a:pt x="69057" y="3325671"/>
                </a:lnTo>
                <a:lnTo>
                  <a:pt x="51631" y="3278130"/>
                </a:lnTo>
                <a:lnTo>
                  <a:pt x="53959" y="3277179"/>
                </a:lnTo>
                <a:lnTo>
                  <a:pt x="60205" y="3262610"/>
                </a:lnTo>
                <a:lnTo>
                  <a:pt x="58998" y="3258677"/>
                </a:lnTo>
                <a:cubicBezTo>
                  <a:pt x="46010" y="3210316"/>
                  <a:pt x="80872" y="3236545"/>
                  <a:pt x="45170" y="3180546"/>
                </a:cubicBezTo>
                <a:cubicBezTo>
                  <a:pt x="53643" y="3171780"/>
                  <a:pt x="52550" y="3163902"/>
                  <a:pt x="45228" y="3151828"/>
                </a:cubicBezTo>
                <a:cubicBezTo>
                  <a:pt x="39651" y="3128169"/>
                  <a:pt x="64667" y="3124610"/>
                  <a:pt x="45020" y="3103777"/>
                </a:cubicBezTo>
                <a:cubicBezTo>
                  <a:pt x="59127" y="3105196"/>
                  <a:pt x="41123" y="3057428"/>
                  <a:pt x="57092" y="3065434"/>
                </a:cubicBezTo>
                <a:cubicBezTo>
                  <a:pt x="55435" y="3051512"/>
                  <a:pt x="40803" y="3032637"/>
                  <a:pt x="35088" y="3020247"/>
                </a:cubicBezTo>
                <a:cubicBezTo>
                  <a:pt x="32503" y="3002537"/>
                  <a:pt x="18197" y="3001119"/>
                  <a:pt x="22803" y="2991092"/>
                </a:cubicBezTo>
                <a:cubicBezTo>
                  <a:pt x="24338" y="2987749"/>
                  <a:pt x="27975" y="2983455"/>
                  <a:pt x="34850" y="2977278"/>
                </a:cubicBezTo>
                <a:cubicBezTo>
                  <a:pt x="22587" y="2954448"/>
                  <a:pt x="35600" y="2946689"/>
                  <a:pt x="36223" y="2911749"/>
                </a:cubicBezTo>
                <a:cubicBezTo>
                  <a:pt x="35158" y="2886513"/>
                  <a:pt x="29761" y="2843788"/>
                  <a:pt x="28462" y="2825860"/>
                </a:cubicBezTo>
                <a:cubicBezTo>
                  <a:pt x="28449" y="2818634"/>
                  <a:pt x="28437" y="2811409"/>
                  <a:pt x="28424" y="2804183"/>
                </a:cubicBezTo>
                <a:lnTo>
                  <a:pt x="21292" y="2790136"/>
                </a:lnTo>
                <a:lnTo>
                  <a:pt x="16179" y="2760208"/>
                </a:lnTo>
                <a:lnTo>
                  <a:pt x="22858" y="2751112"/>
                </a:lnTo>
                <a:lnTo>
                  <a:pt x="18505" y="2740278"/>
                </a:lnTo>
                <a:lnTo>
                  <a:pt x="22482" y="2726489"/>
                </a:lnTo>
                <a:lnTo>
                  <a:pt x="18175" y="2725052"/>
                </a:lnTo>
                <a:lnTo>
                  <a:pt x="10521" y="2715895"/>
                </a:lnTo>
                <a:lnTo>
                  <a:pt x="25499" y="2665666"/>
                </a:lnTo>
                <a:lnTo>
                  <a:pt x="30658" y="2635351"/>
                </a:lnTo>
                <a:cubicBezTo>
                  <a:pt x="30723" y="2625597"/>
                  <a:pt x="30791" y="2615842"/>
                  <a:pt x="30857" y="2606088"/>
                </a:cubicBezTo>
                <a:lnTo>
                  <a:pt x="37532" y="2596456"/>
                </a:lnTo>
                <a:cubicBezTo>
                  <a:pt x="41239" y="2582253"/>
                  <a:pt x="34640" y="2564757"/>
                  <a:pt x="36511" y="2549900"/>
                </a:cubicBezTo>
                <a:lnTo>
                  <a:pt x="53712" y="2496499"/>
                </a:lnTo>
                <a:cubicBezTo>
                  <a:pt x="53527" y="2492743"/>
                  <a:pt x="64725" y="2449625"/>
                  <a:pt x="64540" y="2445869"/>
                </a:cubicBezTo>
                <a:cubicBezTo>
                  <a:pt x="61940" y="2441580"/>
                  <a:pt x="65575" y="2413465"/>
                  <a:pt x="64348" y="2408995"/>
                </a:cubicBezTo>
                <a:cubicBezTo>
                  <a:pt x="100333" y="2407546"/>
                  <a:pt x="71752" y="2329020"/>
                  <a:pt x="101725" y="2335735"/>
                </a:cubicBezTo>
                <a:cubicBezTo>
                  <a:pt x="120512" y="2299003"/>
                  <a:pt x="138791" y="2291744"/>
                  <a:pt x="147278" y="2260088"/>
                </a:cubicBezTo>
                <a:cubicBezTo>
                  <a:pt x="152668" y="2224200"/>
                  <a:pt x="143589" y="2220953"/>
                  <a:pt x="152643" y="2193455"/>
                </a:cubicBezTo>
                <a:cubicBezTo>
                  <a:pt x="152701" y="2159228"/>
                  <a:pt x="131577" y="2138038"/>
                  <a:pt x="161815" y="2107942"/>
                </a:cubicBezTo>
                <a:lnTo>
                  <a:pt x="168884" y="2024270"/>
                </a:lnTo>
                <a:lnTo>
                  <a:pt x="210800" y="1969445"/>
                </a:lnTo>
                <a:lnTo>
                  <a:pt x="215063" y="1961162"/>
                </a:lnTo>
                <a:lnTo>
                  <a:pt x="226767" y="1945112"/>
                </a:lnTo>
                <a:lnTo>
                  <a:pt x="225906" y="1942021"/>
                </a:lnTo>
                <a:lnTo>
                  <a:pt x="220555" y="1935584"/>
                </a:lnTo>
                <a:cubicBezTo>
                  <a:pt x="220179" y="1930292"/>
                  <a:pt x="223282" y="1914884"/>
                  <a:pt x="223648" y="1910265"/>
                </a:cubicBezTo>
                <a:cubicBezTo>
                  <a:pt x="221934" y="1909994"/>
                  <a:pt x="221895" y="1909162"/>
                  <a:pt x="222758" y="1907867"/>
                </a:cubicBezTo>
                <a:lnTo>
                  <a:pt x="229387" y="1899379"/>
                </a:lnTo>
                <a:lnTo>
                  <a:pt x="231548" y="1895114"/>
                </a:lnTo>
                <a:lnTo>
                  <a:pt x="216553" y="1892417"/>
                </a:lnTo>
                <a:cubicBezTo>
                  <a:pt x="209075" y="1884999"/>
                  <a:pt x="222114" y="1866643"/>
                  <a:pt x="209739" y="1861483"/>
                </a:cubicBezTo>
                <a:cubicBezTo>
                  <a:pt x="214584" y="1853278"/>
                  <a:pt x="219066" y="1844665"/>
                  <a:pt x="222950" y="1835810"/>
                </a:cubicBezTo>
                <a:lnTo>
                  <a:pt x="224812" y="1830569"/>
                </a:lnTo>
                <a:lnTo>
                  <a:pt x="224522" y="1830429"/>
                </a:lnTo>
                <a:cubicBezTo>
                  <a:pt x="224224" y="1829219"/>
                  <a:pt x="224571" y="1827468"/>
                  <a:pt x="225830" y="1824832"/>
                </a:cubicBezTo>
                <a:lnTo>
                  <a:pt x="228207" y="1821003"/>
                </a:lnTo>
                <a:lnTo>
                  <a:pt x="230878" y="1807109"/>
                </a:lnTo>
                <a:lnTo>
                  <a:pt x="227355" y="1805316"/>
                </a:lnTo>
                <a:lnTo>
                  <a:pt x="228132" y="1804434"/>
                </a:lnTo>
                <a:cubicBezTo>
                  <a:pt x="237533" y="1798221"/>
                  <a:pt x="248274" y="1797417"/>
                  <a:pt x="223762" y="1784314"/>
                </a:cubicBezTo>
                <a:cubicBezTo>
                  <a:pt x="240655" y="1769422"/>
                  <a:pt x="224912" y="1763793"/>
                  <a:pt x="226521" y="1740358"/>
                </a:cubicBezTo>
                <a:cubicBezTo>
                  <a:pt x="240385" y="1732435"/>
                  <a:pt x="239102" y="1724301"/>
                  <a:pt x="233164" y="1715685"/>
                </a:cubicBezTo>
                <a:cubicBezTo>
                  <a:pt x="245499" y="1694404"/>
                  <a:pt x="240415" y="1672675"/>
                  <a:pt x="245819" y="1647555"/>
                </a:cubicBezTo>
                <a:cubicBezTo>
                  <a:pt x="268668" y="1622803"/>
                  <a:pt x="248434" y="1605585"/>
                  <a:pt x="254317" y="1578752"/>
                </a:cubicBezTo>
                <a:lnTo>
                  <a:pt x="249918" y="1546022"/>
                </a:lnTo>
                <a:cubicBezTo>
                  <a:pt x="251996" y="1543635"/>
                  <a:pt x="248777" y="1521210"/>
                  <a:pt x="248927" y="1519929"/>
                </a:cubicBezTo>
                <a:lnTo>
                  <a:pt x="248704" y="1519731"/>
                </a:lnTo>
                <a:lnTo>
                  <a:pt x="252245" y="1514846"/>
                </a:lnTo>
                <a:cubicBezTo>
                  <a:pt x="255314" y="1501295"/>
                  <a:pt x="252199" y="1477394"/>
                  <a:pt x="254681" y="1463304"/>
                </a:cubicBezTo>
                <a:cubicBezTo>
                  <a:pt x="257024" y="1459891"/>
                  <a:pt x="268983" y="1432466"/>
                  <a:pt x="267138" y="1430305"/>
                </a:cubicBezTo>
                <a:lnTo>
                  <a:pt x="266110" y="1429568"/>
                </a:lnTo>
                <a:lnTo>
                  <a:pt x="286784" y="1404045"/>
                </a:lnTo>
                <a:lnTo>
                  <a:pt x="294521" y="1360879"/>
                </a:lnTo>
                <a:lnTo>
                  <a:pt x="324750" y="1301993"/>
                </a:lnTo>
                <a:lnTo>
                  <a:pt x="328780" y="1210776"/>
                </a:lnTo>
                <a:cubicBezTo>
                  <a:pt x="344171" y="1197232"/>
                  <a:pt x="343390" y="1192124"/>
                  <a:pt x="346123" y="1157176"/>
                </a:cubicBezTo>
                <a:cubicBezTo>
                  <a:pt x="359383" y="1110140"/>
                  <a:pt x="355619" y="1111028"/>
                  <a:pt x="349331" y="1063288"/>
                </a:cubicBezTo>
                <a:cubicBezTo>
                  <a:pt x="364194" y="1005331"/>
                  <a:pt x="362778" y="969963"/>
                  <a:pt x="431245" y="889417"/>
                </a:cubicBezTo>
                <a:lnTo>
                  <a:pt x="459477" y="816346"/>
                </a:lnTo>
                <a:cubicBezTo>
                  <a:pt x="465006" y="808083"/>
                  <a:pt x="496978" y="764380"/>
                  <a:pt x="489268" y="752692"/>
                </a:cubicBezTo>
                <a:lnTo>
                  <a:pt x="505368" y="724368"/>
                </a:lnTo>
                <a:lnTo>
                  <a:pt x="511178" y="722494"/>
                </a:lnTo>
                <a:lnTo>
                  <a:pt x="514451" y="717531"/>
                </a:lnTo>
                <a:cubicBezTo>
                  <a:pt x="514171" y="710761"/>
                  <a:pt x="513893" y="703992"/>
                  <a:pt x="513612" y="697222"/>
                </a:cubicBezTo>
                <a:cubicBezTo>
                  <a:pt x="513272" y="693376"/>
                  <a:pt x="513720" y="690905"/>
                  <a:pt x="514772" y="689289"/>
                </a:cubicBezTo>
                <a:lnTo>
                  <a:pt x="515249" y="689151"/>
                </a:lnTo>
                <a:cubicBezTo>
                  <a:pt x="515320" y="686637"/>
                  <a:pt x="515389" y="684122"/>
                  <a:pt x="515461" y="681608"/>
                </a:cubicBezTo>
                <a:cubicBezTo>
                  <a:pt x="522970" y="666964"/>
                  <a:pt x="551123" y="617831"/>
                  <a:pt x="560298" y="601285"/>
                </a:cubicBezTo>
                <a:cubicBezTo>
                  <a:pt x="558549" y="585107"/>
                  <a:pt x="540289" y="573171"/>
                  <a:pt x="570504" y="582332"/>
                </a:cubicBezTo>
                <a:cubicBezTo>
                  <a:pt x="570816" y="577121"/>
                  <a:pt x="573898" y="574271"/>
                  <a:pt x="578347" y="572511"/>
                </a:cubicBezTo>
                <a:lnTo>
                  <a:pt x="580375" y="572092"/>
                </a:lnTo>
                <a:lnTo>
                  <a:pt x="575722" y="536015"/>
                </a:lnTo>
                <a:lnTo>
                  <a:pt x="578705" y="531675"/>
                </a:lnTo>
                <a:lnTo>
                  <a:pt x="564084" y="491380"/>
                </a:lnTo>
                <a:cubicBezTo>
                  <a:pt x="560969" y="487340"/>
                  <a:pt x="560134" y="482008"/>
                  <a:pt x="564457" y="473782"/>
                </a:cubicBezTo>
                <a:lnTo>
                  <a:pt x="566413" y="472000"/>
                </a:lnTo>
                <a:lnTo>
                  <a:pt x="584600" y="354566"/>
                </a:lnTo>
                <a:cubicBezTo>
                  <a:pt x="586100" y="325288"/>
                  <a:pt x="584583" y="317533"/>
                  <a:pt x="588077" y="265704"/>
                </a:cubicBezTo>
                <a:cubicBezTo>
                  <a:pt x="588008" y="205530"/>
                  <a:pt x="578491" y="226511"/>
                  <a:pt x="580576" y="187093"/>
                </a:cubicBezTo>
                <a:cubicBezTo>
                  <a:pt x="579265" y="162458"/>
                  <a:pt x="569240" y="117589"/>
                  <a:pt x="587928" y="130336"/>
                </a:cubicBezTo>
                <a:cubicBezTo>
                  <a:pt x="552635" y="69804"/>
                  <a:pt x="604651" y="82036"/>
                  <a:pt x="593881" y="17287"/>
                </a:cubicBezTo>
                <a:cubicBezTo>
                  <a:pt x="600399" y="13784"/>
                  <a:pt x="605413" y="8440"/>
                  <a:pt x="609224" y="17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B77A8-3C76-36ED-9188-A07B19D6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Listado de contratos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822161-55C4-5D54-48F1-2BDC7101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El cliente puede ver sus contratos y gestionar sus pagos: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32BD41B-BC14-B048-A0AD-77FCF840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7" b="49615"/>
          <a:stretch>
            <a:fillRect/>
          </a:stretch>
        </p:blipFill>
        <p:spPr>
          <a:xfrm>
            <a:off x="0" y="2797269"/>
            <a:ext cx="7883777" cy="1271607"/>
          </a:xfrm>
          <a:prstGeom prst="rect">
            <a:avLst/>
          </a:prstGeom>
        </p:spPr>
      </p:pic>
      <p:pic>
        <p:nvPicPr>
          <p:cNvPr id="5" name="Imagen 4" descr="Interfaz de usuario gráfica, Texto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40D8A215-4AA4-C662-49D3-87F08DEBEC5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6755" b="17134"/>
          <a:stretch>
            <a:fillRect/>
          </a:stretch>
        </p:blipFill>
        <p:spPr>
          <a:xfrm>
            <a:off x="7885495" y="2794000"/>
            <a:ext cx="4127875" cy="3958214"/>
          </a:xfrm>
          <a:prstGeom prst="rect">
            <a:avLst/>
          </a:prstGeom>
        </p:spPr>
      </p:pic>
      <p:pic>
        <p:nvPicPr>
          <p:cNvPr id="6" name="Imagen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B33139F0-7F14-94C4-1BE0-C36FB92E8F2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4048" t="1709" r="39750" b="41607"/>
          <a:stretch>
            <a:fillRect/>
          </a:stretch>
        </p:blipFill>
        <p:spPr>
          <a:xfrm>
            <a:off x="2423702" y="4064000"/>
            <a:ext cx="3041895" cy="268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08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32C174-7F19-30D8-7066-F078CA8CC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Incidencias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874F37-F7E1-C206-5BE5-9A31E7089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El usuario puede ver y crear incidencias</a:t>
            </a:r>
          </a:p>
        </p:txBody>
      </p:sp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4B98264E-2FA8-AD25-AC4F-AC46B209A1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969" b="-150"/>
          <a:stretch>
            <a:fillRect/>
          </a:stretch>
        </p:blipFill>
        <p:spPr>
          <a:xfrm>
            <a:off x="1132417" y="2308718"/>
            <a:ext cx="6099768" cy="4552944"/>
          </a:xfrm>
          <a:prstGeom prst="rect">
            <a:avLst/>
          </a:prstGeom>
        </p:spPr>
      </p:pic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ED09066-87DB-D972-09A6-25179DDFE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114" y="2307166"/>
            <a:ext cx="3783437" cy="455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29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DD860-516A-32BD-1CF0-E006B4EB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Contacto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69E49-C1D7-85EB-1B74-97326019F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Contamos con una función para que los usuarios puedan dejar mensajes sin necesidad de registrarse</a:t>
            </a:r>
          </a:p>
        </p:txBody>
      </p:sp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CB58412-700A-E16B-1CE6-889AE2AB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57" y="2825139"/>
            <a:ext cx="3064609" cy="343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53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3703D0-EA37-CB25-6D6A-812EF0ACB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err="1"/>
              <a:t>ChatBot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05918-2BD9-88D0-701D-D359A970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Hemos implementado un </a:t>
            </a:r>
            <a:r>
              <a:rPr lang="es-ES" err="1"/>
              <a:t>chatbot</a:t>
            </a:r>
            <a:r>
              <a:rPr lang="es-ES"/>
              <a:t> básico basado en un árbol de opciones capaz de explicar funciones de la api y de redirigir a las páginas principales</a:t>
            </a:r>
          </a:p>
        </p:txBody>
      </p:sp>
      <p:pic>
        <p:nvPicPr>
          <p:cNvPr id="4" name="Imagen 3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D250FC9-5CA6-B3BF-EDAA-186357E9F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977" y="3029194"/>
            <a:ext cx="2938585" cy="3505689"/>
          </a:xfrm>
          <a:prstGeom prst="rect">
            <a:avLst/>
          </a:prstGeom>
        </p:spPr>
      </p:pic>
      <p:pic>
        <p:nvPicPr>
          <p:cNvPr id="5" name="Imagen 4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897DF51F-07ED-6CB0-A910-EC2701A5D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311" y="3025164"/>
            <a:ext cx="2937608" cy="351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39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4B5C5C-C4CB-91C2-BE9D-1B17E6C5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SERVICIOS DE LA APLICACION 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D2736-BE5A-D6D5-54AC-040CA6075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Sistemas de registro y Log In con diferenciación por Roles</a:t>
            </a:r>
          </a:p>
          <a:p>
            <a:r>
              <a:rPr lang="es-ES"/>
              <a:t>Gestión de los datos de clientes desde el perfil del trabajador</a:t>
            </a:r>
            <a:endParaRPr lang="en-US"/>
          </a:p>
          <a:p>
            <a:r>
              <a:rPr lang="es-ES"/>
              <a:t>Presentación visual de pisos disponibles para los clientes</a:t>
            </a:r>
            <a:endParaRPr lang="en-US"/>
          </a:p>
          <a:p>
            <a:r>
              <a:rPr lang="es-ES"/>
              <a:t>Gestión de información personal para clientes</a:t>
            </a:r>
            <a:endParaRPr lang="en-US"/>
          </a:p>
          <a:p>
            <a:r>
              <a:rPr lang="es-ES"/>
              <a:t>Gestión de pagos e incidencias</a:t>
            </a:r>
            <a:endParaRPr lang="en-US"/>
          </a:p>
          <a:p>
            <a:r>
              <a:rPr lang="es-ES"/>
              <a:t>Servicio de Contacto</a:t>
            </a:r>
            <a:endParaRPr lang="en-US"/>
          </a:p>
          <a:p>
            <a:r>
              <a:rPr lang="es-ES" err="1"/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2058087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D2AB0-F6BE-384E-F625-11704F353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Log In y Roles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36C488-76A2-2B95-8BC4-3AB619D18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La aplicación diferencia entre usuarios preparándola para la implementación de un sistema de tokens.</a:t>
            </a:r>
          </a:p>
          <a:p>
            <a:r>
              <a:rPr lang="es-ES"/>
              <a:t>Usuario sin registrar:</a:t>
            </a:r>
          </a:p>
          <a:p>
            <a:endParaRPr lang="es-ES"/>
          </a:p>
          <a:p>
            <a:r>
              <a:rPr lang="es-ES"/>
              <a:t>Trabajador:</a:t>
            </a:r>
          </a:p>
          <a:p>
            <a:endParaRPr lang="es-ES"/>
          </a:p>
          <a:p>
            <a:r>
              <a:rPr lang="es-ES"/>
              <a:t>Cliente registrado:</a:t>
            </a:r>
          </a:p>
        </p:txBody>
      </p:sp>
      <p:pic>
        <p:nvPicPr>
          <p:cNvPr id="4" name="Imagen 3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66CE8FDB-6E66-06B2-277E-3E068FEA8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923" y="2698640"/>
            <a:ext cx="6164385" cy="913643"/>
          </a:xfrm>
          <a:prstGeom prst="rect">
            <a:avLst/>
          </a:prstGeom>
        </p:spPr>
      </p:pic>
      <p:pic>
        <p:nvPicPr>
          <p:cNvPr id="5" name="Imagen 4" descr="Interfaz de usuario gráfica, Aplicación, Teams">
            <a:extLst>
              <a:ext uri="{FF2B5EF4-FFF2-40B4-BE49-F238E27FC236}">
                <a16:creationId xmlns:a16="http://schemas.microsoft.com/office/drawing/2014/main" id="{78212462-1ABF-22FD-DC4A-4DACAE363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9923" y="3616797"/>
            <a:ext cx="6320693" cy="120702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6BECE08-7A6B-E173-F785-C491F8AB31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9923" y="4831050"/>
            <a:ext cx="7209693" cy="70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916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005529-EA1B-3844-69D8-46ADBED4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Perfil de trabajador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4C435E-DF80-7265-1AE9-AD8012F75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El perfil del trabajador está diseñado para gestionar la información del sistema vemos un uso extensivo de tablas y filtros para facilitar la búsqueda:</a:t>
            </a:r>
          </a:p>
        </p:txBody>
      </p:sp>
      <p:pic>
        <p:nvPicPr>
          <p:cNvPr id="5" name="Imagen 4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3F6A0220-E2C2-1817-6306-BD1E963F7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3691" y="3434781"/>
            <a:ext cx="5490309" cy="2489361"/>
          </a:xfrm>
          <a:prstGeom prst="rect">
            <a:avLst/>
          </a:prstGeom>
        </p:spPr>
      </p:pic>
      <p:pic>
        <p:nvPicPr>
          <p:cNvPr id="6" name="Imagen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E6011F17-3C1C-35E4-E058-C39303EA4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62" y="3322808"/>
            <a:ext cx="5480539" cy="258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9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E87FBB-0C5A-9366-EC88-62B1B59FB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Gestión de inmuebles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E41C9C-957D-61E1-B6AA-76C929525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Los trabajadores cuentan con opciones para visualizar los inmuebles en detalle aunque no estén disponibles</a:t>
            </a:r>
          </a:p>
        </p:txBody>
      </p:sp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B25EE039-5164-D0A7-5D0E-242ADDFA0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31" y="2841119"/>
            <a:ext cx="5773615" cy="30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09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EAA59D-8F3B-7B15-32DC-6B9F5072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Inicio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50E051-0F58-A486-B092-D33B795A0B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El perfil de inicio está diseñado para mostrar la selección de pisos disponibles y filtrados</a:t>
            </a:r>
          </a:p>
          <a:p>
            <a:endParaRPr lang="es-ES"/>
          </a:p>
          <a:p>
            <a:endParaRPr lang="es-ES"/>
          </a:p>
        </p:txBody>
      </p:sp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394E63B-91FD-01D8-A53C-43653FE0A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53" y="2691904"/>
            <a:ext cx="8987693" cy="3672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47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A729C-E305-B518-3A9D-98A1F87C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Vista detalle de pisos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E1D84F-0118-6F44-1BA7-444210615A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La vista en detalle nos muestra los datos de los apartamentos y permite a los clientes seleccionar una fecha para generar un contrato de alquiler</a:t>
            </a:r>
          </a:p>
        </p:txBody>
      </p:sp>
      <p:pic>
        <p:nvPicPr>
          <p:cNvPr id="4" name="Imagen 3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5CA773B-0843-1C71-47A3-4A241A12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385" y="3096951"/>
            <a:ext cx="7180385" cy="339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771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24C7FB-E7EC-CED5-6997-47840B66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Perfil de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8D1CB2-B28F-6E23-0BC8-1FB8D8D9D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El usuario puede acceder a varias herramientas en su perfil personal</a:t>
            </a:r>
          </a:p>
        </p:txBody>
      </p:sp>
      <p:pic>
        <p:nvPicPr>
          <p:cNvPr id="4" name="Imagen 3" descr="Interfaz de usuario gráfica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EDB63624-E014-8716-40F7-5870AA87C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769" y="2898143"/>
            <a:ext cx="10345616" cy="31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32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A9C7F4-B1F6-F6A9-6A6A-02B0EC6C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Lista de Alquileres 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AD1924-B704-36EF-17CF-F1AC04B2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El cliente puede ver sus alquileres y verlos en detalle:</a:t>
            </a:r>
          </a:p>
        </p:txBody>
      </p:sp>
      <p:pic>
        <p:nvPicPr>
          <p:cNvPr id="4" name="Imagen 3" descr="Interfaz de usuario gráfica, Tabla&#10;&#10;El contenido generado por IA puede ser incorrecto.">
            <a:extLst>
              <a:ext uri="{FF2B5EF4-FFF2-40B4-BE49-F238E27FC236}">
                <a16:creationId xmlns:a16="http://schemas.microsoft.com/office/drawing/2014/main" id="{77344446-5218-394D-1D9A-A322515B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88376"/>
            <a:ext cx="7795846" cy="3254093"/>
          </a:xfrm>
          <a:prstGeom prst="rect">
            <a:avLst/>
          </a:prstGeom>
        </p:spPr>
      </p:pic>
      <p:pic>
        <p:nvPicPr>
          <p:cNvPr id="5" name="Imagen 4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DA12F54A-D28B-B9B1-543B-53BDE12DA2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22" t="-219" r="17487" b="530"/>
          <a:stretch>
            <a:fillRect/>
          </a:stretch>
        </p:blipFill>
        <p:spPr>
          <a:xfrm>
            <a:off x="7678325" y="2588948"/>
            <a:ext cx="4518010" cy="324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347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923A2F7-0624-4FF5-B688-306AD62AA536}">
  <we:reference id="WA200005566" version="3.0.0.3" store="es-ES" storeType="omex"/>
  <we:alternateReferences>
    <we:reference id="WA200005566" version="3.0.0.3" store="omex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COZY HOUSE</vt:lpstr>
      <vt:lpstr>SERVICIOS DE LA APLICACION </vt:lpstr>
      <vt:lpstr>Log In y Roles</vt:lpstr>
      <vt:lpstr>Perfil de trabajador</vt:lpstr>
      <vt:lpstr>Gestión de inmuebles</vt:lpstr>
      <vt:lpstr>Inicio</vt:lpstr>
      <vt:lpstr>Vista detalle de pisos</vt:lpstr>
      <vt:lpstr>Perfil de cliente</vt:lpstr>
      <vt:lpstr>Lista de Alquileres </vt:lpstr>
      <vt:lpstr>Listado de contratos</vt:lpstr>
      <vt:lpstr>Incidencias</vt:lpstr>
      <vt:lpstr>Contacto</vt:lpstr>
      <vt:lpstr>ChatBot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13</cp:revision>
  <dcterms:created xsi:type="dcterms:W3CDTF">2025-09-02T09:12:10Z</dcterms:created>
  <dcterms:modified xsi:type="dcterms:W3CDTF">2025-09-02T12:06:13Z</dcterms:modified>
</cp:coreProperties>
</file>