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61" r:id="rId6"/>
    <p:sldId id="262" r:id="rId7"/>
    <p:sldId id="263" r:id="rId8"/>
    <p:sldId id="259" r:id="rId9"/>
    <p:sldId id="265" r:id="rId10"/>
    <p:sldId id="264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C37-ED05-428C-839C-8D14AD826174}" type="datetimeFigureOut">
              <a:rPr lang="es-ES" smtClean="0"/>
              <a:t>23/10/2017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10BC023-2B9D-4969-92D6-254055B68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858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C37-ED05-428C-839C-8D14AD826174}" type="datetimeFigureOut">
              <a:rPr lang="es-ES" smtClean="0"/>
              <a:t>23/10/2017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10BC023-2B9D-4969-92D6-254055B68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73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C37-ED05-428C-839C-8D14AD826174}" type="datetimeFigureOut">
              <a:rPr lang="es-ES" smtClean="0"/>
              <a:t>23/10/2017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10BC023-2B9D-4969-92D6-254055B68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3763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C37-ED05-428C-839C-8D14AD826174}" type="datetimeFigureOut">
              <a:rPr lang="es-ES" smtClean="0"/>
              <a:t>23/10/2017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10BC023-2B9D-4969-92D6-254055B6862C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7642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C37-ED05-428C-839C-8D14AD826174}" type="datetimeFigureOut">
              <a:rPr lang="es-ES" smtClean="0"/>
              <a:t>23/10/2017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10BC023-2B9D-4969-92D6-254055B68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831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C37-ED05-428C-839C-8D14AD826174}" type="datetimeFigureOut">
              <a:rPr lang="es-ES" smtClean="0"/>
              <a:t>23/10/2017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C023-2B9D-4969-92D6-254055B68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0638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C37-ED05-428C-839C-8D14AD826174}" type="datetimeFigureOut">
              <a:rPr lang="es-ES" smtClean="0"/>
              <a:t>23/10/2017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C023-2B9D-4969-92D6-254055B68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7906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C37-ED05-428C-839C-8D14AD826174}" type="datetimeFigureOut">
              <a:rPr lang="es-ES" smtClean="0"/>
              <a:t>23/10/2017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C023-2B9D-4969-92D6-254055B68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2545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4002C37-ED05-428C-839C-8D14AD826174}" type="datetimeFigureOut">
              <a:rPr lang="es-ES" smtClean="0"/>
              <a:t>23/10/2017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10BC023-2B9D-4969-92D6-254055B68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686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C37-ED05-428C-839C-8D14AD826174}" type="datetimeFigureOut">
              <a:rPr lang="es-ES" smtClean="0"/>
              <a:t>23/10/2017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C023-2B9D-4969-92D6-254055B68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648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C37-ED05-428C-839C-8D14AD826174}" type="datetimeFigureOut">
              <a:rPr lang="es-ES" smtClean="0"/>
              <a:t>23/10/2017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10BC023-2B9D-4969-92D6-254055B68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526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C37-ED05-428C-839C-8D14AD826174}" type="datetimeFigureOut">
              <a:rPr lang="es-ES" smtClean="0"/>
              <a:t>23/10/2017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C023-2B9D-4969-92D6-254055B68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750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C37-ED05-428C-839C-8D14AD826174}" type="datetimeFigureOut">
              <a:rPr lang="es-ES" smtClean="0"/>
              <a:t>23/10/2017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C023-2B9D-4969-92D6-254055B68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869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C37-ED05-428C-839C-8D14AD826174}" type="datetimeFigureOut">
              <a:rPr lang="es-ES" smtClean="0"/>
              <a:t>23/10/2017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C023-2B9D-4969-92D6-254055B68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92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C37-ED05-428C-839C-8D14AD826174}" type="datetimeFigureOut">
              <a:rPr lang="es-ES" smtClean="0"/>
              <a:t>23/10/2017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C023-2B9D-4969-92D6-254055B68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287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C37-ED05-428C-839C-8D14AD826174}" type="datetimeFigureOut">
              <a:rPr lang="es-ES" smtClean="0"/>
              <a:t>23/10/2017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C023-2B9D-4969-92D6-254055B68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501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C37-ED05-428C-839C-8D14AD826174}" type="datetimeFigureOut">
              <a:rPr lang="es-ES" smtClean="0"/>
              <a:t>23/10/2017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C023-2B9D-4969-92D6-254055B68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196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02C37-ED05-428C-839C-8D14AD826174}" type="datetimeFigureOut">
              <a:rPr lang="es-ES" smtClean="0"/>
              <a:t>23/10/2017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BC023-2B9D-4969-92D6-254055B68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94735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1534" y="2823861"/>
            <a:ext cx="8144134" cy="1373070"/>
          </a:xfrm>
        </p:spPr>
        <p:txBody>
          <a:bodyPr/>
          <a:lstStyle/>
          <a:p>
            <a:pPr algn="l"/>
            <a:r>
              <a:rPr lang="es-ES" dirty="0" smtClean="0"/>
              <a:t>DESARROLLO PLATAFORMA DE GESTIÓN ÁREA TI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96232" y="4741768"/>
            <a:ext cx="8144134" cy="1594638"/>
          </a:xfrm>
        </p:spPr>
        <p:txBody>
          <a:bodyPr>
            <a:noAutofit/>
          </a:bodyPr>
          <a:lstStyle/>
          <a:p>
            <a:pPr algn="l"/>
            <a:r>
              <a:rPr lang="es-ES" sz="2400" b="1" dirty="0" smtClean="0"/>
              <a:t>CARLOS CARRERA</a:t>
            </a:r>
          </a:p>
          <a:p>
            <a:pPr algn="l"/>
            <a:r>
              <a:rPr lang="es-ES" sz="2400" b="1" dirty="0" smtClean="0"/>
              <a:t>INGENIERO EN INFORMÁTICA</a:t>
            </a:r>
          </a:p>
          <a:p>
            <a:pPr algn="l"/>
            <a:r>
              <a:rPr lang="es-ES" sz="2400" b="1" dirty="0" smtClean="0"/>
              <a:t>UNIVERSIDAD ANDRÉS BELLO - SANTIAGO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236522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GRACIAS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767" y="2068417"/>
            <a:ext cx="2693744" cy="269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1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ALCANZES DEL PROYECTO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936907" y="2984789"/>
            <a:ext cx="10081465" cy="36993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bg2">
                    <a:lumMod val="50000"/>
                  </a:schemeClr>
                </a:solidFill>
              </a:rPr>
              <a:t>PLATAFORMA WEB RESPONSIVA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bg2">
                    <a:lumMod val="50000"/>
                  </a:schemeClr>
                </a:solidFill>
              </a:rPr>
              <a:t>GESTIÓN DE TI </a:t>
            </a:r>
            <a:r>
              <a:rPr lang="es-ES" sz="2400" dirty="0" smtClean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s-ES" sz="2400" dirty="0" smtClean="0">
                <a:solidFill>
                  <a:schemeClr val="bg2">
                    <a:lumMod val="50000"/>
                  </a:schemeClr>
                </a:solidFill>
              </a:rPr>
              <a:t> SERVICIOS</a:t>
            </a:r>
            <a:r>
              <a:rPr lang="es-ES" sz="2400" b="1" dirty="0"/>
              <a:t> (</a:t>
            </a:r>
            <a:r>
              <a:rPr lang="es-ES" sz="2400" b="1" dirty="0" smtClean="0"/>
              <a:t>ITSM)</a:t>
            </a:r>
            <a:endParaRPr lang="es-E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bg2">
                    <a:lumMod val="50000"/>
                  </a:schemeClr>
                </a:solidFill>
              </a:rPr>
              <a:t>ETAPAS: INCIDENTES, REQUERIMIENTOS,</a:t>
            </a:r>
          </a:p>
          <a:p>
            <a:r>
              <a:rPr lang="es-E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400" dirty="0" smtClean="0">
                <a:solidFill>
                  <a:schemeClr val="bg2">
                    <a:lumMod val="50000"/>
                  </a:schemeClr>
                </a:solidFill>
              </a:rPr>
              <a:t>               </a:t>
            </a:r>
            <a:r>
              <a:rPr lang="es-ES" sz="2400" dirty="0" smtClean="0">
                <a:solidFill>
                  <a:schemeClr val="bg2">
                    <a:lumMod val="50000"/>
                  </a:schemeClr>
                </a:solidFill>
              </a:rPr>
              <a:t>ACTIVIDADES, REPORTES E </a:t>
            </a:r>
          </a:p>
          <a:p>
            <a:pPr lvl="3"/>
            <a:r>
              <a:rPr lang="es-E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400" dirty="0" smtClean="0">
                <a:solidFill>
                  <a:schemeClr val="bg2">
                    <a:lumMod val="50000"/>
                  </a:schemeClr>
                </a:solidFill>
              </a:rPr>
              <a:t>INFORMES</a:t>
            </a:r>
            <a:endParaRPr lang="es-E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73" y="2158985"/>
            <a:ext cx="2227732" cy="147130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682" y="2984789"/>
            <a:ext cx="4089538" cy="365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1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ALCANZES DEL PROYECTO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2434818" y="2930115"/>
            <a:ext cx="7859364" cy="19474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</a:rPr>
              <a:t>Control sobre operaciones del área de TI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Estadísticas y performance de </a:t>
            </a:r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</a:rPr>
              <a:t>respuestas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</a:rPr>
              <a:t>Evaluación de áreas que presentan mayores problemas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</a:rPr>
              <a:t>Toma de decisiones informadas</a:t>
            </a: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63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ETAPAS DEL PROYECTO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600134" y="2157926"/>
            <a:ext cx="329184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EVALUACIÓN PROCESO ACTUAL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600132" y="2905437"/>
            <a:ext cx="3291843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ANALISIS/DISEÑO</a:t>
            </a:r>
          </a:p>
          <a:p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4600134" y="3674105"/>
            <a:ext cx="329184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PROGRAMACIÓN</a:t>
            </a:r>
          </a:p>
          <a:p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4600133" y="4436759"/>
            <a:ext cx="3291843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TESTING</a:t>
            </a:r>
          </a:p>
          <a:p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4600132" y="5199824"/>
            <a:ext cx="3291844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IMPLEMENTACIÓN</a:t>
            </a:r>
          </a:p>
          <a:p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4600132" y="5967497"/>
            <a:ext cx="3291844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CAPACITACIÓN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350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6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7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9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 v/s SISTEMAS CREADOS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Gasto inicial pudiera parecer elevado pero se reduce en el </a:t>
            </a:r>
            <a:r>
              <a:rPr lang="es-ES" dirty="0" smtClean="0"/>
              <a:t>tiempo</a:t>
            </a:r>
          </a:p>
          <a:p>
            <a:pPr>
              <a:lnSpc>
                <a:spcPct val="150000"/>
              </a:lnSpc>
            </a:pPr>
            <a:r>
              <a:rPr lang="es-ES" dirty="0"/>
              <a:t>Posibilidad de integración con otros sistemas de la </a:t>
            </a:r>
            <a:r>
              <a:rPr lang="es-ES" dirty="0" smtClean="0"/>
              <a:t>empresa</a:t>
            </a:r>
          </a:p>
          <a:p>
            <a:pPr>
              <a:lnSpc>
                <a:spcPct val="150000"/>
              </a:lnSpc>
            </a:pPr>
            <a:r>
              <a:rPr lang="es-ES" dirty="0"/>
              <a:t>Facilidad m</a:t>
            </a:r>
            <a:r>
              <a:rPr lang="es-ES" dirty="0" smtClean="0"/>
              <a:t>antenimiento y adaptación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Reportes e Informes personalizados 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Propiedad </a:t>
            </a:r>
            <a:r>
              <a:rPr lang="es-ES" dirty="0"/>
              <a:t>del código fuente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827" y="3797296"/>
            <a:ext cx="4740243" cy="281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4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ENTREGABLES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942534" y="2729132"/>
            <a:ext cx="92002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400" dirty="0"/>
              <a:t>Sistema funcionando (</a:t>
            </a:r>
            <a:r>
              <a:rPr lang="es-ES" sz="2400" dirty="0" smtClean="0"/>
              <a:t>Etapas)</a:t>
            </a:r>
            <a:endParaRPr lang="es-ES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400" dirty="0"/>
              <a:t>Código fuente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400" dirty="0"/>
              <a:t>Modelo de base de datos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400" dirty="0"/>
              <a:t>Diccionario de datos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Manual </a:t>
            </a:r>
            <a:r>
              <a:rPr lang="es-ES" sz="2400" dirty="0"/>
              <a:t>con especificaciones técnicas y diseño de </a:t>
            </a:r>
            <a:r>
              <a:rPr lang="es-ES" sz="2400" dirty="0" smtClean="0"/>
              <a:t>plataforma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Manual de Usuario</a:t>
            </a:r>
          </a:p>
        </p:txBody>
      </p:sp>
    </p:spTree>
    <p:extLst>
      <p:ext uri="{BB962C8B-B14F-4D97-AF65-F5344CB8AC3E}">
        <p14:creationId xmlns:p14="http://schemas.microsoft.com/office/powerpoint/2010/main" val="17505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237</TotalTime>
  <Words>144</Words>
  <Application>Microsoft Office PowerPoint</Application>
  <PresentationFormat>Panorámica</PresentationFormat>
  <Paragraphs>36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</vt:lpstr>
      <vt:lpstr>Berlín</vt:lpstr>
      <vt:lpstr>DESARROLLO PLATAFORMA DE GESTIÓN ÁREA TI</vt:lpstr>
      <vt:lpstr>ALCANZES DEL PROYECTO</vt:lpstr>
      <vt:lpstr>ALCANZES DEL PROYECTO</vt:lpstr>
      <vt:lpstr>ETAPAS DEL PROYECTO</vt:lpstr>
      <vt:lpstr>Presentación de PowerPoint</vt:lpstr>
      <vt:lpstr>Presentación de PowerPoint</vt:lpstr>
      <vt:lpstr>Presentación de PowerPoint</vt:lpstr>
      <vt:lpstr>DESARROLLO v/s SISTEMAS CREADOS</vt:lpstr>
      <vt:lpstr>ENTREGABLES</vt:lpstr>
      <vt:lpstr>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PLATAFORMA DE GESTIÓN ÁREA TI</dc:title>
  <dc:creator>CARLOS</dc:creator>
  <cp:lastModifiedBy>CARLOS</cp:lastModifiedBy>
  <cp:revision>34</cp:revision>
  <dcterms:created xsi:type="dcterms:W3CDTF">2017-10-23T14:28:20Z</dcterms:created>
  <dcterms:modified xsi:type="dcterms:W3CDTF">2017-10-23T20:28:37Z</dcterms:modified>
</cp:coreProperties>
</file>