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5"/>
    <p:restoredTop sz="94687"/>
  </p:normalViewPr>
  <p:slideViewPr>
    <p:cSldViewPr snapToGrid="0" snapToObjects="1">
      <p:cViewPr varScale="1">
        <p:scale>
          <a:sx n="84" d="100"/>
          <a:sy n="84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B257-3C58-A841-845B-F91515748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9EC43-4454-7248-9B25-26C2AA62D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72BA3-7F4D-0E42-ADE7-657129FE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068-C94D-FA49-B4BE-B193450BD73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B6B04-64E8-B243-9D65-DF5E3D3D4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2E492-AFD0-7448-8D12-EB998634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5B7F-337E-8547-A171-1A7561BD9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53B5-D479-9445-A17D-4A338845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DCCE5-6D62-C040-A23F-AF4681B7E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E1B13-3D67-3748-9733-D6307E95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068-C94D-FA49-B4BE-B193450BD73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E4877-6E6B-6B47-9A67-D500650C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6BD94-E629-0545-9D70-DD02D392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5B7F-337E-8547-A171-1A7561BD9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4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804C3E-3CCB-F847-AF30-AC478EBC6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36CEC-4141-0143-8F93-EFE202A74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3C42C-2240-7B4D-81FB-7422BD70E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068-C94D-FA49-B4BE-B193450BD73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86DA-C73A-2C4D-96AF-79DF6C0F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23134-99C8-1D43-AEA4-8320889D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5B7F-337E-8547-A171-1A7561BD9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1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FF03-5DF2-5C4B-83C2-CF163A5D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B3E80-F215-344E-8E23-63CED1442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2F3EE-2FB2-B14E-99D7-8D9C157AB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068-C94D-FA49-B4BE-B193450BD73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E0F6-EC7C-C949-A62C-F1DE68DC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FDD95-6933-A442-AB22-A2291EEA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5B7F-337E-8547-A171-1A7561BD9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7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A95E3-8B43-9146-9894-1E7A11C6E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0315C-FC00-B741-B809-B220605F8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37771-3C9E-A64F-90EF-44792C6A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068-C94D-FA49-B4BE-B193450BD73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28805-6441-D449-A79D-87FFEAFF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2A176-57A3-BE4D-BE8A-9CCEF46A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5B7F-337E-8547-A171-1A7561BD9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4BEF-EBEE-C348-AC85-D88A8F52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8CB6C-4FD8-E641-921A-0E35EDA76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86B93-3BE9-6E41-900A-882EB2D0C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7486F-BAB2-974D-8A71-1BF337F9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068-C94D-FA49-B4BE-B193450BD73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F88E-E508-E64C-BA37-8EDB7427E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290AB-8396-4448-A7E5-0592E982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5B7F-337E-8547-A171-1A7561BD9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2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9C34-D71B-4945-ACA9-D2F3D271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04026-38BC-A741-AD90-C7E81AF9E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941FA-A0F9-9B4A-B879-892C44F25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E6152-4A62-C540-BED7-AB6E1DEBB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8B0CF-A6BC-6E48-B542-22A74472D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7D3C6-F3BD-B84A-9D57-73E91A05E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068-C94D-FA49-B4BE-B193450BD73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E7500F-E4B1-AE4D-BAC8-2020D22F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29804-610E-1548-9002-FF9205AD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5B7F-337E-8547-A171-1A7561BD9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6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EE31-C898-6746-808F-DF2679A9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FA121-B5A2-2B4D-A16A-A4319CE6B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068-C94D-FA49-B4BE-B193450BD73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F06F9-CA97-804C-9F5F-4B28E393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81ED3-32BB-D444-9364-1FDAA3A0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5B7F-337E-8547-A171-1A7561BD9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9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9B7374-0036-7D42-A2D9-A490044A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068-C94D-FA49-B4BE-B193450BD73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917B10-6EE7-6F40-88C8-C620649A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E386F-B52B-3A41-BA9A-920206EE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5B7F-337E-8547-A171-1A7561BD9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7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7EF5-6C64-1B46-98E4-40102A803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D389E-54CF-7342-98BC-93EA4920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A20C9-21B0-4E43-B623-CDF9DEE7E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A2588-52C4-DC4C-B878-DB2BDFB0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068-C94D-FA49-B4BE-B193450BD73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9CBBF-3017-BE49-A25F-15A14208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8BF7B-BF26-5D4C-8031-1FA2831E6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5B7F-337E-8547-A171-1A7561BD9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2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9000-506C-5D47-A706-05DA198E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B86CC1-7DFA-2D47-9E25-629CA7E93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670A8-AC01-8C48-B8EC-D17CF0C95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68A09-8C0C-8E42-8723-F18CBA13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068-C94D-FA49-B4BE-B193450BD73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BA991-1CFC-7C47-8CCE-5C2E67AE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B897D-656E-AC4F-A131-EED3B244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5B7F-337E-8547-A171-1A7561BD9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43821-CF59-834B-8416-8B2EC852C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47440-6C03-714D-9C13-97A9E3831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4EC7F-5DF0-D64E-BBA7-100672C2F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98068-C94D-FA49-B4BE-B193450BD73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46D76-06CB-1C49-9F60-12CAF961B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E656C-7D54-F444-B6DF-3054F805F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5B7F-337E-8547-A171-1A7561BD9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3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2CAB40-4C78-BA47-8DF2-F34ACBD281C2}"/>
              </a:ext>
            </a:extLst>
          </p:cNvPr>
          <p:cNvSpPr/>
          <p:nvPr/>
        </p:nvSpPr>
        <p:spPr>
          <a:xfrm>
            <a:off x="1050175" y="4342014"/>
            <a:ext cx="2515985" cy="2050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Avg</a:t>
            </a:r>
            <a:r>
              <a:rPr lang="en-US" dirty="0"/>
              <a:t> Total by Type Bar Chart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568962-6F19-3A42-8CFA-E248609ED5AE}"/>
              </a:ext>
            </a:extLst>
          </p:cNvPr>
          <p:cNvSpPr/>
          <p:nvPr/>
        </p:nvSpPr>
        <p:spPr>
          <a:xfrm>
            <a:off x="4862945" y="4342011"/>
            <a:ext cx="2466109" cy="2050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Avg</a:t>
            </a:r>
            <a:r>
              <a:rPr lang="en-US" dirty="0"/>
              <a:t> Total by Generation Bar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49F6CF-169E-5D4C-BF0D-1FCBDFD5FE31}"/>
              </a:ext>
            </a:extLst>
          </p:cNvPr>
          <p:cNvSpPr/>
          <p:nvPr/>
        </p:nvSpPr>
        <p:spPr>
          <a:xfrm>
            <a:off x="8397240" y="4342011"/>
            <a:ext cx="2744585" cy="2050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Scatter of Total vs Catch Rate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E322AE-2E1A-5C4E-BA02-E12BE1B125D9}"/>
              </a:ext>
            </a:extLst>
          </p:cNvPr>
          <p:cNvSpPr/>
          <p:nvPr/>
        </p:nvSpPr>
        <p:spPr>
          <a:xfrm>
            <a:off x="0" y="1"/>
            <a:ext cx="12192000" cy="8728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 Bar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8C9532-D9AC-BD43-BE21-E3F166F931B2}"/>
              </a:ext>
            </a:extLst>
          </p:cNvPr>
          <p:cNvSpPr/>
          <p:nvPr/>
        </p:nvSpPr>
        <p:spPr>
          <a:xfrm>
            <a:off x="6783185" y="1036318"/>
            <a:ext cx="2466109" cy="87283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Dropdown for: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09AE45-ECE2-0745-BABB-89EE956AF1E7}"/>
              </a:ext>
            </a:extLst>
          </p:cNvPr>
          <p:cNvSpPr/>
          <p:nvPr/>
        </p:nvSpPr>
        <p:spPr>
          <a:xfrm>
            <a:off x="6095998" y="2125284"/>
            <a:ext cx="5584767" cy="182049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 info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3EBF3C-548B-AB4A-A4DD-D8BE4EA877A1}"/>
              </a:ext>
            </a:extLst>
          </p:cNvPr>
          <p:cNvSpPr/>
          <p:nvPr/>
        </p:nvSpPr>
        <p:spPr>
          <a:xfrm>
            <a:off x="9405851" y="1054332"/>
            <a:ext cx="2466109" cy="87283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Dropdown for: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CB8D2D-4B8C-4749-9233-2B3696C1177B}"/>
              </a:ext>
            </a:extLst>
          </p:cNvPr>
          <p:cNvSpPr/>
          <p:nvPr/>
        </p:nvSpPr>
        <p:spPr>
          <a:xfrm>
            <a:off x="511234" y="1269068"/>
            <a:ext cx="5203765" cy="2693331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Adorable </a:t>
            </a:r>
            <a:r>
              <a:rPr lang="en-US" dirty="0" err="1">
                <a:solidFill>
                  <a:schemeClr val="tx1"/>
                </a:solidFill>
              </a:rPr>
              <a:t>Pokemon</a:t>
            </a:r>
            <a:r>
              <a:rPr lang="en-US" dirty="0">
                <a:solidFill>
                  <a:schemeClr val="tx1"/>
                </a:solidFill>
              </a:rPr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193783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32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Shane, Betsy</dc:creator>
  <cp:lastModifiedBy>Shane, Betsy</cp:lastModifiedBy>
  <cp:revision>4</cp:revision>
  <dcterms:created xsi:type="dcterms:W3CDTF">2019-03-30T15:46:58Z</dcterms:created>
  <dcterms:modified xsi:type="dcterms:W3CDTF">2019-03-30T16:05:14Z</dcterms:modified>
</cp:coreProperties>
</file>