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149" autoAdjust="0"/>
  </p:normalViewPr>
  <p:slideViewPr>
    <p:cSldViewPr snapToGrid="0">
      <p:cViewPr varScale="1">
        <p:scale>
          <a:sx n="83" d="100"/>
          <a:sy n="83" d="100"/>
        </p:scale>
        <p:origin x="1450"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62773eb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62773eb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dirty="0">
                <a:solidFill>
                  <a:schemeClr val="tx1"/>
                </a:solidFill>
              </a:rPr>
              <a:t>CSV had a variety of information about the pokemon such as Type, Gender, HP, and Defense.</a:t>
            </a:r>
            <a:endParaRPr dirty="0">
              <a:solidFill>
                <a:schemeClr val="tx1"/>
              </a:solidFill>
            </a:endParaRPr>
          </a:p>
          <a:p>
            <a:pPr marL="457200" lvl="0" indent="-298450" algn="l" rtl="0">
              <a:spcBef>
                <a:spcPts val="0"/>
              </a:spcBef>
              <a:spcAft>
                <a:spcPts val="0"/>
              </a:spcAft>
              <a:buSzPts val="1100"/>
              <a:buChar char="-"/>
            </a:pPr>
            <a:r>
              <a:rPr lang="en" dirty="0">
                <a:solidFill>
                  <a:schemeClr val="tx1"/>
                </a:solidFill>
              </a:rPr>
              <a:t>We loaded the CSV data into a SQLite database. We had some problems at first where only about 642 pokemon were being loaded into the database. We weren’t exactly sure why some pokemon were loaded and some weren’t so in all the blank cells we put a zero. Populating the blank cells allowed all 721 pokemon to be loaded without any problems.</a:t>
            </a:r>
            <a:endParaRPr dirty="0">
              <a:solidFill>
                <a:schemeClr val="tx1"/>
              </a:solidFill>
            </a:endParaRPr>
          </a:p>
          <a:p>
            <a:pPr marL="457200" lvl="0" indent="-298450" algn="l" rtl="0">
              <a:spcBef>
                <a:spcPts val="0"/>
              </a:spcBef>
              <a:spcAft>
                <a:spcPts val="0"/>
              </a:spcAft>
              <a:buSzPts val="1100"/>
              <a:buChar char="-"/>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562773eb7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562773eb7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dirty="0"/>
              <a:t>We took the belly button homework and applied that to our dataset to make an interactive dashboard with dropdowns.</a:t>
            </a:r>
            <a:endParaRPr dirty="0"/>
          </a:p>
          <a:p>
            <a:pPr marL="457200" lvl="0" indent="-298450" algn="l" rtl="0">
              <a:spcBef>
                <a:spcPts val="0"/>
              </a:spcBef>
              <a:spcAft>
                <a:spcPts val="0"/>
              </a:spcAft>
              <a:buSzPts val="1100"/>
              <a:buChar char="-"/>
            </a:pPr>
            <a:r>
              <a:rPr lang="en" dirty="0"/>
              <a:t>In the Flask file we created a class that contains the DB model. The DB model allowed us to create the routes that link to each chart type and the associated data for the charts</a:t>
            </a:r>
            <a:endParaRPr dirty="0"/>
          </a:p>
          <a:p>
            <a:pPr marL="457200" lvl="0" indent="-298450" algn="l" rtl="0">
              <a:spcBef>
                <a:spcPts val="0"/>
              </a:spcBef>
              <a:spcAft>
                <a:spcPts val="0"/>
              </a:spcAft>
              <a:buSzPts val="1100"/>
              <a:buChar char="-"/>
            </a:pPr>
            <a:r>
              <a:rPr lang="en" dirty="0"/>
              <a:t>In our Javascript file, we created how our charts will look based on the routes in our Flask file. The HTML contains the CSS and the dropdown that allows us to switch between charts.</a:t>
            </a:r>
            <a:endParaRPr dirty="0"/>
          </a:p>
          <a:p>
            <a:pPr marL="457200" lvl="0" indent="-298450" algn="l" rtl="0">
              <a:spcBef>
                <a:spcPts val="0"/>
              </a:spcBef>
              <a:spcAft>
                <a:spcPts val="0"/>
              </a:spcAft>
              <a:buSzPts val="1100"/>
              <a:buChar char="-"/>
            </a:pPr>
            <a:r>
              <a:rPr lang="en" dirty="0"/>
              <a:t>Based on our data, we decided to have 3 bar charts and 1 scatter plot.</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0fcc4e43b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0fcc4e43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FEFE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58125" y="375025"/>
            <a:ext cx="8520600" cy="141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t>Pokemon Stats</a:t>
            </a:r>
            <a:endParaRPr b="1"/>
          </a:p>
        </p:txBody>
      </p:sp>
      <p:sp>
        <p:nvSpPr>
          <p:cNvPr id="55" name="Google Shape;55;p13"/>
          <p:cNvSpPr txBox="1">
            <a:spLocks noGrp="1"/>
          </p:cNvSpPr>
          <p:nvPr>
            <p:ph type="subTitle" idx="1"/>
          </p:nvPr>
        </p:nvSpPr>
        <p:spPr>
          <a:xfrm>
            <a:off x="311700" y="2834125"/>
            <a:ext cx="8520600" cy="11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00000"/>
                </a:solidFill>
              </a:rPr>
              <a:t>Carlos Cuevas, Betsy Shane, Adrienne Lewis, and Ebony Martin</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t>Data</a:t>
            </a:r>
            <a:endParaRPr sz="3600" b="1"/>
          </a:p>
        </p:txBody>
      </p:sp>
      <p:sp>
        <p:nvSpPr>
          <p:cNvPr id="61" name="Google Shape;61;p14"/>
          <p:cNvSpPr txBox="1">
            <a:spLocks noGrp="1"/>
          </p:cNvSpPr>
          <p:nvPr>
            <p:ph type="body" idx="1"/>
          </p:nvPr>
        </p:nvSpPr>
        <p:spPr>
          <a:xfrm>
            <a:off x="311700" y="1323550"/>
            <a:ext cx="8520600" cy="3416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Char char="●"/>
            </a:pPr>
            <a:r>
              <a:rPr lang="en" sz="2200">
                <a:solidFill>
                  <a:srgbClr val="000000"/>
                </a:solidFill>
              </a:rPr>
              <a:t>Pokemon stats from Kaggle</a:t>
            </a:r>
            <a:endParaRPr sz="2200">
              <a:solidFill>
                <a:srgbClr val="000000"/>
              </a:solidFill>
            </a:endParaRPr>
          </a:p>
          <a:p>
            <a:pPr marL="457200" lvl="0" indent="-368300" algn="l" rtl="0">
              <a:spcBef>
                <a:spcPts val="0"/>
              </a:spcBef>
              <a:spcAft>
                <a:spcPts val="0"/>
              </a:spcAft>
              <a:buClr>
                <a:srgbClr val="000000"/>
              </a:buClr>
              <a:buSzPts val="2200"/>
              <a:buChar char="●"/>
            </a:pPr>
            <a:r>
              <a:rPr lang="en" sz="2200">
                <a:solidFill>
                  <a:srgbClr val="000000"/>
                </a:solidFill>
              </a:rPr>
              <a:t>721 pokemon from 6 generations</a:t>
            </a:r>
            <a:endParaRPr sz="2200">
              <a:solidFill>
                <a:srgbClr val="000000"/>
              </a:solidFill>
            </a:endParaRPr>
          </a:p>
          <a:p>
            <a:pPr marL="457200" lvl="0" indent="-368300" algn="l" rtl="0">
              <a:spcBef>
                <a:spcPts val="0"/>
              </a:spcBef>
              <a:spcAft>
                <a:spcPts val="0"/>
              </a:spcAft>
              <a:buClr>
                <a:srgbClr val="000000"/>
              </a:buClr>
              <a:buSzPts val="2200"/>
              <a:buChar char="●"/>
            </a:pPr>
            <a:r>
              <a:rPr lang="en" sz="2200">
                <a:solidFill>
                  <a:srgbClr val="000000"/>
                </a:solidFill>
              </a:rPr>
              <a:t>CSV to SQLite DB</a:t>
            </a:r>
            <a:endParaRPr sz="2200">
              <a:solidFill>
                <a:srgbClr val="000000"/>
              </a:solidFill>
            </a:endParaRPr>
          </a:p>
          <a:p>
            <a:pPr marL="914400" lvl="1" indent="-368300" algn="l" rtl="0">
              <a:spcBef>
                <a:spcPts val="0"/>
              </a:spcBef>
              <a:spcAft>
                <a:spcPts val="0"/>
              </a:spcAft>
              <a:buClr>
                <a:srgbClr val="000000"/>
              </a:buClr>
              <a:buSzPts val="2200"/>
              <a:buChar char="○"/>
            </a:pPr>
            <a:r>
              <a:rPr lang="en" sz="2200">
                <a:solidFill>
                  <a:srgbClr val="000000"/>
                </a:solidFill>
              </a:rPr>
              <a:t>Replaced blank cells with zeros</a:t>
            </a:r>
            <a:endParaRPr sz="2200">
              <a:solidFill>
                <a:srgbClr val="000000"/>
              </a:solidFill>
            </a:endParaRPr>
          </a:p>
        </p:txBody>
      </p:sp>
      <p:pic>
        <p:nvPicPr>
          <p:cNvPr id="62" name="Google Shape;62;p14"/>
          <p:cNvPicPr preferRelativeResize="0"/>
          <p:nvPr/>
        </p:nvPicPr>
        <p:blipFill>
          <a:blip r:embed="rId3">
            <a:alphaModFix/>
          </a:blip>
          <a:stretch>
            <a:fillRect/>
          </a:stretch>
        </p:blipFill>
        <p:spPr>
          <a:xfrm>
            <a:off x="5369696" y="1270750"/>
            <a:ext cx="3462600" cy="2880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t>Code</a:t>
            </a:r>
            <a:endParaRPr sz="3600" b="1"/>
          </a:p>
        </p:txBody>
      </p:sp>
      <p:sp>
        <p:nvSpPr>
          <p:cNvPr id="68" name="Google Shape;68;p15"/>
          <p:cNvSpPr txBox="1">
            <a:spLocks noGrp="1"/>
          </p:cNvSpPr>
          <p:nvPr>
            <p:ph type="body" idx="1"/>
          </p:nvPr>
        </p:nvSpPr>
        <p:spPr>
          <a:xfrm>
            <a:off x="311700" y="1497850"/>
            <a:ext cx="8520600" cy="33066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Char char="●"/>
            </a:pPr>
            <a:r>
              <a:rPr lang="en" sz="2200">
                <a:solidFill>
                  <a:srgbClr val="000000"/>
                </a:solidFill>
              </a:rPr>
              <a:t>Belly button homework</a:t>
            </a:r>
            <a:endParaRPr sz="2200">
              <a:solidFill>
                <a:srgbClr val="000000"/>
              </a:solidFill>
            </a:endParaRPr>
          </a:p>
          <a:p>
            <a:pPr marL="457200" lvl="0" indent="-368300" algn="l" rtl="0">
              <a:spcBef>
                <a:spcPts val="0"/>
              </a:spcBef>
              <a:spcAft>
                <a:spcPts val="0"/>
              </a:spcAft>
              <a:buClr>
                <a:srgbClr val="000000"/>
              </a:buClr>
              <a:buSzPts val="2200"/>
              <a:buChar char="●"/>
            </a:pPr>
            <a:r>
              <a:rPr lang="en" sz="2200">
                <a:solidFill>
                  <a:srgbClr val="000000"/>
                </a:solidFill>
              </a:rPr>
              <a:t>Flask and Javascript</a:t>
            </a:r>
            <a:endParaRPr sz="2200">
              <a:solidFill>
                <a:srgbClr val="000000"/>
              </a:solidFill>
            </a:endParaRPr>
          </a:p>
          <a:p>
            <a:pPr marL="914400" lvl="1" indent="-368300" algn="l" rtl="0">
              <a:spcBef>
                <a:spcPts val="0"/>
              </a:spcBef>
              <a:spcAft>
                <a:spcPts val="0"/>
              </a:spcAft>
              <a:buClr>
                <a:srgbClr val="000000"/>
              </a:buClr>
              <a:buSzPts val="2200"/>
              <a:buChar char="○"/>
            </a:pPr>
            <a:r>
              <a:rPr lang="en" sz="2200">
                <a:solidFill>
                  <a:srgbClr val="000000"/>
                </a:solidFill>
              </a:rPr>
              <a:t>Chart routes</a:t>
            </a:r>
            <a:endParaRPr sz="2200">
              <a:solidFill>
                <a:srgbClr val="000000"/>
              </a:solidFill>
            </a:endParaRPr>
          </a:p>
          <a:p>
            <a:pPr marL="457200" lvl="0" indent="-368300" algn="l" rtl="0">
              <a:spcBef>
                <a:spcPts val="0"/>
              </a:spcBef>
              <a:spcAft>
                <a:spcPts val="0"/>
              </a:spcAft>
              <a:buClr>
                <a:srgbClr val="000000"/>
              </a:buClr>
              <a:buSzPts val="2200"/>
              <a:buChar char="●"/>
            </a:pPr>
            <a:r>
              <a:rPr lang="en" sz="2200">
                <a:solidFill>
                  <a:srgbClr val="000000"/>
                </a:solidFill>
              </a:rPr>
              <a:t>Chart types</a:t>
            </a:r>
            <a:endParaRPr sz="2200">
              <a:solidFill>
                <a:srgbClr val="000000"/>
              </a:solidFill>
            </a:endParaRPr>
          </a:p>
        </p:txBody>
      </p:sp>
      <p:pic>
        <p:nvPicPr>
          <p:cNvPr id="69" name="Google Shape;69;p15"/>
          <p:cNvPicPr preferRelativeResize="0"/>
          <p:nvPr/>
        </p:nvPicPr>
        <p:blipFill>
          <a:blip r:embed="rId3">
            <a:alphaModFix/>
          </a:blip>
          <a:stretch>
            <a:fillRect/>
          </a:stretch>
        </p:blipFill>
        <p:spPr>
          <a:xfrm>
            <a:off x="4307352" y="1430100"/>
            <a:ext cx="4318375" cy="30992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t>Dashboard</a:t>
            </a:r>
            <a:endParaRPr sz="3600" b="1"/>
          </a:p>
        </p:txBody>
      </p:sp>
      <p:sp>
        <p:nvSpPr>
          <p:cNvPr id="75" name="Google Shape;75;p16"/>
          <p:cNvSpPr txBox="1">
            <a:spLocks noGrp="1"/>
          </p:cNvSpPr>
          <p:nvPr>
            <p:ph type="body" idx="1"/>
          </p:nvPr>
        </p:nvSpPr>
        <p:spPr>
          <a:xfrm>
            <a:off x="311700" y="12591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rgbClr val="000000"/>
              </a:solidFill>
            </a:endParaRPr>
          </a:p>
          <a:p>
            <a:pPr marL="0" lvl="0" indent="0" algn="l" rtl="0">
              <a:spcBef>
                <a:spcPts val="1600"/>
              </a:spcBef>
              <a:spcAft>
                <a:spcPts val="0"/>
              </a:spcAft>
              <a:buNone/>
            </a:pPr>
            <a:endParaRPr dirty="0">
              <a:solidFill>
                <a:srgbClr val="000000"/>
              </a:solidFill>
            </a:endParaRPr>
          </a:p>
          <a:p>
            <a:pPr marL="0" lvl="0" indent="0" algn="l" rtl="0">
              <a:spcBef>
                <a:spcPts val="1600"/>
              </a:spcBef>
              <a:spcAft>
                <a:spcPts val="0"/>
              </a:spcAft>
              <a:buNone/>
            </a:pPr>
            <a:endParaRPr dirty="0">
              <a:solidFill>
                <a:srgbClr val="000000"/>
              </a:solidFill>
            </a:endParaRPr>
          </a:p>
          <a:p>
            <a:pPr marL="0" lvl="0" indent="0" algn="l" rtl="0">
              <a:spcBef>
                <a:spcPts val="1600"/>
              </a:spcBef>
              <a:spcAft>
                <a:spcPts val="0"/>
              </a:spcAft>
              <a:buNone/>
            </a:pPr>
            <a:endParaRPr dirty="0">
              <a:solidFill>
                <a:srgbClr val="000000"/>
              </a:solidFill>
            </a:endParaRPr>
          </a:p>
          <a:p>
            <a:pPr marL="0" lvl="0" indent="0" algn="l" rtl="0">
              <a:spcBef>
                <a:spcPts val="1600"/>
              </a:spcBef>
              <a:spcAft>
                <a:spcPts val="0"/>
              </a:spcAft>
              <a:buNone/>
            </a:pPr>
            <a:endParaRPr dirty="0">
              <a:solidFill>
                <a:srgbClr val="000000"/>
              </a:solidFill>
            </a:endParaRPr>
          </a:p>
          <a:p>
            <a:pPr marL="0" lvl="0" indent="0" algn="ctr" rtl="0">
              <a:spcBef>
                <a:spcPts val="1600"/>
              </a:spcBef>
              <a:spcAft>
                <a:spcPts val="1600"/>
              </a:spcAft>
              <a:buNone/>
            </a:pPr>
            <a:r>
              <a:rPr lang="en" sz="2400" b="1" dirty="0">
                <a:solidFill>
                  <a:srgbClr val="000000"/>
                </a:solidFill>
              </a:rPr>
              <a:t>https://pokemon-test-app.herokuapp.com/</a:t>
            </a:r>
            <a:endParaRPr sz="2400" b="1" dirty="0">
              <a:solidFill>
                <a:srgbClr val="000000"/>
              </a:solidFill>
            </a:endParaRPr>
          </a:p>
        </p:txBody>
      </p:sp>
      <p:pic>
        <p:nvPicPr>
          <p:cNvPr id="76" name="Google Shape;76;p16"/>
          <p:cNvPicPr preferRelativeResize="0"/>
          <p:nvPr/>
        </p:nvPicPr>
        <p:blipFill>
          <a:blip r:embed="rId3">
            <a:alphaModFix/>
          </a:blip>
          <a:stretch>
            <a:fillRect/>
          </a:stretch>
        </p:blipFill>
        <p:spPr>
          <a:xfrm>
            <a:off x="2099725" y="1323224"/>
            <a:ext cx="4401074" cy="21246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249</Words>
  <Application>Microsoft Office PowerPoint</Application>
  <PresentationFormat>On-screen Show (16:9)</PresentationFormat>
  <Paragraphs>25</Paragraphs>
  <Slides>4</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vt:i4>
      </vt:variant>
    </vt:vector>
  </HeadingPairs>
  <TitlesOfParts>
    <vt:vector size="6" baseType="lpstr">
      <vt:lpstr>Arial</vt:lpstr>
      <vt:lpstr>Simple Light</vt:lpstr>
      <vt:lpstr>Pokemon Stats</vt:lpstr>
      <vt:lpstr>Data</vt:lpstr>
      <vt:lpstr>Code</vt:lpstr>
      <vt:lpstr>Dashboard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Pokemon Stats</dc:title>
  <dc:creator>Ebony Martin</dc:creator>
  <cp:lastModifiedBy>Ebony Martin</cp:lastModifiedBy>
  <cp:revision>3</cp:revision>
  <dcterms:modified xsi:type="dcterms:W3CDTF">2019-04-10T23:30:46Z</dcterms:modified>
</cp:coreProperties>
</file>