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8" r:id="rId1"/>
    <p:sldMasterId id="2147483711" r:id="rId2"/>
  </p:sldMasterIdLst>
  <p:notesMasterIdLst>
    <p:notesMasterId r:id="rId27"/>
  </p:notesMasterIdLst>
  <p:handoutMasterIdLst>
    <p:handoutMasterId r:id="rId28"/>
  </p:handoutMasterIdLst>
  <p:sldIdLst>
    <p:sldId id="259" r:id="rId3"/>
    <p:sldId id="550" r:id="rId4"/>
    <p:sldId id="429" r:id="rId5"/>
    <p:sldId id="476" r:id="rId6"/>
    <p:sldId id="521" r:id="rId7"/>
    <p:sldId id="481" r:id="rId8"/>
    <p:sldId id="478" r:id="rId9"/>
    <p:sldId id="547" r:id="rId10"/>
    <p:sldId id="477" r:id="rId11"/>
    <p:sldId id="538" r:id="rId12"/>
    <p:sldId id="531" r:id="rId13"/>
    <p:sldId id="524" r:id="rId14"/>
    <p:sldId id="525" r:id="rId15"/>
    <p:sldId id="548" r:id="rId16"/>
    <p:sldId id="539" r:id="rId17"/>
    <p:sldId id="534" r:id="rId18"/>
    <p:sldId id="535" r:id="rId19"/>
    <p:sldId id="483" r:id="rId20"/>
    <p:sldId id="480" r:id="rId21"/>
    <p:sldId id="522" r:id="rId22"/>
    <p:sldId id="523" r:id="rId23"/>
    <p:sldId id="549" r:id="rId24"/>
    <p:sldId id="489" r:id="rId25"/>
    <p:sldId id="439" r:id="rId26"/>
  </p:sldIdLst>
  <p:sldSz cx="10879138" cy="6119813"/>
  <p:notesSz cx="6797675" cy="9928225"/>
  <p:defaultTextStyle>
    <a:defPPr>
      <a:defRPr lang="fr-FR"/>
    </a:defPPr>
    <a:lvl1pPr marL="0" algn="l" defTabSz="725668" rtl="0" eaLnBrk="1" latinLnBrk="0" hangingPunct="1">
      <a:defRPr sz="1428" kern="1200">
        <a:solidFill>
          <a:schemeClr val="tx1"/>
        </a:solidFill>
        <a:latin typeface="+mn-lt"/>
        <a:ea typeface="+mn-ea"/>
        <a:cs typeface="+mn-cs"/>
      </a:defRPr>
    </a:lvl1pPr>
    <a:lvl2pPr marL="362834" algn="l" defTabSz="725668" rtl="0" eaLnBrk="1" latinLnBrk="0" hangingPunct="1">
      <a:defRPr sz="1428" kern="1200">
        <a:solidFill>
          <a:schemeClr val="tx1"/>
        </a:solidFill>
        <a:latin typeface="+mn-lt"/>
        <a:ea typeface="+mn-ea"/>
        <a:cs typeface="+mn-cs"/>
      </a:defRPr>
    </a:lvl2pPr>
    <a:lvl3pPr marL="725668" algn="l" defTabSz="725668" rtl="0" eaLnBrk="1" latinLnBrk="0" hangingPunct="1">
      <a:defRPr sz="1428" kern="1200">
        <a:solidFill>
          <a:schemeClr val="tx1"/>
        </a:solidFill>
        <a:latin typeface="+mn-lt"/>
        <a:ea typeface="+mn-ea"/>
        <a:cs typeface="+mn-cs"/>
      </a:defRPr>
    </a:lvl3pPr>
    <a:lvl4pPr marL="1088502" algn="l" defTabSz="725668" rtl="0" eaLnBrk="1" latinLnBrk="0" hangingPunct="1">
      <a:defRPr sz="1428" kern="1200">
        <a:solidFill>
          <a:schemeClr val="tx1"/>
        </a:solidFill>
        <a:latin typeface="+mn-lt"/>
        <a:ea typeface="+mn-ea"/>
        <a:cs typeface="+mn-cs"/>
      </a:defRPr>
    </a:lvl4pPr>
    <a:lvl5pPr marL="1451336" algn="l" defTabSz="725668" rtl="0" eaLnBrk="1" latinLnBrk="0" hangingPunct="1">
      <a:defRPr sz="1428" kern="1200">
        <a:solidFill>
          <a:schemeClr val="tx1"/>
        </a:solidFill>
        <a:latin typeface="+mn-lt"/>
        <a:ea typeface="+mn-ea"/>
        <a:cs typeface="+mn-cs"/>
      </a:defRPr>
    </a:lvl5pPr>
    <a:lvl6pPr marL="1814170" algn="l" defTabSz="725668" rtl="0" eaLnBrk="1" latinLnBrk="0" hangingPunct="1">
      <a:defRPr sz="1428" kern="1200">
        <a:solidFill>
          <a:schemeClr val="tx1"/>
        </a:solidFill>
        <a:latin typeface="+mn-lt"/>
        <a:ea typeface="+mn-ea"/>
        <a:cs typeface="+mn-cs"/>
      </a:defRPr>
    </a:lvl6pPr>
    <a:lvl7pPr marL="2177004" algn="l" defTabSz="725668" rtl="0" eaLnBrk="1" latinLnBrk="0" hangingPunct="1">
      <a:defRPr sz="1428" kern="1200">
        <a:solidFill>
          <a:schemeClr val="tx1"/>
        </a:solidFill>
        <a:latin typeface="+mn-lt"/>
        <a:ea typeface="+mn-ea"/>
        <a:cs typeface="+mn-cs"/>
      </a:defRPr>
    </a:lvl7pPr>
    <a:lvl8pPr marL="2539837" algn="l" defTabSz="725668" rtl="0" eaLnBrk="1" latinLnBrk="0" hangingPunct="1">
      <a:defRPr sz="1428" kern="1200">
        <a:solidFill>
          <a:schemeClr val="tx1"/>
        </a:solidFill>
        <a:latin typeface="+mn-lt"/>
        <a:ea typeface="+mn-ea"/>
        <a:cs typeface="+mn-cs"/>
      </a:defRPr>
    </a:lvl8pPr>
    <a:lvl9pPr marL="2902671" algn="l" defTabSz="725668" rtl="0" eaLnBrk="1" latinLnBrk="0" hangingPunct="1">
      <a:defRPr sz="142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7">
          <p15:clr>
            <a:srgbClr val="A4A3A4"/>
          </p15:clr>
        </p15:guide>
        <p15:guide id="2" pos="342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EEE"/>
    <a:srgbClr val="007EC5"/>
    <a:srgbClr val="FF9933"/>
    <a:srgbClr val="996633"/>
    <a:srgbClr val="00576F"/>
    <a:srgbClr val="42C1C6"/>
    <a:srgbClr val="AEAEAE"/>
    <a:srgbClr val="ED7D31"/>
    <a:srgbClr val="FFCC99"/>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D8431D-5144-4B32-9B37-A112002404D9}" v="6" dt="2025-03-03T14:47:50.505"/>
    <p1510:client id="{AE2E8DDF-CDA5-43B0-92C3-575804C00D4F}" v="177" dt="2025-03-03T14:44:22.693"/>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Style moyen 1 - Accentuation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Style moyen 1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44" autoAdjust="0"/>
    <p:restoredTop sz="93447" autoAdjust="0"/>
  </p:normalViewPr>
  <p:slideViewPr>
    <p:cSldViewPr snapToGrid="0">
      <p:cViewPr varScale="1">
        <p:scale>
          <a:sx n="68" d="100"/>
          <a:sy n="68" d="100"/>
        </p:scale>
        <p:origin x="758" y="62"/>
      </p:cViewPr>
      <p:guideLst>
        <p:guide orient="horz" pos="1927"/>
        <p:guide pos="3426"/>
      </p:guideLst>
    </p:cSldViewPr>
  </p:slideViewPr>
  <p:notesTextViewPr>
    <p:cViewPr>
      <p:scale>
        <a:sx n="3" d="2"/>
        <a:sy n="3" d="2"/>
      </p:scale>
      <p:origin x="0" y="0"/>
    </p:cViewPr>
  </p:notesTextViewPr>
  <p:sorterViewPr>
    <p:cViewPr>
      <p:scale>
        <a:sx n="100" d="100"/>
        <a:sy n="100" d="100"/>
      </p:scale>
      <p:origin x="0" y="-3960"/>
    </p:cViewPr>
  </p:sorterViewPr>
  <p:notesViewPr>
    <p:cSldViewPr snapToGrid="0">
      <p:cViewPr varScale="1">
        <p:scale>
          <a:sx n="78" d="100"/>
          <a:sy n="78" d="100"/>
        </p:scale>
        <p:origin x="397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dir Selma" userId="e42361d1-e008-4ac5-98d9-93642212223d" providerId="ADAL" clId="{7CD8431D-5144-4B32-9B37-A112002404D9}"/>
    <pc:docChg chg="undo custSel delSld modSld">
      <pc:chgData name="Khadir Selma" userId="e42361d1-e008-4ac5-98d9-93642212223d" providerId="ADAL" clId="{7CD8431D-5144-4B32-9B37-A112002404D9}" dt="2025-03-03T14:54:01.020" v="33" actId="20577"/>
      <pc:docMkLst>
        <pc:docMk/>
      </pc:docMkLst>
      <pc:sldChg chg="modSp">
        <pc:chgData name="Khadir Selma" userId="e42361d1-e008-4ac5-98d9-93642212223d" providerId="ADAL" clId="{7CD8431D-5144-4B32-9B37-A112002404D9}" dt="2025-03-03T14:47:50.504" v="5"/>
        <pc:sldMkLst>
          <pc:docMk/>
          <pc:sldMk cId="2826885905" sldId="429"/>
        </pc:sldMkLst>
        <pc:graphicFrameChg chg="mod">
          <ac:chgData name="Khadir Selma" userId="e42361d1-e008-4ac5-98d9-93642212223d" providerId="ADAL" clId="{7CD8431D-5144-4B32-9B37-A112002404D9}" dt="2025-03-03T14:47:50.504" v="5"/>
          <ac:graphicFrameMkLst>
            <pc:docMk/>
            <pc:sldMk cId="2826885905" sldId="429"/>
            <ac:graphicFrameMk id="22" creationId="{C5E01CD7-9851-4853-9606-D586438E6FAD}"/>
          </ac:graphicFrameMkLst>
        </pc:graphicFrameChg>
      </pc:sldChg>
      <pc:sldChg chg="modSp mod">
        <pc:chgData name="Khadir Selma" userId="e42361d1-e008-4ac5-98d9-93642212223d" providerId="ADAL" clId="{7CD8431D-5144-4B32-9B37-A112002404D9}" dt="2025-03-03T14:50:07.098" v="13" actId="20577"/>
        <pc:sldMkLst>
          <pc:docMk/>
          <pc:sldMk cId="4226407608" sldId="481"/>
        </pc:sldMkLst>
        <pc:spChg chg="mod">
          <ac:chgData name="Khadir Selma" userId="e42361d1-e008-4ac5-98d9-93642212223d" providerId="ADAL" clId="{7CD8431D-5144-4B32-9B37-A112002404D9}" dt="2025-03-03T14:50:07.098" v="13" actId="20577"/>
          <ac:spMkLst>
            <pc:docMk/>
            <pc:sldMk cId="4226407608" sldId="481"/>
            <ac:spMk id="10" creationId="{ADBC4533-B2C1-4282-6F9A-A54B2C9F6BDC}"/>
          </ac:spMkLst>
        </pc:spChg>
      </pc:sldChg>
      <pc:sldChg chg="modSp mod">
        <pc:chgData name="Khadir Selma" userId="e42361d1-e008-4ac5-98d9-93642212223d" providerId="ADAL" clId="{7CD8431D-5144-4B32-9B37-A112002404D9}" dt="2025-03-03T14:54:01.020" v="33" actId="20577"/>
        <pc:sldMkLst>
          <pc:docMk/>
          <pc:sldMk cId="6866099" sldId="525"/>
        </pc:sldMkLst>
        <pc:spChg chg="mod">
          <ac:chgData name="Khadir Selma" userId="e42361d1-e008-4ac5-98d9-93642212223d" providerId="ADAL" clId="{7CD8431D-5144-4B32-9B37-A112002404D9}" dt="2025-03-03T14:54:01.020" v="33" actId="20577"/>
          <ac:spMkLst>
            <pc:docMk/>
            <pc:sldMk cId="6866099" sldId="525"/>
            <ac:spMk id="3" creationId="{00000000-0000-0000-0000-000000000000}"/>
          </ac:spMkLst>
        </pc:spChg>
      </pc:sldChg>
      <pc:sldChg chg="modSp mod">
        <pc:chgData name="Khadir Selma" userId="e42361d1-e008-4ac5-98d9-93642212223d" providerId="ADAL" clId="{7CD8431D-5144-4B32-9B37-A112002404D9}" dt="2025-03-03T14:52:51.786" v="22" actId="27636"/>
        <pc:sldMkLst>
          <pc:docMk/>
          <pc:sldMk cId="932662345" sldId="538"/>
        </pc:sldMkLst>
        <pc:spChg chg="mod">
          <ac:chgData name="Khadir Selma" userId="e42361d1-e008-4ac5-98d9-93642212223d" providerId="ADAL" clId="{7CD8431D-5144-4B32-9B37-A112002404D9}" dt="2025-03-03T14:52:51.786" v="22" actId="27636"/>
          <ac:spMkLst>
            <pc:docMk/>
            <pc:sldMk cId="932662345" sldId="538"/>
            <ac:spMk id="2" creationId="{4893E21A-F0D5-4FAF-B072-5898863C37CF}"/>
          </ac:spMkLst>
        </pc:spChg>
        <pc:spChg chg="mod">
          <ac:chgData name="Khadir Selma" userId="e42361d1-e008-4ac5-98d9-93642212223d" providerId="ADAL" clId="{7CD8431D-5144-4B32-9B37-A112002404D9}" dt="2025-03-03T14:51:42.143" v="15" actId="255"/>
          <ac:spMkLst>
            <pc:docMk/>
            <pc:sldMk cId="932662345" sldId="538"/>
            <ac:spMk id="3" creationId="{DB60C6A4-6545-4734-845F-87AF15DEBFEF}"/>
          </ac:spMkLst>
        </pc:spChg>
      </pc:sldChg>
      <pc:sldChg chg="del">
        <pc:chgData name="Khadir Selma" userId="e42361d1-e008-4ac5-98d9-93642212223d" providerId="ADAL" clId="{7CD8431D-5144-4B32-9B37-A112002404D9}" dt="2025-03-03T14:48:30.656" v="6" actId="2696"/>
        <pc:sldMkLst>
          <pc:docMk/>
          <pc:sldMk cId="2955783763" sldId="546"/>
        </pc:sldMkLst>
      </pc:sldChg>
    </pc:docChg>
  </pc:docChgLst>
  <pc:docChgLst>
    <pc:chgData name="Irmeche Kamilia" userId="a94d8766-5728-4e07-a0ce-7e23c8513026" providerId="ADAL" clId="{AE2E8DDF-CDA5-43B0-92C3-575804C00D4F}"/>
    <pc:docChg chg="undo redo custSel modSld">
      <pc:chgData name="Irmeche Kamilia" userId="a94d8766-5728-4e07-a0ce-7e23c8513026" providerId="ADAL" clId="{AE2E8DDF-CDA5-43B0-92C3-575804C00D4F}" dt="2025-03-03T14:44:22.693" v="2842"/>
      <pc:docMkLst>
        <pc:docMk/>
      </pc:docMkLst>
      <pc:sldChg chg="modSp mod">
        <pc:chgData name="Irmeche Kamilia" userId="a94d8766-5728-4e07-a0ce-7e23c8513026" providerId="ADAL" clId="{AE2E8DDF-CDA5-43B0-92C3-575804C00D4F}" dt="2025-03-03T08:06:40.371" v="3" actId="20577"/>
        <pc:sldMkLst>
          <pc:docMk/>
          <pc:sldMk cId="1241671451" sldId="259"/>
        </pc:sldMkLst>
        <pc:spChg chg="mod">
          <ac:chgData name="Irmeche Kamilia" userId="a94d8766-5728-4e07-a0ce-7e23c8513026" providerId="ADAL" clId="{AE2E8DDF-CDA5-43B0-92C3-575804C00D4F}" dt="2025-03-03T08:06:40.371" v="3" actId="20577"/>
          <ac:spMkLst>
            <pc:docMk/>
            <pc:sldMk cId="1241671451" sldId="259"/>
            <ac:spMk id="17" creationId="{00000000-0000-0000-0000-000000000000}"/>
          </ac:spMkLst>
        </pc:spChg>
      </pc:sldChg>
      <pc:sldChg chg="addSp delSp modSp mod">
        <pc:chgData name="Irmeche Kamilia" userId="a94d8766-5728-4e07-a0ce-7e23c8513026" providerId="ADAL" clId="{AE2E8DDF-CDA5-43B0-92C3-575804C00D4F}" dt="2025-03-03T08:18:14.510" v="285" actId="1076"/>
        <pc:sldMkLst>
          <pc:docMk/>
          <pc:sldMk cId="2826885905" sldId="429"/>
        </pc:sldMkLst>
        <pc:spChg chg="mod">
          <ac:chgData name="Irmeche Kamilia" userId="a94d8766-5728-4e07-a0ce-7e23c8513026" providerId="ADAL" clId="{AE2E8DDF-CDA5-43B0-92C3-575804C00D4F}" dt="2025-03-03T08:13:58.842" v="247" actId="1076"/>
          <ac:spMkLst>
            <pc:docMk/>
            <pc:sldMk cId="2826885905" sldId="429"/>
            <ac:spMk id="3" creationId="{00000000-0000-0000-0000-000000000000}"/>
          </ac:spMkLst>
        </pc:spChg>
        <pc:spChg chg="add">
          <ac:chgData name="Irmeche Kamilia" userId="a94d8766-5728-4e07-a0ce-7e23c8513026" providerId="ADAL" clId="{AE2E8DDF-CDA5-43B0-92C3-575804C00D4F}" dt="2025-03-03T08:11:05.806" v="132"/>
          <ac:spMkLst>
            <pc:docMk/>
            <pc:sldMk cId="2826885905" sldId="429"/>
            <ac:spMk id="4" creationId="{7139A64F-97B4-343B-31E7-D4F45AF2DD32}"/>
          </ac:spMkLst>
        </pc:spChg>
        <pc:spChg chg="mod">
          <ac:chgData name="Irmeche Kamilia" userId="a94d8766-5728-4e07-a0ce-7e23c8513026" providerId="ADAL" clId="{AE2E8DDF-CDA5-43B0-92C3-575804C00D4F}" dt="2025-03-03T08:08:30.670" v="69" actId="1076"/>
          <ac:spMkLst>
            <pc:docMk/>
            <pc:sldMk cId="2826885905" sldId="429"/>
            <ac:spMk id="5" creationId="{D9209559-1FC9-4441-BFC6-44D30DF1CBE7}"/>
          </ac:spMkLst>
        </pc:spChg>
        <pc:spChg chg="mod">
          <ac:chgData name="Irmeche Kamilia" userId="a94d8766-5728-4e07-a0ce-7e23c8513026" providerId="ADAL" clId="{AE2E8DDF-CDA5-43B0-92C3-575804C00D4F}" dt="2025-03-03T08:15:36.865" v="268"/>
          <ac:spMkLst>
            <pc:docMk/>
            <pc:sldMk cId="2826885905" sldId="429"/>
            <ac:spMk id="7" creationId="{14986862-69ED-AF4C-6112-6A9A50E2DFE4}"/>
          </ac:spMkLst>
        </pc:spChg>
        <pc:spChg chg="mod">
          <ac:chgData name="Irmeche Kamilia" userId="a94d8766-5728-4e07-a0ce-7e23c8513026" providerId="ADAL" clId="{AE2E8DDF-CDA5-43B0-92C3-575804C00D4F}" dt="2025-03-03T08:17:12.093" v="276"/>
          <ac:spMkLst>
            <pc:docMk/>
            <pc:sldMk cId="2826885905" sldId="429"/>
            <ac:spMk id="9" creationId="{62464AAF-696F-B94C-8D26-A8A2CE1B974A}"/>
          </ac:spMkLst>
        </pc:spChg>
        <pc:spChg chg="add mod">
          <ac:chgData name="Irmeche Kamilia" userId="a94d8766-5728-4e07-a0ce-7e23c8513026" providerId="ADAL" clId="{AE2E8DDF-CDA5-43B0-92C3-575804C00D4F}" dt="2025-03-03T08:11:10.868" v="134"/>
          <ac:spMkLst>
            <pc:docMk/>
            <pc:sldMk cId="2826885905" sldId="429"/>
            <ac:spMk id="10" creationId="{43FCA09F-7099-349F-399F-4B415F192B7A}"/>
          </ac:spMkLst>
        </pc:spChg>
        <pc:spChg chg="add">
          <ac:chgData name="Irmeche Kamilia" userId="a94d8766-5728-4e07-a0ce-7e23c8513026" providerId="ADAL" clId="{AE2E8DDF-CDA5-43B0-92C3-575804C00D4F}" dt="2025-03-03T08:11:17.833" v="135"/>
          <ac:spMkLst>
            <pc:docMk/>
            <pc:sldMk cId="2826885905" sldId="429"/>
            <ac:spMk id="11" creationId="{3CA72C92-F1EA-B8A1-DBF4-2B804ABBF56D}"/>
          </ac:spMkLst>
        </pc:spChg>
        <pc:spChg chg="mod">
          <ac:chgData name="Irmeche Kamilia" userId="a94d8766-5728-4e07-a0ce-7e23c8513026" providerId="ADAL" clId="{AE2E8DDF-CDA5-43B0-92C3-575804C00D4F}" dt="2025-03-03T08:16:48.355" v="275"/>
          <ac:spMkLst>
            <pc:docMk/>
            <pc:sldMk cId="2826885905" sldId="429"/>
            <ac:spMk id="12" creationId="{67BB6080-9A8E-4524-BAE3-38FEFE2D832A}"/>
          </ac:spMkLst>
        </pc:spChg>
        <pc:spChg chg="add">
          <ac:chgData name="Irmeche Kamilia" userId="a94d8766-5728-4e07-a0ce-7e23c8513026" providerId="ADAL" clId="{AE2E8DDF-CDA5-43B0-92C3-575804C00D4F}" dt="2025-03-03T08:11:22.288" v="137"/>
          <ac:spMkLst>
            <pc:docMk/>
            <pc:sldMk cId="2826885905" sldId="429"/>
            <ac:spMk id="13" creationId="{00B29C8A-5D12-91E9-35EC-4366867F7382}"/>
          </ac:spMkLst>
        </pc:spChg>
        <pc:spChg chg="add">
          <ac:chgData name="Irmeche Kamilia" userId="a94d8766-5728-4e07-a0ce-7e23c8513026" providerId="ADAL" clId="{AE2E8DDF-CDA5-43B0-92C3-575804C00D4F}" dt="2025-03-03T08:11:25.882" v="139"/>
          <ac:spMkLst>
            <pc:docMk/>
            <pc:sldMk cId="2826885905" sldId="429"/>
            <ac:spMk id="14" creationId="{0E1F28A5-9A0B-76C3-C070-203C955325C6}"/>
          </ac:spMkLst>
        </pc:spChg>
        <pc:spChg chg="add del mod">
          <ac:chgData name="Irmeche Kamilia" userId="a94d8766-5728-4e07-a0ce-7e23c8513026" providerId="ADAL" clId="{AE2E8DDF-CDA5-43B0-92C3-575804C00D4F}" dt="2025-03-03T08:11:55.520" v="146" actId="478"/>
          <ac:spMkLst>
            <pc:docMk/>
            <pc:sldMk cId="2826885905" sldId="429"/>
            <ac:spMk id="16" creationId="{FD8AF687-3DA3-878C-7D67-C18B28C01B53}"/>
          </ac:spMkLst>
        </pc:spChg>
        <pc:spChg chg="mod">
          <ac:chgData name="Irmeche Kamilia" userId="a94d8766-5728-4e07-a0ce-7e23c8513026" providerId="ADAL" clId="{AE2E8DDF-CDA5-43B0-92C3-575804C00D4F}" dt="2025-03-03T08:17:34.222" v="277"/>
          <ac:spMkLst>
            <pc:docMk/>
            <pc:sldMk cId="2826885905" sldId="429"/>
            <ac:spMk id="17" creationId="{59DE0C55-AD7F-4A42-9807-9A60DD446A48}"/>
          </ac:spMkLst>
        </pc:spChg>
        <pc:spChg chg="add del mod">
          <ac:chgData name="Irmeche Kamilia" userId="a94d8766-5728-4e07-a0ce-7e23c8513026" providerId="ADAL" clId="{AE2E8DDF-CDA5-43B0-92C3-575804C00D4F}" dt="2025-03-03T08:13:44.101" v="241" actId="478"/>
          <ac:spMkLst>
            <pc:docMk/>
            <pc:sldMk cId="2826885905" sldId="429"/>
            <ac:spMk id="18" creationId="{4DC5ED7D-B54F-D203-B6A3-9D79AF9BBD37}"/>
          </ac:spMkLst>
        </pc:spChg>
        <pc:spChg chg="mod">
          <ac:chgData name="Irmeche Kamilia" userId="a94d8766-5728-4e07-a0ce-7e23c8513026" providerId="ADAL" clId="{AE2E8DDF-CDA5-43B0-92C3-575804C00D4F}" dt="2025-03-03T08:13:48.848" v="244" actId="1076"/>
          <ac:spMkLst>
            <pc:docMk/>
            <pc:sldMk cId="2826885905" sldId="429"/>
            <ac:spMk id="19" creationId="{0C102B9F-9C3B-4FB0-A3C0-3A2EF3E6FDF8}"/>
          </ac:spMkLst>
        </pc:spChg>
        <pc:spChg chg="add del mod">
          <ac:chgData name="Irmeche Kamilia" userId="a94d8766-5728-4e07-a0ce-7e23c8513026" providerId="ADAL" clId="{AE2E8DDF-CDA5-43B0-92C3-575804C00D4F}" dt="2025-03-03T08:14:03.227" v="248" actId="478"/>
          <ac:spMkLst>
            <pc:docMk/>
            <pc:sldMk cId="2826885905" sldId="429"/>
            <ac:spMk id="20" creationId="{C571D3B0-EF4F-44A3-B16B-4FD2ACEAC94B}"/>
          </ac:spMkLst>
        </pc:spChg>
        <pc:spChg chg="mod">
          <ac:chgData name="Irmeche Kamilia" userId="a94d8766-5728-4e07-a0ce-7e23c8513026" providerId="ADAL" clId="{AE2E8DDF-CDA5-43B0-92C3-575804C00D4F}" dt="2025-03-03T08:08:44.504" v="71" actId="20577"/>
          <ac:spMkLst>
            <pc:docMk/>
            <pc:sldMk cId="2826885905" sldId="429"/>
            <ac:spMk id="21" creationId="{D650A9B9-A2AA-4D0B-ADD8-E5BA65328F88}"/>
          </ac:spMkLst>
        </pc:spChg>
        <pc:spChg chg="mod">
          <ac:chgData name="Irmeche Kamilia" userId="a94d8766-5728-4e07-a0ce-7e23c8513026" providerId="ADAL" clId="{AE2E8DDF-CDA5-43B0-92C3-575804C00D4F}" dt="2025-03-03T08:18:14.510" v="285" actId="1076"/>
          <ac:spMkLst>
            <pc:docMk/>
            <pc:sldMk cId="2826885905" sldId="429"/>
            <ac:spMk id="23" creationId="{0A672829-3F70-49A5-8624-47A1E4E21C93}"/>
          </ac:spMkLst>
        </pc:spChg>
        <pc:spChg chg="add del mod">
          <ac:chgData name="Irmeche Kamilia" userId="a94d8766-5728-4e07-a0ce-7e23c8513026" providerId="ADAL" clId="{AE2E8DDF-CDA5-43B0-92C3-575804C00D4F}" dt="2025-03-03T08:13:30.550" v="238" actId="478"/>
          <ac:spMkLst>
            <pc:docMk/>
            <pc:sldMk cId="2826885905" sldId="429"/>
            <ac:spMk id="25" creationId="{6FE0F435-E1F9-DCB2-3184-645FD333D376}"/>
          </ac:spMkLst>
        </pc:spChg>
        <pc:spChg chg="add del mod">
          <ac:chgData name="Irmeche Kamilia" userId="a94d8766-5728-4e07-a0ce-7e23c8513026" providerId="ADAL" clId="{AE2E8DDF-CDA5-43B0-92C3-575804C00D4F}" dt="2025-03-03T08:13:17.066" v="232" actId="478"/>
          <ac:spMkLst>
            <pc:docMk/>
            <pc:sldMk cId="2826885905" sldId="429"/>
            <ac:spMk id="26" creationId="{7F76FEF8-B2A3-6459-9FE2-34894C94F464}"/>
          </ac:spMkLst>
        </pc:spChg>
        <pc:spChg chg="add del mod">
          <ac:chgData name="Irmeche Kamilia" userId="a94d8766-5728-4e07-a0ce-7e23c8513026" providerId="ADAL" clId="{AE2E8DDF-CDA5-43B0-92C3-575804C00D4F}" dt="2025-03-03T08:12:33.355" v="218" actId="478"/>
          <ac:spMkLst>
            <pc:docMk/>
            <pc:sldMk cId="2826885905" sldId="429"/>
            <ac:spMk id="27" creationId="{F9B9E549-D520-90BA-2C59-A5D36F7915C3}"/>
          </ac:spMkLst>
        </pc:spChg>
        <pc:spChg chg="add del mod">
          <ac:chgData name="Irmeche Kamilia" userId="a94d8766-5728-4e07-a0ce-7e23c8513026" providerId="ADAL" clId="{AE2E8DDF-CDA5-43B0-92C3-575804C00D4F}" dt="2025-03-03T08:13:26.375" v="235" actId="478"/>
          <ac:spMkLst>
            <pc:docMk/>
            <pc:sldMk cId="2826885905" sldId="429"/>
            <ac:spMk id="28" creationId="{1C689724-33FF-95D4-20AF-FE728ED72102}"/>
          </ac:spMkLst>
        </pc:spChg>
        <pc:spChg chg="add del mod">
          <ac:chgData name="Irmeche Kamilia" userId="a94d8766-5728-4e07-a0ce-7e23c8513026" providerId="ADAL" clId="{AE2E8DDF-CDA5-43B0-92C3-575804C00D4F}" dt="2025-03-03T08:13:44.107" v="243"/>
          <ac:spMkLst>
            <pc:docMk/>
            <pc:sldMk cId="2826885905" sldId="429"/>
            <ac:spMk id="29" creationId="{10C701D4-2615-DC2B-4023-E8F66E83783D}"/>
          </ac:spMkLst>
        </pc:spChg>
        <pc:spChg chg="add del mod">
          <ac:chgData name="Irmeche Kamilia" userId="a94d8766-5728-4e07-a0ce-7e23c8513026" providerId="ADAL" clId="{AE2E8DDF-CDA5-43B0-92C3-575804C00D4F}" dt="2025-03-03T08:13:34.149" v="239" actId="478"/>
          <ac:spMkLst>
            <pc:docMk/>
            <pc:sldMk cId="2826885905" sldId="429"/>
            <ac:spMk id="30" creationId="{B79FFF5A-AB85-3E72-75FA-C93F14EC3EE1}"/>
          </ac:spMkLst>
        </pc:spChg>
        <pc:spChg chg="add del mod">
          <ac:chgData name="Irmeche Kamilia" userId="a94d8766-5728-4e07-a0ce-7e23c8513026" providerId="ADAL" clId="{AE2E8DDF-CDA5-43B0-92C3-575804C00D4F}" dt="2025-03-03T08:12:28.246" v="214" actId="478"/>
          <ac:spMkLst>
            <pc:docMk/>
            <pc:sldMk cId="2826885905" sldId="429"/>
            <ac:spMk id="31" creationId="{8C4E8477-FD8F-CC61-CE9E-F9F0D51E90FF}"/>
          </ac:spMkLst>
        </pc:spChg>
        <pc:spChg chg="add mod">
          <ac:chgData name="Irmeche Kamilia" userId="a94d8766-5728-4e07-a0ce-7e23c8513026" providerId="ADAL" clId="{AE2E8DDF-CDA5-43B0-92C3-575804C00D4F}" dt="2025-03-03T08:12:17.667" v="213"/>
          <ac:spMkLst>
            <pc:docMk/>
            <pc:sldMk cId="2826885905" sldId="429"/>
            <ac:spMk id="32" creationId="{D461AF8F-A0D8-D572-F7F9-95A57557A373}"/>
          </ac:spMkLst>
        </pc:spChg>
        <pc:spChg chg="add mod">
          <ac:chgData name="Irmeche Kamilia" userId="a94d8766-5728-4e07-a0ce-7e23c8513026" providerId="ADAL" clId="{AE2E8DDF-CDA5-43B0-92C3-575804C00D4F}" dt="2025-03-03T08:12:17.645" v="212"/>
          <ac:spMkLst>
            <pc:docMk/>
            <pc:sldMk cId="2826885905" sldId="429"/>
            <ac:spMk id="33" creationId="{242960D4-6D66-9012-2C81-78773F81BEB7}"/>
          </ac:spMkLst>
        </pc:spChg>
        <pc:spChg chg="add mod">
          <ac:chgData name="Irmeche Kamilia" userId="a94d8766-5728-4e07-a0ce-7e23c8513026" providerId="ADAL" clId="{AE2E8DDF-CDA5-43B0-92C3-575804C00D4F}" dt="2025-03-03T08:12:17.615" v="211"/>
          <ac:spMkLst>
            <pc:docMk/>
            <pc:sldMk cId="2826885905" sldId="429"/>
            <ac:spMk id="34" creationId="{A6E68CFB-B97A-806D-9239-6802C02B67BB}"/>
          </ac:spMkLst>
        </pc:spChg>
        <pc:spChg chg="add mod">
          <ac:chgData name="Irmeche Kamilia" userId="a94d8766-5728-4e07-a0ce-7e23c8513026" providerId="ADAL" clId="{AE2E8DDF-CDA5-43B0-92C3-575804C00D4F}" dt="2025-03-03T08:12:17.579" v="210"/>
          <ac:spMkLst>
            <pc:docMk/>
            <pc:sldMk cId="2826885905" sldId="429"/>
            <ac:spMk id="35" creationId="{4913F1F3-02F0-4817-8C46-4A3E70522773}"/>
          </ac:spMkLst>
        </pc:spChg>
        <pc:spChg chg="add mod">
          <ac:chgData name="Irmeche Kamilia" userId="a94d8766-5728-4e07-a0ce-7e23c8513026" providerId="ADAL" clId="{AE2E8DDF-CDA5-43B0-92C3-575804C00D4F}" dt="2025-03-03T08:12:17.551" v="209"/>
          <ac:spMkLst>
            <pc:docMk/>
            <pc:sldMk cId="2826885905" sldId="429"/>
            <ac:spMk id="36" creationId="{998416BF-8C87-88CC-6B39-FB2C7EA4D588}"/>
          </ac:spMkLst>
        </pc:spChg>
        <pc:spChg chg="add mod">
          <ac:chgData name="Irmeche Kamilia" userId="a94d8766-5728-4e07-a0ce-7e23c8513026" providerId="ADAL" clId="{AE2E8DDF-CDA5-43B0-92C3-575804C00D4F}" dt="2025-03-03T08:12:17.525" v="208"/>
          <ac:spMkLst>
            <pc:docMk/>
            <pc:sldMk cId="2826885905" sldId="429"/>
            <ac:spMk id="37" creationId="{17984CBD-BA86-E880-4BC4-F66F5020D4FD}"/>
          </ac:spMkLst>
        </pc:spChg>
        <pc:spChg chg="add mod">
          <ac:chgData name="Irmeche Kamilia" userId="a94d8766-5728-4e07-a0ce-7e23c8513026" providerId="ADAL" clId="{AE2E8DDF-CDA5-43B0-92C3-575804C00D4F}" dt="2025-03-03T08:12:17.485" v="207"/>
          <ac:spMkLst>
            <pc:docMk/>
            <pc:sldMk cId="2826885905" sldId="429"/>
            <ac:spMk id="38" creationId="{DDA80E92-0F3A-71CC-D878-702ADF54E941}"/>
          </ac:spMkLst>
        </pc:spChg>
        <pc:spChg chg="add mod">
          <ac:chgData name="Irmeche Kamilia" userId="a94d8766-5728-4e07-a0ce-7e23c8513026" providerId="ADAL" clId="{AE2E8DDF-CDA5-43B0-92C3-575804C00D4F}" dt="2025-03-03T08:12:17.453" v="206"/>
          <ac:spMkLst>
            <pc:docMk/>
            <pc:sldMk cId="2826885905" sldId="429"/>
            <ac:spMk id="39" creationId="{97D0BC13-C7E3-4147-4A93-C400EB557140}"/>
          </ac:spMkLst>
        </pc:spChg>
        <pc:spChg chg="add mod">
          <ac:chgData name="Irmeche Kamilia" userId="a94d8766-5728-4e07-a0ce-7e23c8513026" providerId="ADAL" clId="{AE2E8DDF-CDA5-43B0-92C3-575804C00D4F}" dt="2025-03-03T08:12:17.424" v="205"/>
          <ac:spMkLst>
            <pc:docMk/>
            <pc:sldMk cId="2826885905" sldId="429"/>
            <ac:spMk id="40" creationId="{6D50A4CB-06DD-0084-03D7-4D1FD667EE39}"/>
          </ac:spMkLst>
        </pc:spChg>
        <pc:spChg chg="add mod">
          <ac:chgData name="Irmeche Kamilia" userId="a94d8766-5728-4e07-a0ce-7e23c8513026" providerId="ADAL" clId="{AE2E8DDF-CDA5-43B0-92C3-575804C00D4F}" dt="2025-03-03T08:12:17.418" v="204"/>
          <ac:spMkLst>
            <pc:docMk/>
            <pc:sldMk cId="2826885905" sldId="429"/>
            <ac:spMk id="41" creationId="{E6C627A4-6489-AFB5-9CFB-A99035AF5694}"/>
          </ac:spMkLst>
        </pc:spChg>
        <pc:spChg chg="add mod">
          <ac:chgData name="Irmeche Kamilia" userId="a94d8766-5728-4e07-a0ce-7e23c8513026" providerId="ADAL" clId="{AE2E8DDF-CDA5-43B0-92C3-575804C00D4F}" dt="2025-03-03T08:12:17.373" v="203"/>
          <ac:spMkLst>
            <pc:docMk/>
            <pc:sldMk cId="2826885905" sldId="429"/>
            <ac:spMk id="42" creationId="{FD2EA3FD-3AE3-CC88-F8E0-6719A8E77EA7}"/>
          </ac:spMkLst>
        </pc:spChg>
        <pc:spChg chg="add mod">
          <ac:chgData name="Irmeche Kamilia" userId="a94d8766-5728-4e07-a0ce-7e23c8513026" providerId="ADAL" clId="{AE2E8DDF-CDA5-43B0-92C3-575804C00D4F}" dt="2025-03-03T08:12:17.342" v="202"/>
          <ac:spMkLst>
            <pc:docMk/>
            <pc:sldMk cId="2826885905" sldId="429"/>
            <ac:spMk id="43" creationId="{4B236662-1B39-8574-D83E-90AD29D07839}"/>
          </ac:spMkLst>
        </pc:spChg>
        <pc:spChg chg="add mod">
          <ac:chgData name="Irmeche Kamilia" userId="a94d8766-5728-4e07-a0ce-7e23c8513026" providerId="ADAL" clId="{AE2E8DDF-CDA5-43B0-92C3-575804C00D4F}" dt="2025-03-03T08:12:17.306" v="201"/>
          <ac:spMkLst>
            <pc:docMk/>
            <pc:sldMk cId="2826885905" sldId="429"/>
            <ac:spMk id="44" creationId="{EF414FFF-0E3D-62ED-FE2A-990445D6D4FA}"/>
          </ac:spMkLst>
        </pc:spChg>
        <pc:spChg chg="add mod">
          <ac:chgData name="Irmeche Kamilia" userId="a94d8766-5728-4e07-a0ce-7e23c8513026" providerId="ADAL" clId="{AE2E8DDF-CDA5-43B0-92C3-575804C00D4F}" dt="2025-03-03T08:12:17.250" v="200"/>
          <ac:spMkLst>
            <pc:docMk/>
            <pc:sldMk cId="2826885905" sldId="429"/>
            <ac:spMk id="45" creationId="{ACB3C673-9288-FFF4-D8A6-0364B0E86EA3}"/>
          </ac:spMkLst>
        </pc:spChg>
        <pc:spChg chg="add mod">
          <ac:chgData name="Irmeche Kamilia" userId="a94d8766-5728-4e07-a0ce-7e23c8513026" providerId="ADAL" clId="{AE2E8DDF-CDA5-43B0-92C3-575804C00D4F}" dt="2025-03-03T08:12:17.223" v="199"/>
          <ac:spMkLst>
            <pc:docMk/>
            <pc:sldMk cId="2826885905" sldId="429"/>
            <ac:spMk id="46" creationId="{F5AC67E2-7989-0856-818A-7DFC8F14B349}"/>
          </ac:spMkLst>
        </pc:spChg>
        <pc:spChg chg="add mod">
          <ac:chgData name="Irmeche Kamilia" userId="a94d8766-5728-4e07-a0ce-7e23c8513026" providerId="ADAL" clId="{AE2E8DDF-CDA5-43B0-92C3-575804C00D4F}" dt="2025-03-03T08:12:17.118" v="198"/>
          <ac:spMkLst>
            <pc:docMk/>
            <pc:sldMk cId="2826885905" sldId="429"/>
            <ac:spMk id="47" creationId="{2FED6866-C551-AB5C-FCAA-BB6E6FDAC640}"/>
          </ac:spMkLst>
        </pc:spChg>
        <pc:spChg chg="add mod">
          <ac:chgData name="Irmeche Kamilia" userId="a94d8766-5728-4e07-a0ce-7e23c8513026" providerId="ADAL" clId="{AE2E8DDF-CDA5-43B0-92C3-575804C00D4F}" dt="2025-03-03T08:12:17.069" v="197"/>
          <ac:spMkLst>
            <pc:docMk/>
            <pc:sldMk cId="2826885905" sldId="429"/>
            <ac:spMk id="48" creationId="{361352D9-EAAA-C7DC-E5DF-5F6750A6D1A1}"/>
          </ac:spMkLst>
        </pc:spChg>
        <pc:spChg chg="add mod">
          <ac:chgData name="Irmeche Kamilia" userId="a94d8766-5728-4e07-a0ce-7e23c8513026" providerId="ADAL" clId="{AE2E8DDF-CDA5-43B0-92C3-575804C00D4F}" dt="2025-03-03T08:12:17.036" v="196"/>
          <ac:spMkLst>
            <pc:docMk/>
            <pc:sldMk cId="2826885905" sldId="429"/>
            <ac:spMk id="49" creationId="{D3E0669B-4A5F-8795-92E7-121A323C363C}"/>
          </ac:spMkLst>
        </pc:spChg>
        <pc:spChg chg="add mod">
          <ac:chgData name="Irmeche Kamilia" userId="a94d8766-5728-4e07-a0ce-7e23c8513026" providerId="ADAL" clId="{AE2E8DDF-CDA5-43B0-92C3-575804C00D4F}" dt="2025-03-03T08:12:16.991" v="195"/>
          <ac:spMkLst>
            <pc:docMk/>
            <pc:sldMk cId="2826885905" sldId="429"/>
            <ac:spMk id="50" creationId="{B2BA9734-0C06-D1CB-18C2-C95EA45C52B1}"/>
          </ac:spMkLst>
        </pc:spChg>
        <pc:spChg chg="add mod">
          <ac:chgData name="Irmeche Kamilia" userId="a94d8766-5728-4e07-a0ce-7e23c8513026" providerId="ADAL" clId="{AE2E8DDF-CDA5-43B0-92C3-575804C00D4F}" dt="2025-03-03T08:12:16.502" v="194"/>
          <ac:spMkLst>
            <pc:docMk/>
            <pc:sldMk cId="2826885905" sldId="429"/>
            <ac:spMk id="51" creationId="{026FD035-1B01-FEBF-9E7E-B545D6216152}"/>
          </ac:spMkLst>
        </pc:spChg>
        <pc:spChg chg="add mod">
          <ac:chgData name="Irmeche Kamilia" userId="a94d8766-5728-4e07-a0ce-7e23c8513026" providerId="ADAL" clId="{AE2E8DDF-CDA5-43B0-92C3-575804C00D4F}" dt="2025-03-03T08:14:22.401" v="255" actId="1076"/>
          <ac:spMkLst>
            <pc:docMk/>
            <pc:sldMk cId="2826885905" sldId="429"/>
            <ac:spMk id="52" creationId="{0F559B38-6F27-21E4-1C27-C238FFEE4582}"/>
          </ac:spMkLst>
        </pc:spChg>
        <pc:spChg chg="add">
          <ac:chgData name="Irmeche Kamilia" userId="a94d8766-5728-4e07-a0ce-7e23c8513026" providerId="ADAL" clId="{AE2E8DDF-CDA5-43B0-92C3-575804C00D4F}" dt="2025-03-03T08:15:10.519" v="261"/>
          <ac:spMkLst>
            <pc:docMk/>
            <pc:sldMk cId="2826885905" sldId="429"/>
            <ac:spMk id="53" creationId="{0963CD65-4FB5-FEBA-8771-E196FD651C26}"/>
          </ac:spMkLst>
        </pc:spChg>
        <pc:spChg chg="add">
          <ac:chgData name="Irmeche Kamilia" userId="a94d8766-5728-4e07-a0ce-7e23c8513026" providerId="ADAL" clId="{AE2E8DDF-CDA5-43B0-92C3-575804C00D4F}" dt="2025-03-03T08:15:18.547" v="265"/>
          <ac:spMkLst>
            <pc:docMk/>
            <pc:sldMk cId="2826885905" sldId="429"/>
            <ac:spMk id="54" creationId="{45F7092E-218B-3910-0341-D9AD900BA3AF}"/>
          </ac:spMkLst>
        </pc:spChg>
        <pc:spChg chg="add del mod">
          <ac:chgData name="Irmeche Kamilia" userId="a94d8766-5728-4e07-a0ce-7e23c8513026" providerId="ADAL" clId="{AE2E8DDF-CDA5-43B0-92C3-575804C00D4F}" dt="2025-03-03T08:17:35.934" v="279"/>
          <ac:spMkLst>
            <pc:docMk/>
            <pc:sldMk cId="2826885905" sldId="429"/>
            <ac:spMk id="55" creationId="{9E0174E0-3AAA-3C09-0B4D-BFCFFA6F0F78}"/>
          </ac:spMkLst>
        </pc:spChg>
        <pc:graphicFrameChg chg="add del mod">
          <ac:chgData name="Irmeche Kamilia" userId="a94d8766-5728-4e07-a0ce-7e23c8513026" providerId="ADAL" clId="{AE2E8DDF-CDA5-43B0-92C3-575804C00D4F}" dt="2025-03-03T08:16:22.536" v="272"/>
          <ac:graphicFrameMkLst>
            <pc:docMk/>
            <pc:sldMk cId="2826885905" sldId="429"/>
            <ac:graphicFrameMk id="22" creationId="{C5E01CD7-9851-4853-9606-D586438E6FAD}"/>
          </ac:graphicFrameMkLst>
        </pc:graphicFrameChg>
      </pc:sldChg>
      <pc:sldChg chg="addSp delSp modSp mod">
        <pc:chgData name="Irmeche Kamilia" userId="a94d8766-5728-4e07-a0ce-7e23c8513026" providerId="ADAL" clId="{AE2E8DDF-CDA5-43B0-92C3-575804C00D4F}" dt="2025-03-03T14:44:22.693" v="2842"/>
        <pc:sldMkLst>
          <pc:docMk/>
          <pc:sldMk cId="992659485" sldId="439"/>
        </pc:sldMkLst>
        <pc:spChg chg="mod">
          <ac:chgData name="Irmeche Kamilia" userId="a94d8766-5728-4e07-a0ce-7e23c8513026" providerId="ADAL" clId="{AE2E8DDF-CDA5-43B0-92C3-575804C00D4F}" dt="2025-03-03T14:39:27.613" v="2630" actId="20577"/>
          <ac:spMkLst>
            <pc:docMk/>
            <pc:sldMk cId="992659485" sldId="439"/>
            <ac:spMk id="2" creationId="{00000000-0000-0000-0000-000000000000}"/>
          </ac:spMkLst>
        </pc:spChg>
        <pc:spChg chg="add mod">
          <ac:chgData name="Irmeche Kamilia" userId="a94d8766-5728-4e07-a0ce-7e23c8513026" providerId="ADAL" clId="{AE2E8DDF-CDA5-43B0-92C3-575804C00D4F}" dt="2025-03-03T14:36:27.031" v="2338"/>
          <ac:spMkLst>
            <pc:docMk/>
            <pc:sldMk cId="992659485" sldId="439"/>
            <ac:spMk id="3" creationId="{006CEE38-6BA2-B166-DA3F-422BAFA1243E}"/>
          </ac:spMkLst>
        </pc:spChg>
        <pc:spChg chg="del">
          <ac:chgData name="Irmeche Kamilia" userId="a94d8766-5728-4e07-a0ce-7e23c8513026" providerId="ADAL" clId="{AE2E8DDF-CDA5-43B0-92C3-575804C00D4F}" dt="2025-03-03T14:36:26.583" v="2337" actId="478"/>
          <ac:spMkLst>
            <pc:docMk/>
            <pc:sldMk cId="992659485" sldId="439"/>
            <ac:spMk id="6" creationId="{D9FD4C3F-45B4-4663-919E-ED90E4BA1A08}"/>
          </ac:spMkLst>
        </pc:spChg>
        <pc:graphicFrameChg chg="mod modGraphic">
          <ac:chgData name="Irmeche Kamilia" userId="a94d8766-5728-4e07-a0ce-7e23c8513026" providerId="ADAL" clId="{AE2E8DDF-CDA5-43B0-92C3-575804C00D4F}" dt="2025-03-03T14:44:22.693" v="2842"/>
          <ac:graphicFrameMkLst>
            <pc:docMk/>
            <pc:sldMk cId="992659485" sldId="439"/>
            <ac:graphicFrameMk id="4" creationId="{00000000-0000-0000-0000-000000000000}"/>
          </ac:graphicFrameMkLst>
        </pc:graphicFrameChg>
      </pc:sldChg>
      <pc:sldChg chg="addSp delSp modSp mod">
        <pc:chgData name="Irmeche Kamilia" userId="a94d8766-5728-4e07-a0ce-7e23c8513026" providerId="ADAL" clId="{AE2E8DDF-CDA5-43B0-92C3-575804C00D4F}" dt="2025-03-03T08:19:59.609" v="351" actId="20577"/>
        <pc:sldMkLst>
          <pc:docMk/>
          <pc:sldMk cId="1473889321" sldId="476"/>
        </pc:sldMkLst>
        <pc:spChg chg="add">
          <ac:chgData name="Irmeche Kamilia" userId="a94d8766-5728-4e07-a0ce-7e23c8513026" providerId="ADAL" clId="{AE2E8DDF-CDA5-43B0-92C3-575804C00D4F}" dt="2025-03-03T08:18:59.698" v="305"/>
          <ac:spMkLst>
            <pc:docMk/>
            <pc:sldMk cId="1473889321" sldId="476"/>
            <ac:spMk id="3" creationId="{0098A903-E8B4-3649-B389-1A7F754E1A88}"/>
          </ac:spMkLst>
        </pc:spChg>
        <pc:spChg chg="add del mod">
          <ac:chgData name="Irmeche Kamilia" userId="a94d8766-5728-4e07-a0ce-7e23c8513026" providerId="ADAL" clId="{AE2E8DDF-CDA5-43B0-92C3-575804C00D4F}" dt="2025-03-03T08:19:18.214" v="312"/>
          <ac:spMkLst>
            <pc:docMk/>
            <pc:sldMk cId="1473889321" sldId="476"/>
            <ac:spMk id="4" creationId="{130B608B-0D5A-062D-36C9-AC19591DE83B}"/>
          </ac:spMkLst>
        </pc:spChg>
        <pc:spChg chg="mod">
          <ac:chgData name="Irmeche Kamilia" userId="a94d8766-5728-4e07-a0ce-7e23c8513026" providerId="ADAL" clId="{AE2E8DDF-CDA5-43B0-92C3-575804C00D4F}" dt="2025-03-03T08:18:32.105" v="303" actId="20577"/>
          <ac:spMkLst>
            <pc:docMk/>
            <pc:sldMk cId="1473889321" sldId="476"/>
            <ac:spMk id="6" creationId="{6FBA9CE8-0E89-BF78-4DB8-E9EFCA44DB7F}"/>
          </ac:spMkLst>
        </pc:spChg>
        <pc:spChg chg="mod">
          <ac:chgData name="Irmeche Kamilia" userId="a94d8766-5728-4e07-a0ce-7e23c8513026" providerId="ADAL" clId="{AE2E8DDF-CDA5-43B0-92C3-575804C00D4F}" dt="2025-03-03T08:19:59.609" v="351" actId="20577"/>
          <ac:spMkLst>
            <pc:docMk/>
            <pc:sldMk cId="1473889321" sldId="476"/>
            <ac:spMk id="11" creationId="{B3059096-1C29-6D27-B97A-CCCB6544EAFF}"/>
          </ac:spMkLst>
        </pc:spChg>
        <pc:spChg chg="mod">
          <ac:chgData name="Irmeche Kamilia" userId="a94d8766-5728-4e07-a0ce-7e23c8513026" providerId="ADAL" clId="{AE2E8DDF-CDA5-43B0-92C3-575804C00D4F}" dt="2025-03-03T08:19:16.820" v="310"/>
          <ac:spMkLst>
            <pc:docMk/>
            <pc:sldMk cId="1473889321" sldId="476"/>
            <ac:spMk id="54" creationId="{8C5FB45A-C8F0-3AA7-6238-8DA43F0B03C9}"/>
          </ac:spMkLst>
        </pc:spChg>
        <pc:spChg chg="mod">
          <ac:chgData name="Irmeche Kamilia" userId="a94d8766-5728-4e07-a0ce-7e23c8513026" providerId="ADAL" clId="{AE2E8DDF-CDA5-43B0-92C3-575804C00D4F}" dt="2025-03-03T08:19:43.071" v="325" actId="20577"/>
          <ac:spMkLst>
            <pc:docMk/>
            <pc:sldMk cId="1473889321" sldId="476"/>
            <ac:spMk id="55" creationId="{5DF7C48C-AD8A-49C8-940C-7489A8B30302}"/>
          </ac:spMkLst>
        </pc:spChg>
        <pc:spChg chg="mod">
          <ac:chgData name="Irmeche Kamilia" userId="a94d8766-5728-4e07-a0ce-7e23c8513026" providerId="ADAL" clId="{AE2E8DDF-CDA5-43B0-92C3-575804C00D4F}" dt="2025-03-03T08:18:48.127" v="304"/>
          <ac:spMkLst>
            <pc:docMk/>
            <pc:sldMk cId="1473889321" sldId="476"/>
            <ac:spMk id="108" creationId="{2D597E5F-FD77-30BC-FAD8-9A4CDF5A12AE}"/>
          </ac:spMkLst>
        </pc:spChg>
      </pc:sldChg>
      <pc:sldChg chg="modSp mod">
        <pc:chgData name="Irmeche Kamilia" userId="a94d8766-5728-4e07-a0ce-7e23c8513026" providerId="ADAL" clId="{AE2E8DDF-CDA5-43B0-92C3-575804C00D4F}" dt="2025-03-03T14:10:57.236" v="824"/>
        <pc:sldMkLst>
          <pc:docMk/>
          <pc:sldMk cId="3943760933" sldId="477"/>
        </pc:sldMkLst>
        <pc:spChg chg="mod">
          <ac:chgData name="Irmeche Kamilia" userId="a94d8766-5728-4e07-a0ce-7e23c8513026" providerId="ADAL" clId="{AE2E8DDF-CDA5-43B0-92C3-575804C00D4F}" dt="2025-03-03T14:10:11.077" v="823" actId="1076"/>
          <ac:spMkLst>
            <pc:docMk/>
            <pc:sldMk cId="3943760933" sldId="477"/>
            <ac:spMk id="5" creationId="{A859C7AF-9977-5550-F4E3-0799BCAB4458}"/>
          </ac:spMkLst>
        </pc:spChg>
        <pc:graphicFrameChg chg="mod">
          <ac:chgData name="Irmeche Kamilia" userId="a94d8766-5728-4e07-a0ce-7e23c8513026" providerId="ADAL" clId="{AE2E8DDF-CDA5-43B0-92C3-575804C00D4F}" dt="2025-03-03T14:10:57.236" v="824"/>
          <ac:graphicFrameMkLst>
            <pc:docMk/>
            <pc:sldMk cId="3943760933" sldId="477"/>
            <ac:graphicFrameMk id="4" creationId="{B5E11769-9093-71BA-DF4D-7BCB07A216A7}"/>
          </ac:graphicFrameMkLst>
        </pc:graphicFrameChg>
      </pc:sldChg>
      <pc:sldChg chg="modSp mod">
        <pc:chgData name="Irmeche Kamilia" userId="a94d8766-5728-4e07-a0ce-7e23c8513026" providerId="ADAL" clId="{AE2E8DDF-CDA5-43B0-92C3-575804C00D4F}" dt="2025-03-03T14:08:55.406" v="819"/>
        <pc:sldMkLst>
          <pc:docMk/>
          <pc:sldMk cId="3245275249" sldId="478"/>
        </pc:sldMkLst>
        <pc:graphicFrameChg chg="mod modGraphic">
          <ac:chgData name="Irmeche Kamilia" userId="a94d8766-5728-4e07-a0ce-7e23c8513026" providerId="ADAL" clId="{AE2E8DDF-CDA5-43B0-92C3-575804C00D4F}" dt="2025-03-03T14:08:55.406" v="819"/>
          <ac:graphicFrameMkLst>
            <pc:docMk/>
            <pc:sldMk cId="3245275249" sldId="478"/>
            <ac:graphicFrameMk id="9" creationId="{876C657A-40F6-4B5E-B52D-EDBBE7420904}"/>
          </ac:graphicFrameMkLst>
        </pc:graphicFrameChg>
      </pc:sldChg>
      <pc:sldChg chg="modSp mod">
        <pc:chgData name="Irmeche Kamilia" userId="a94d8766-5728-4e07-a0ce-7e23c8513026" providerId="ADAL" clId="{AE2E8DDF-CDA5-43B0-92C3-575804C00D4F}" dt="2025-03-03T14:30:50.191" v="1841" actId="12"/>
        <pc:sldMkLst>
          <pc:docMk/>
          <pc:sldMk cId="3180002852" sldId="480"/>
        </pc:sldMkLst>
        <pc:graphicFrameChg chg="mod modGraphic">
          <ac:chgData name="Irmeche Kamilia" userId="a94d8766-5728-4e07-a0ce-7e23c8513026" providerId="ADAL" clId="{AE2E8DDF-CDA5-43B0-92C3-575804C00D4F}" dt="2025-03-03T14:30:50.191" v="1841" actId="12"/>
          <ac:graphicFrameMkLst>
            <pc:docMk/>
            <pc:sldMk cId="3180002852" sldId="480"/>
            <ac:graphicFrameMk id="4" creationId="{B5E11769-9093-71BA-DF4D-7BCB07A216A7}"/>
          </ac:graphicFrameMkLst>
        </pc:graphicFrameChg>
      </pc:sldChg>
      <pc:sldChg chg="modSp mod">
        <pc:chgData name="Irmeche Kamilia" userId="a94d8766-5728-4e07-a0ce-7e23c8513026" providerId="ADAL" clId="{AE2E8DDF-CDA5-43B0-92C3-575804C00D4F}" dt="2025-03-03T08:24:39.217" v="477" actId="20577"/>
        <pc:sldMkLst>
          <pc:docMk/>
          <pc:sldMk cId="4226407608" sldId="481"/>
        </pc:sldMkLst>
        <pc:spChg chg="mod">
          <ac:chgData name="Irmeche Kamilia" userId="a94d8766-5728-4e07-a0ce-7e23c8513026" providerId="ADAL" clId="{AE2E8DDF-CDA5-43B0-92C3-575804C00D4F}" dt="2025-03-03T08:22:22.375" v="440" actId="403"/>
          <ac:spMkLst>
            <pc:docMk/>
            <pc:sldMk cId="4226407608" sldId="481"/>
            <ac:spMk id="10" creationId="{ADBC4533-B2C1-4282-6F9A-A54B2C9F6BDC}"/>
          </ac:spMkLst>
        </pc:spChg>
        <pc:spChg chg="mod">
          <ac:chgData name="Irmeche Kamilia" userId="a94d8766-5728-4e07-a0ce-7e23c8513026" providerId="ADAL" clId="{AE2E8DDF-CDA5-43B0-92C3-575804C00D4F}" dt="2025-03-03T08:22:53.319" v="443"/>
          <ac:spMkLst>
            <pc:docMk/>
            <pc:sldMk cId="4226407608" sldId="481"/>
            <ac:spMk id="12" creationId="{E3C9283E-0784-CBCA-0FD3-EAAA441D7333}"/>
          </ac:spMkLst>
        </pc:spChg>
        <pc:spChg chg="mod">
          <ac:chgData name="Irmeche Kamilia" userId="a94d8766-5728-4e07-a0ce-7e23c8513026" providerId="ADAL" clId="{AE2E8DDF-CDA5-43B0-92C3-575804C00D4F}" dt="2025-03-03T08:21:51.500" v="436"/>
          <ac:spMkLst>
            <pc:docMk/>
            <pc:sldMk cId="4226407608" sldId="481"/>
            <ac:spMk id="13" creationId="{23AAA58A-163B-BC28-711C-1A5E763ADB87}"/>
          </ac:spMkLst>
        </pc:spChg>
        <pc:spChg chg="mod">
          <ac:chgData name="Irmeche Kamilia" userId="a94d8766-5728-4e07-a0ce-7e23c8513026" providerId="ADAL" clId="{AE2E8DDF-CDA5-43B0-92C3-575804C00D4F}" dt="2025-03-03T08:23:08.870" v="444"/>
          <ac:spMkLst>
            <pc:docMk/>
            <pc:sldMk cId="4226407608" sldId="481"/>
            <ac:spMk id="20" creationId="{48036893-2681-9096-284E-7EED2DD5329A}"/>
          </ac:spMkLst>
        </pc:spChg>
        <pc:spChg chg="mod">
          <ac:chgData name="Irmeche Kamilia" userId="a94d8766-5728-4e07-a0ce-7e23c8513026" providerId="ADAL" clId="{AE2E8DDF-CDA5-43B0-92C3-575804C00D4F}" dt="2025-03-03T08:24:39.217" v="477" actId="20577"/>
          <ac:spMkLst>
            <pc:docMk/>
            <pc:sldMk cId="4226407608" sldId="481"/>
            <ac:spMk id="21" creationId="{41210EAF-FE9C-E231-84B9-172B43F1049E}"/>
          </ac:spMkLst>
        </pc:spChg>
      </pc:sldChg>
      <pc:sldChg chg="modSp mod">
        <pc:chgData name="Irmeche Kamilia" userId="a94d8766-5728-4e07-a0ce-7e23c8513026" providerId="ADAL" clId="{AE2E8DDF-CDA5-43B0-92C3-575804C00D4F}" dt="2025-03-03T14:29:02.021" v="1834" actId="20577"/>
        <pc:sldMkLst>
          <pc:docMk/>
          <pc:sldMk cId="3562021478" sldId="483"/>
        </pc:sldMkLst>
        <pc:spChg chg="mod">
          <ac:chgData name="Irmeche Kamilia" userId="a94d8766-5728-4e07-a0ce-7e23c8513026" providerId="ADAL" clId="{AE2E8DDF-CDA5-43B0-92C3-575804C00D4F}" dt="2025-03-03T14:28:15.245" v="1797" actId="20577"/>
          <ac:spMkLst>
            <pc:docMk/>
            <pc:sldMk cId="3562021478" sldId="483"/>
            <ac:spMk id="2" creationId="{3F262303-1B92-8406-6BC4-57546ECB6B86}"/>
          </ac:spMkLst>
        </pc:spChg>
        <pc:spChg chg="mod">
          <ac:chgData name="Irmeche Kamilia" userId="a94d8766-5728-4e07-a0ce-7e23c8513026" providerId="ADAL" clId="{AE2E8DDF-CDA5-43B0-92C3-575804C00D4F}" dt="2025-03-03T14:28:18.478" v="1799" actId="20577"/>
          <ac:spMkLst>
            <pc:docMk/>
            <pc:sldMk cId="3562021478" sldId="483"/>
            <ac:spMk id="8" creationId="{34B93AA7-5BC0-565C-1505-00E5D18733C9}"/>
          </ac:spMkLst>
        </pc:spChg>
        <pc:spChg chg="mod">
          <ac:chgData name="Irmeche Kamilia" userId="a94d8766-5728-4e07-a0ce-7e23c8513026" providerId="ADAL" clId="{AE2E8DDF-CDA5-43B0-92C3-575804C00D4F}" dt="2025-03-03T14:28:29.508" v="1832" actId="20577"/>
          <ac:spMkLst>
            <pc:docMk/>
            <pc:sldMk cId="3562021478" sldId="483"/>
            <ac:spMk id="10" creationId="{1B77032F-C821-D328-CD40-9CA7D71E26D6}"/>
          </ac:spMkLst>
        </pc:spChg>
        <pc:spChg chg="mod">
          <ac:chgData name="Irmeche Kamilia" userId="a94d8766-5728-4e07-a0ce-7e23c8513026" providerId="ADAL" clId="{AE2E8DDF-CDA5-43B0-92C3-575804C00D4F}" dt="2025-03-03T14:29:02.021" v="1834" actId="20577"/>
          <ac:spMkLst>
            <pc:docMk/>
            <pc:sldMk cId="3562021478" sldId="483"/>
            <ac:spMk id="12" creationId="{BBB2166A-D33D-B828-F0D1-FE4EBBD60671}"/>
          </ac:spMkLst>
        </pc:spChg>
      </pc:sldChg>
      <pc:sldChg chg="modSp mod">
        <pc:chgData name="Irmeche Kamilia" userId="a94d8766-5728-4e07-a0ce-7e23c8513026" providerId="ADAL" clId="{AE2E8DDF-CDA5-43B0-92C3-575804C00D4F}" dt="2025-03-03T14:39:17.991" v="2625"/>
        <pc:sldMkLst>
          <pc:docMk/>
          <pc:sldMk cId="1354769351" sldId="489"/>
        </pc:sldMkLst>
        <pc:spChg chg="mod">
          <ac:chgData name="Irmeche Kamilia" userId="a94d8766-5728-4e07-a0ce-7e23c8513026" providerId="ADAL" clId="{AE2E8DDF-CDA5-43B0-92C3-575804C00D4F}" dt="2025-03-03T14:36:05.841" v="2335" actId="20577"/>
          <ac:spMkLst>
            <pc:docMk/>
            <pc:sldMk cId="1354769351" sldId="489"/>
            <ac:spMk id="33" creationId="{2722244B-F45F-40E6-A735-5EFDF8664ABB}"/>
          </ac:spMkLst>
        </pc:spChg>
        <pc:graphicFrameChg chg="mod modGraphic">
          <ac:chgData name="Irmeche Kamilia" userId="a94d8766-5728-4e07-a0ce-7e23c8513026" providerId="ADAL" clId="{AE2E8DDF-CDA5-43B0-92C3-575804C00D4F}" dt="2025-03-03T14:39:17.991" v="2625"/>
          <ac:graphicFrameMkLst>
            <pc:docMk/>
            <pc:sldMk cId="1354769351" sldId="489"/>
            <ac:graphicFrameMk id="8" creationId="{1045E553-75EC-4367-AD12-D6AC208DE46B}"/>
          </ac:graphicFrameMkLst>
        </pc:graphicFrameChg>
      </pc:sldChg>
      <pc:sldChg chg="modSp mod">
        <pc:chgData name="Irmeche Kamilia" userId="a94d8766-5728-4e07-a0ce-7e23c8513026" providerId="ADAL" clId="{AE2E8DDF-CDA5-43B0-92C3-575804C00D4F}" dt="2025-03-03T08:21:34.616" v="435" actId="20577"/>
        <pc:sldMkLst>
          <pc:docMk/>
          <pc:sldMk cId="2365052622" sldId="521"/>
        </pc:sldMkLst>
        <pc:spChg chg="mod">
          <ac:chgData name="Irmeche Kamilia" userId="a94d8766-5728-4e07-a0ce-7e23c8513026" providerId="ADAL" clId="{AE2E8DDF-CDA5-43B0-92C3-575804C00D4F}" dt="2025-03-03T08:21:34.616" v="435" actId="20577"/>
          <ac:spMkLst>
            <pc:docMk/>
            <pc:sldMk cId="2365052622" sldId="521"/>
            <ac:spMk id="18" creationId="{00000000-0000-0000-0000-000000000000}"/>
          </ac:spMkLst>
        </pc:spChg>
      </pc:sldChg>
      <pc:sldChg chg="modSp mod">
        <pc:chgData name="Irmeche Kamilia" userId="a94d8766-5728-4e07-a0ce-7e23c8513026" providerId="ADAL" clId="{AE2E8DDF-CDA5-43B0-92C3-575804C00D4F}" dt="2025-03-03T14:31:15.495" v="1880" actId="20577"/>
        <pc:sldMkLst>
          <pc:docMk/>
          <pc:sldMk cId="2817769124" sldId="522"/>
        </pc:sldMkLst>
        <pc:spChg chg="mod">
          <ac:chgData name="Irmeche Kamilia" userId="a94d8766-5728-4e07-a0ce-7e23c8513026" providerId="ADAL" clId="{AE2E8DDF-CDA5-43B0-92C3-575804C00D4F}" dt="2025-03-03T14:31:15.495" v="1880" actId="20577"/>
          <ac:spMkLst>
            <pc:docMk/>
            <pc:sldMk cId="2817769124" sldId="522"/>
            <ac:spMk id="18" creationId="{00000000-0000-0000-0000-000000000000}"/>
          </ac:spMkLst>
        </pc:spChg>
      </pc:sldChg>
      <pc:sldChg chg="modSp mod">
        <pc:chgData name="Irmeche Kamilia" userId="a94d8766-5728-4e07-a0ce-7e23c8513026" providerId="ADAL" clId="{AE2E8DDF-CDA5-43B0-92C3-575804C00D4F}" dt="2025-03-03T14:34:30.110" v="2218" actId="20577"/>
        <pc:sldMkLst>
          <pc:docMk/>
          <pc:sldMk cId="3744728078" sldId="523"/>
        </pc:sldMkLst>
        <pc:spChg chg="mod">
          <ac:chgData name="Irmeche Kamilia" userId="a94d8766-5728-4e07-a0ce-7e23c8513026" providerId="ADAL" clId="{AE2E8DDF-CDA5-43B0-92C3-575804C00D4F}" dt="2025-03-03T14:31:35.283" v="1904" actId="20577"/>
          <ac:spMkLst>
            <pc:docMk/>
            <pc:sldMk cId="3744728078" sldId="523"/>
            <ac:spMk id="6" creationId="{998E2FC7-DDCE-4DC8-BB13-BDA926DE9E7A}"/>
          </ac:spMkLst>
        </pc:spChg>
        <pc:graphicFrameChg chg="modGraphic">
          <ac:chgData name="Irmeche Kamilia" userId="a94d8766-5728-4e07-a0ce-7e23c8513026" providerId="ADAL" clId="{AE2E8DDF-CDA5-43B0-92C3-575804C00D4F}" dt="2025-03-03T14:34:30.110" v="2218" actId="20577"/>
          <ac:graphicFrameMkLst>
            <pc:docMk/>
            <pc:sldMk cId="3744728078" sldId="523"/>
            <ac:graphicFrameMk id="5" creationId="{5975F7CA-073E-4E7F-AD5C-60B1714711A3}"/>
          </ac:graphicFrameMkLst>
        </pc:graphicFrameChg>
      </pc:sldChg>
      <pc:sldChg chg="modSp mod">
        <pc:chgData name="Irmeche Kamilia" userId="a94d8766-5728-4e07-a0ce-7e23c8513026" providerId="ADAL" clId="{AE2E8DDF-CDA5-43B0-92C3-575804C00D4F}" dt="2025-03-03T14:17:41.683" v="1328"/>
        <pc:sldMkLst>
          <pc:docMk/>
          <pc:sldMk cId="476565135" sldId="524"/>
        </pc:sldMkLst>
        <pc:spChg chg="mod">
          <ac:chgData name="Irmeche Kamilia" userId="a94d8766-5728-4e07-a0ce-7e23c8513026" providerId="ADAL" clId="{AE2E8DDF-CDA5-43B0-92C3-575804C00D4F}" dt="2025-03-03T14:16:13.401" v="1216" actId="20577"/>
          <ac:spMkLst>
            <pc:docMk/>
            <pc:sldMk cId="476565135" sldId="524"/>
            <ac:spMk id="3" creationId="{00000000-0000-0000-0000-000000000000}"/>
          </ac:spMkLst>
        </pc:spChg>
        <pc:spChg chg="mod">
          <ac:chgData name="Irmeche Kamilia" userId="a94d8766-5728-4e07-a0ce-7e23c8513026" providerId="ADAL" clId="{AE2E8DDF-CDA5-43B0-92C3-575804C00D4F}" dt="2025-03-03T14:17:41.683" v="1328"/>
          <ac:spMkLst>
            <pc:docMk/>
            <pc:sldMk cId="476565135" sldId="524"/>
            <ac:spMk id="5" creationId="{6F43F7AC-FA0A-F2D8-5D6A-E7095F199A02}"/>
          </ac:spMkLst>
        </pc:spChg>
        <pc:spChg chg="mod">
          <ac:chgData name="Irmeche Kamilia" userId="a94d8766-5728-4e07-a0ce-7e23c8513026" providerId="ADAL" clId="{AE2E8DDF-CDA5-43B0-92C3-575804C00D4F}" dt="2025-03-03T14:16:37.903" v="1239" actId="20577"/>
          <ac:spMkLst>
            <pc:docMk/>
            <pc:sldMk cId="476565135" sldId="524"/>
            <ac:spMk id="37" creationId="{E878DF36-EC96-4E5C-B2DC-7731C8222748}"/>
          </ac:spMkLst>
        </pc:spChg>
        <pc:spChg chg="mod">
          <ac:chgData name="Irmeche Kamilia" userId="a94d8766-5728-4e07-a0ce-7e23c8513026" providerId="ADAL" clId="{AE2E8DDF-CDA5-43B0-92C3-575804C00D4F}" dt="2025-03-03T14:16:56.469" v="1275" actId="20577"/>
          <ac:spMkLst>
            <pc:docMk/>
            <pc:sldMk cId="476565135" sldId="524"/>
            <ac:spMk id="52" creationId="{44AAC877-D6B5-4D9A-93EA-BC4BB881CE5B}"/>
          </ac:spMkLst>
        </pc:spChg>
      </pc:sldChg>
      <pc:sldChg chg="modSp mod">
        <pc:chgData name="Irmeche Kamilia" userId="a94d8766-5728-4e07-a0ce-7e23c8513026" providerId="ADAL" clId="{AE2E8DDF-CDA5-43B0-92C3-575804C00D4F}" dt="2025-03-03T14:18:27.098" v="1365" actId="20577"/>
        <pc:sldMkLst>
          <pc:docMk/>
          <pc:sldMk cId="6866099" sldId="525"/>
        </pc:sldMkLst>
        <pc:spChg chg="mod">
          <ac:chgData name="Irmeche Kamilia" userId="a94d8766-5728-4e07-a0ce-7e23c8513026" providerId="ADAL" clId="{AE2E8DDF-CDA5-43B0-92C3-575804C00D4F}" dt="2025-03-03T14:18:17.297" v="1348" actId="20577"/>
          <ac:spMkLst>
            <pc:docMk/>
            <pc:sldMk cId="6866099" sldId="525"/>
            <ac:spMk id="27" creationId="{932125B5-9408-4E87-A7BA-F87AF04B1619}"/>
          </ac:spMkLst>
        </pc:spChg>
        <pc:spChg chg="mod">
          <ac:chgData name="Irmeche Kamilia" userId="a94d8766-5728-4e07-a0ce-7e23c8513026" providerId="ADAL" clId="{AE2E8DDF-CDA5-43B0-92C3-575804C00D4F}" dt="2025-03-03T14:18:27.098" v="1365" actId="20577"/>
          <ac:spMkLst>
            <pc:docMk/>
            <pc:sldMk cId="6866099" sldId="525"/>
            <ac:spMk id="52" creationId="{44AAC877-D6B5-4D9A-93EA-BC4BB881CE5B}"/>
          </ac:spMkLst>
        </pc:spChg>
      </pc:sldChg>
      <pc:sldChg chg="modSp mod">
        <pc:chgData name="Irmeche Kamilia" userId="a94d8766-5728-4e07-a0ce-7e23c8513026" providerId="ADAL" clId="{AE2E8DDF-CDA5-43B0-92C3-575804C00D4F}" dt="2025-03-03T14:15:19.368" v="1212" actId="20577"/>
        <pc:sldMkLst>
          <pc:docMk/>
          <pc:sldMk cId="90481744" sldId="531"/>
        </pc:sldMkLst>
        <pc:spChg chg="mod">
          <ac:chgData name="Irmeche Kamilia" userId="a94d8766-5728-4e07-a0ce-7e23c8513026" providerId="ADAL" clId="{AE2E8DDF-CDA5-43B0-92C3-575804C00D4F}" dt="2025-03-03T14:14:40.543" v="1120" actId="20577"/>
          <ac:spMkLst>
            <pc:docMk/>
            <pc:sldMk cId="90481744" sldId="531"/>
            <ac:spMk id="4" creationId="{77B8DA17-5AD8-640A-7ADD-538E583E0CB7}"/>
          </ac:spMkLst>
        </pc:spChg>
        <pc:spChg chg="mod">
          <ac:chgData name="Irmeche Kamilia" userId="a94d8766-5728-4e07-a0ce-7e23c8513026" providerId="ADAL" clId="{AE2E8DDF-CDA5-43B0-92C3-575804C00D4F}" dt="2025-03-03T14:15:06.743" v="1166" actId="20577"/>
          <ac:spMkLst>
            <pc:docMk/>
            <pc:sldMk cId="90481744" sldId="531"/>
            <ac:spMk id="12" creationId="{2C95E17B-2C32-6729-A040-96CF496D90FD}"/>
          </ac:spMkLst>
        </pc:spChg>
        <pc:spChg chg="mod">
          <ac:chgData name="Irmeche Kamilia" userId="a94d8766-5728-4e07-a0ce-7e23c8513026" providerId="ADAL" clId="{AE2E8DDF-CDA5-43B0-92C3-575804C00D4F}" dt="2025-03-03T14:15:19.368" v="1212" actId="20577"/>
          <ac:spMkLst>
            <pc:docMk/>
            <pc:sldMk cId="90481744" sldId="531"/>
            <ac:spMk id="13" creationId="{31FA9AD2-31E3-09F8-F537-68297889E29E}"/>
          </ac:spMkLst>
        </pc:spChg>
        <pc:spChg chg="mod">
          <ac:chgData name="Irmeche Kamilia" userId="a94d8766-5728-4e07-a0ce-7e23c8513026" providerId="ADAL" clId="{AE2E8DDF-CDA5-43B0-92C3-575804C00D4F}" dt="2025-03-03T14:14:53.832" v="1140" actId="20577"/>
          <ac:spMkLst>
            <pc:docMk/>
            <pc:sldMk cId="90481744" sldId="531"/>
            <ac:spMk id="22" creationId="{5F392A6E-DD28-066A-C807-84110AC102D0}"/>
          </ac:spMkLst>
        </pc:spChg>
        <pc:spChg chg="mod">
          <ac:chgData name="Irmeche Kamilia" userId="a94d8766-5728-4e07-a0ce-7e23c8513026" providerId="ADAL" clId="{AE2E8DDF-CDA5-43B0-92C3-575804C00D4F}" dt="2025-03-03T14:14:45.845" v="1124" actId="20577"/>
          <ac:spMkLst>
            <pc:docMk/>
            <pc:sldMk cId="90481744" sldId="531"/>
            <ac:spMk id="24" creationId="{D7019889-FF74-7493-ABA8-971BE20D4237}"/>
          </ac:spMkLst>
        </pc:spChg>
        <pc:spChg chg="mod">
          <ac:chgData name="Irmeche Kamilia" userId="a94d8766-5728-4e07-a0ce-7e23c8513026" providerId="ADAL" clId="{AE2E8DDF-CDA5-43B0-92C3-575804C00D4F}" dt="2025-03-03T14:14:58.911" v="1147" actId="20577"/>
          <ac:spMkLst>
            <pc:docMk/>
            <pc:sldMk cId="90481744" sldId="531"/>
            <ac:spMk id="26" creationId="{6B0221D1-8475-DC9A-7AAD-4623E5296D13}"/>
          </ac:spMkLst>
        </pc:spChg>
      </pc:sldChg>
      <pc:sldChg chg="modSp mod">
        <pc:chgData name="Irmeche Kamilia" userId="a94d8766-5728-4e07-a0ce-7e23c8513026" providerId="ADAL" clId="{AE2E8DDF-CDA5-43B0-92C3-575804C00D4F}" dt="2025-03-03T14:26:53.308" v="1689" actId="20577"/>
        <pc:sldMkLst>
          <pc:docMk/>
          <pc:sldMk cId="1614110020" sldId="534"/>
        </pc:sldMkLst>
        <pc:spChg chg="mod">
          <ac:chgData name="Irmeche Kamilia" userId="a94d8766-5728-4e07-a0ce-7e23c8513026" providerId="ADAL" clId="{AE2E8DDF-CDA5-43B0-92C3-575804C00D4F}" dt="2025-03-03T14:25:15.055" v="1586" actId="20577"/>
          <ac:spMkLst>
            <pc:docMk/>
            <pc:sldMk cId="1614110020" sldId="534"/>
            <ac:spMk id="4" creationId="{28517270-C744-7841-5BF4-930D40C8D066}"/>
          </ac:spMkLst>
        </pc:spChg>
        <pc:graphicFrameChg chg="modGraphic">
          <ac:chgData name="Irmeche Kamilia" userId="a94d8766-5728-4e07-a0ce-7e23c8513026" providerId="ADAL" clId="{AE2E8DDF-CDA5-43B0-92C3-575804C00D4F}" dt="2025-03-03T14:26:53.308" v="1689" actId="20577"/>
          <ac:graphicFrameMkLst>
            <pc:docMk/>
            <pc:sldMk cId="1614110020" sldId="534"/>
            <ac:graphicFrameMk id="5" creationId="{9D89919A-89B0-A76F-6570-115156147994}"/>
          </ac:graphicFrameMkLst>
        </pc:graphicFrameChg>
      </pc:sldChg>
      <pc:sldChg chg="modSp mod">
        <pc:chgData name="Irmeche Kamilia" userId="a94d8766-5728-4e07-a0ce-7e23c8513026" providerId="ADAL" clId="{AE2E8DDF-CDA5-43B0-92C3-575804C00D4F}" dt="2025-03-03T14:28:01.612" v="1786" actId="20577"/>
        <pc:sldMkLst>
          <pc:docMk/>
          <pc:sldMk cId="2301983889" sldId="535"/>
        </pc:sldMkLst>
        <pc:spChg chg="mod">
          <ac:chgData name="Irmeche Kamilia" userId="a94d8766-5728-4e07-a0ce-7e23c8513026" providerId="ADAL" clId="{AE2E8DDF-CDA5-43B0-92C3-575804C00D4F}" dt="2025-03-03T14:27:18.938" v="1708" actId="20577"/>
          <ac:spMkLst>
            <pc:docMk/>
            <pc:sldMk cId="2301983889" sldId="535"/>
            <ac:spMk id="4" creationId="{4CD3CD66-ED32-5658-90DF-15A3159B7EF5}"/>
          </ac:spMkLst>
        </pc:spChg>
        <pc:spChg chg="mod">
          <ac:chgData name="Irmeche Kamilia" userId="a94d8766-5728-4e07-a0ce-7e23c8513026" providerId="ADAL" clId="{AE2E8DDF-CDA5-43B0-92C3-575804C00D4F}" dt="2025-03-03T14:27:44.691" v="1764" actId="20577"/>
          <ac:spMkLst>
            <pc:docMk/>
            <pc:sldMk cId="2301983889" sldId="535"/>
            <ac:spMk id="12" creationId="{080D85D9-E447-44B4-1699-D1D2522B8B98}"/>
          </ac:spMkLst>
        </pc:spChg>
        <pc:spChg chg="mod">
          <ac:chgData name="Irmeche Kamilia" userId="a94d8766-5728-4e07-a0ce-7e23c8513026" providerId="ADAL" clId="{AE2E8DDF-CDA5-43B0-92C3-575804C00D4F}" dt="2025-03-03T14:27:55.095" v="1777" actId="20577"/>
          <ac:spMkLst>
            <pc:docMk/>
            <pc:sldMk cId="2301983889" sldId="535"/>
            <ac:spMk id="13" creationId="{14454EA6-01D0-B408-2873-322F051BB1A2}"/>
          </ac:spMkLst>
        </pc:spChg>
        <pc:spChg chg="mod">
          <ac:chgData name="Irmeche Kamilia" userId="a94d8766-5728-4e07-a0ce-7e23c8513026" providerId="ADAL" clId="{AE2E8DDF-CDA5-43B0-92C3-575804C00D4F}" dt="2025-03-03T14:28:01.612" v="1786" actId="20577"/>
          <ac:spMkLst>
            <pc:docMk/>
            <pc:sldMk cId="2301983889" sldId="535"/>
            <ac:spMk id="14" creationId="{6B386343-BCB2-369F-D3B8-8C1AFCE8F602}"/>
          </ac:spMkLst>
        </pc:spChg>
        <pc:spChg chg="mod">
          <ac:chgData name="Irmeche Kamilia" userId="a94d8766-5728-4e07-a0ce-7e23c8513026" providerId="ADAL" clId="{AE2E8DDF-CDA5-43B0-92C3-575804C00D4F}" dt="2025-03-03T14:27:30.257" v="1733" actId="20577"/>
          <ac:spMkLst>
            <pc:docMk/>
            <pc:sldMk cId="2301983889" sldId="535"/>
            <ac:spMk id="22" creationId="{E61C84E8-0AEC-13E9-4E8D-D2B662C8301C}"/>
          </ac:spMkLst>
        </pc:spChg>
        <pc:spChg chg="mod">
          <ac:chgData name="Irmeche Kamilia" userId="a94d8766-5728-4e07-a0ce-7e23c8513026" providerId="ADAL" clId="{AE2E8DDF-CDA5-43B0-92C3-575804C00D4F}" dt="2025-03-03T14:27:05.554" v="1701" actId="20577"/>
          <ac:spMkLst>
            <pc:docMk/>
            <pc:sldMk cId="2301983889" sldId="535"/>
            <ac:spMk id="24" creationId="{BBCA01B0-CE44-55A3-82B0-3EAB860957DD}"/>
          </ac:spMkLst>
        </pc:spChg>
        <pc:spChg chg="mod">
          <ac:chgData name="Irmeche Kamilia" userId="a94d8766-5728-4e07-a0ce-7e23c8513026" providerId="ADAL" clId="{AE2E8DDF-CDA5-43B0-92C3-575804C00D4F}" dt="2025-03-03T14:27:39.193" v="1752" actId="20577"/>
          <ac:spMkLst>
            <pc:docMk/>
            <pc:sldMk cId="2301983889" sldId="535"/>
            <ac:spMk id="26" creationId="{911B5604-86B7-1990-33ED-E83B47436140}"/>
          </ac:spMkLst>
        </pc:spChg>
      </pc:sldChg>
      <pc:sldChg chg="modSp mod">
        <pc:chgData name="Irmeche Kamilia" userId="a94d8766-5728-4e07-a0ce-7e23c8513026" providerId="ADAL" clId="{AE2E8DDF-CDA5-43B0-92C3-575804C00D4F}" dt="2025-03-03T14:14:14.866" v="1111" actId="20577"/>
        <pc:sldMkLst>
          <pc:docMk/>
          <pc:sldMk cId="932662345" sldId="538"/>
        </pc:sldMkLst>
        <pc:graphicFrameChg chg="modGraphic">
          <ac:chgData name="Irmeche Kamilia" userId="a94d8766-5728-4e07-a0ce-7e23c8513026" providerId="ADAL" clId="{AE2E8DDF-CDA5-43B0-92C3-575804C00D4F}" dt="2025-03-03T14:12:08.089" v="898" actId="20577"/>
          <ac:graphicFrameMkLst>
            <pc:docMk/>
            <pc:sldMk cId="932662345" sldId="538"/>
            <ac:graphicFrameMk id="7" creationId="{E19721EF-4894-4F78-53A1-BF4473742087}"/>
          </ac:graphicFrameMkLst>
        </pc:graphicFrameChg>
        <pc:graphicFrameChg chg="modGraphic">
          <ac:chgData name="Irmeche Kamilia" userId="a94d8766-5728-4e07-a0ce-7e23c8513026" providerId="ADAL" clId="{AE2E8DDF-CDA5-43B0-92C3-575804C00D4F}" dt="2025-03-03T14:14:14.866" v="1111" actId="20577"/>
          <ac:graphicFrameMkLst>
            <pc:docMk/>
            <pc:sldMk cId="932662345" sldId="538"/>
            <ac:graphicFrameMk id="18" creationId="{92776BB2-8AE2-0737-BD84-2E94CF02CC2D}"/>
          </ac:graphicFrameMkLst>
        </pc:graphicFrameChg>
      </pc:sldChg>
      <pc:sldChg chg="modSp mod">
        <pc:chgData name="Irmeche Kamilia" userId="a94d8766-5728-4e07-a0ce-7e23c8513026" providerId="ADAL" clId="{AE2E8DDF-CDA5-43B0-92C3-575804C00D4F}" dt="2025-03-03T14:24:49.647" v="1554" actId="20577"/>
        <pc:sldMkLst>
          <pc:docMk/>
          <pc:sldMk cId="2253208031" sldId="539"/>
        </pc:sldMkLst>
        <pc:spChg chg="mod">
          <ac:chgData name="Irmeche Kamilia" userId="a94d8766-5728-4e07-a0ce-7e23c8513026" providerId="ADAL" clId="{AE2E8DDF-CDA5-43B0-92C3-575804C00D4F}" dt="2025-03-03T14:24:49.647" v="1554" actId="20577"/>
          <ac:spMkLst>
            <pc:docMk/>
            <pc:sldMk cId="2253208031" sldId="539"/>
            <ac:spMk id="2" creationId="{C601D160-B64A-571B-9F56-1474B34E17D8}"/>
          </ac:spMkLst>
        </pc:spChg>
        <pc:spChg chg="mod">
          <ac:chgData name="Irmeche Kamilia" userId="a94d8766-5728-4e07-a0ce-7e23c8513026" providerId="ADAL" clId="{AE2E8DDF-CDA5-43B0-92C3-575804C00D4F}" dt="2025-03-03T14:23:26.632" v="1464" actId="20577"/>
          <ac:spMkLst>
            <pc:docMk/>
            <pc:sldMk cId="2253208031" sldId="539"/>
            <ac:spMk id="3" creationId="{DB60C6A4-6545-4734-845F-87AF15DEBFEF}"/>
          </ac:spMkLst>
        </pc:spChg>
        <pc:spChg chg="mod">
          <ac:chgData name="Irmeche Kamilia" userId="a94d8766-5728-4e07-a0ce-7e23c8513026" providerId="ADAL" clId="{AE2E8DDF-CDA5-43B0-92C3-575804C00D4F}" dt="2025-03-03T14:23:40.500" v="1472" actId="20577"/>
          <ac:spMkLst>
            <pc:docMk/>
            <pc:sldMk cId="2253208031" sldId="539"/>
            <ac:spMk id="13" creationId="{0CF85E37-86D3-4235-82EB-976A5C152394}"/>
          </ac:spMkLst>
        </pc:spChg>
        <pc:graphicFrameChg chg="modGraphic">
          <ac:chgData name="Irmeche Kamilia" userId="a94d8766-5728-4e07-a0ce-7e23c8513026" providerId="ADAL" clId="{AE2E8DDF-CDA5-43B0-92C3-575804C00D4F}" dt="2025-03-03T14:24:15.870" v="1515" actId="20577"/>
          <ac:graphicFrameMkLst>
            <pc:docMk/>
            <pc:sldMk cId="2253208031" sldId="539"/>
            <ac:graphicFrameMk id="18" creationId="{92776BB2-8AE2-0737-BD84-2E94CF02CC2D}"/>
          </ac:graphicFrameMkLst>
        </pc:graphicFrameChg>
      </pc:sldChg>
      <pc:sldChg chg="addSp delSp modSp mod">
        <pc:chgData name="Irmeche Kamilia" userId="a94d8766-5728-4e07-a0ce-7e23c8513026" providerId="ADAL" clId="{AE2E8DDF-CDA5-43B0-92C3-575804C00D4F}" dt="2025-03-03T08:20:53.773" v="364" actId="20577"/>
        <pc:sldMkLst>
          <pc:docMk/>
          <pc:sldMk cId="2955783763" sldId="546"/>
        </pc:sldMkLst>
        <pc:spChg chg="add del mod">
          <ac:chgData name="Irmeche Kamilia" userId="a94d8766-5728-4e07-a0ce-7e23c8513026" providerId="ADAL" clId="{AE2E8DDF-CDA5-43B0-92C3-575804C00D4F}" dt="2025-03-03T08:20:36.817" v="361" actId="478"/>
          <ac:spMkLst>
            <pc:docMk/>
            <pc:sldMk cId="2955783763" sldId="546"/>
            <ac:spMk id="2" creationId="{756EC1C9-3FFA-C02C-5AD8-699A5FD283B4}"/>
          </ac:spMkLst>
        </pc:spChg>
        <pc:spChg chg="add del mod">
          <ac:chgData name="Irmeche Kamilia" userId="a94d8766-5728-4e07-a0ce-7e23c8513026" providerId="ADAL" clId="{AE2E8DDF-CDA5-43B0-92C3-575804C00D4F}" dt="2025-03-03T08:20:53.773" v="364" actId="20577"/>
          <ac:spMkLst>
            <pc:docMk/>
            <pc:sldMk cId="2955783763" sldId="546"/>
            <ac:spMk id="4" creationId="{35E5B5CB-7E35-E9C4-721B-B027B01CC987}"/>
          </ac:spMkLst>
        </pc:spChg>
      </pc:sldChg>
      <pc:sldChg chg="modSp mod">
        <pc:chgData name="Irmeche Kamilia" userId="a94d8766-5728-4e07-a0ce-7e23c8513026" providerId="ADAL" clId="{AE2E8DDF-CDA5-43B0-92C3-575804C00D4F}" dt="2025-03-03T14:21:56.527" v="1462" actId="1076"/>
        <pc:sldMkLst>
          <pc:docMk/>
          <pc:sldMk cId="2983953528" sldId="548"/>
        </pc:sldMkLst>
        <pc:spChg chg="mod">
          <ac:chgData name="Irmeche Kamilia" userId="a94d8766-5728-4e07-a0ce-7e23c8513026" providerId="ADAL" clId="{AE2E8DDF-CDA5-43B0-92C3-575804C00D4F}" dt="2025-03-03T14:21:56.527" v="1462" actId="1076"/>
          <ac:spMkLst>
            <pc:docMk/>
            <pc:sldMk cId="2983953528" sldId="548"/>
            <ac:spMk id="6" creationId="{6FBA9CE8-0E89-BF78-4DB8-E9EFCA44DB7F}"/>
          </ac:spMkLst>
        </pc:spChg>
        <pc:spChg chg="mod">
          <ac:chgData name="Irmeche Kamilia" userId="a94d8766-5728-4e07-a0ce-7e23c8513026" providerId="ADAL" clId="{AE2E8DDF-CDA5-43B0-92C3-575804C00D4F}" dt="2025-03-03T14:20:43.291" v="1457" actId="20577"/>
          <ac:spMkLst>
            <pc:docMk/>
            <pc:sldMk cId="2983953528" sldId="548"/>
            <ac:spMk id="7" creationId="{A200D60F-D6AB-2CD4-6279-7B4D32458600}"/>
          </ac:spMkLst>
        </pc:spChg>
        <pc:spChg chg="mod">
          <ac:chgData name="Irmeche Kamilia" userId="a94d8766-5728-4e07-a0ce-7e23c8513026" providerId="ADAL" clId="{AE2E8DDF-CDA5-43B0-92C3-575804C00D4F}" dt="2025-03-03T14:20:10.549" v="1453" actId="20577"/>
          <ac:spMkLst>
            <pc:docMk/>
            <pc:sldMk cId="2983953528" sldId="548"/>
            <ac:spMk id="15" creationId="{389D56C5-0A31-41BC-3AA8-9E94665DF945}"/>
          </ac:spMkLst>
        </pc:spChg>
        <pc:spChg chg="mod">
          <ac:chgData name="Irmeche Kamilia" userId="a94d8766-5728-4e07-a0ce-7e23c8513026" providerId="ADAL" clId="{AE2E8DDF-CDA5-43B0-92C3-575804C00D4F}" dt="2025-03-03T14:21:19.628" v="1458"/>
          <ac:spMkLst>
            <pc:docMk/>
            <pc:sldMk cId="2983953528" sldId="548"/>
            <ac:spMk id="19" creationId="{C780DAE3-F6D0-3E4E-4834-AF836CAFBB39}"/>
          </ac:spMkLst>
        </pc:spChg>
        <pc:spChg chg="mod">
          <ac:chgData name="Irmeche Kamilia" userId="a94d8766-5728-4e07-a0ce-7e23c8513026" providerId="ADAL" clId="{AE2E8DDF-CDA5-43B0-92C3-575804C00D4F}" dt="2025-03-03T14:19:24.514" v="1400" actId="20577"/>
          <ac:spMkLst>
            <pc:docMk/>
            <pc:sldMk cId="2983953528" sldId="548"/>
            <ac:spMk id="30" creationId="{4099F954-1201-8289-9069-B2EC24419369}"/>
          </ac:spMkLst>
        </pc:spChg>
        <pc:cxnChg chg="mod">
          <ac:chgData name="Irmeche Kamilia" userId="a94d8766-5728-4e07-a0ce-7e23c8513026" providerId="ADAL" clId="{AE2E8DDF-CDA5-43B0-92C3-575804C00D4F}" dt="2025-03-03T14:19:37.250" v="1406" actId="1076"/>
          <ac:cxnSpMkLst>
            <pc:docMk/>
            <pc:sldMk cId="2983953528" sldId="548"/>
            <ac:cxnSpMk id="25" creationId="{103A5915-3FEA-487C-24B4-EF4E477CABAB}"/>
          </ac:cxnSpMkLst>
        </pc:cxnChg>
      </pc:sldChg>
      <pc:sldChg chg="modSp mod">
        <pc:chgData name="Irmeche Kamilia" userId="a94d8766-5728-4e07-a0ce-7e23c8513026" providerId="ADAL" clId="{AE2E8DDF-CDA5-43B0-92C3-575804C00D4F}" dt="2025-03-03T14:36:10.071" v="2336" actId="20577"/>
        <pc:sldMkLst>
          <pc:docMk/>
          <pc:sldMk cId="3791676535" sldId="549"/>
        </pc:sldMkLst>
        <pc:spChg chg="mod">
          <ac:chgData name="Irmeche Kamilia" userId="a94d8766-5728-4e07-a0ce-7e23c8513026" providerId="ADAL" clId="{AE2E8DDF-CDA5-43B0-92C3-575804C00D4F}" dt="2025-03-03T14:36:10.071" v="2336" actId="20577"/>
          <ac:spMkLst>
            <pc:docMk/>
            <pc:sldMk cId="3791676535" sldId="549"/>
            <ac:spMk id="18" creationId="{00000000-0000-0000-0000-000000000000}"/>
          </ac:spMkLst>
        </pc:spChg>
      </pc:sldChg>
      <pc:sldChg chg="modSp mod">
        <pc:chgData name="Irmeche Kamilia" userId="a94d8766-5728-4e07-a0ce-7e23c8513026" providerId="ADAL" clId="{AE2E8DDF-CDA5-43B0-92C3-575804C00D4F}" dt="2025-03-03T08:07:07.799" v="32" actId="20577"/>
        <pc:sldMkLst>
          <pc:docMk/>
          <pc:sldMk cId="4050757667" sldId="550"/>
        </pc:sldMkLst>
        <pc:spChg chg="mod">
          <ac:chgData name="Irmeche Kamilia" userId="a94d8766-5728-4e07-a0ce-7e23c8513026" providerId="ADAL" clId="{AE2E8DDF-CDA5-43B0-92C3-575804C00D4F}" dt="2025-03-03T08:07:07.799" v="32" actId="20577"/>
          <ac:spMkLst>
            <pc:docMk/>
            <pc:sldMk cId="4050757667" sldId="550"/>
            <ac:spMk id="18"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939E67-28B9-4683-B735-A60E17E1C643}"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fr-FR"/>
        </a:p>
      </dgm:t>
    </dgm:pt>
    <dgm:pt modelId="{D1DFFFA4-A03F-4543-BF4D-38C2AF78EC43}">
      <dgm:prSet phldrT="[Texte]" custT="1"/>
      <dgm:spPr/>
      <dgm:t>
        <a:bodyPr/>
        <a:lstStyle/>
        <a:p>
          <a:r>
            <a:rPr lang="fr-FR" sz="1050" dirty="0" err="1"/>
            <a:t>Define</a:t>
          </a:r>
          <a:r>
            <a:rPr lang="fr-FR" sz="1050" dirty="0"/>
            <a:t> monitoring</a:t>
          </a:r>
        </a:p>
      </dgm:t>
    </dgm:pt>
    <dgm:pt modelId="{65289A4D-6B1E-4241-BCF5-0A8F3516990A}" type="parTrans" cxnId="{A4FEA3D1-4F20-4091-8F00-483C00B82836}">
      <dgm:prSet/>
      <dgm:spPr/>
      <dgm:t>
        <a:bodyPr/>
        <a:lstStyle/>
        <a:p>
          <a:endParaRPr lang="fr-FR" sz="1200"/>
        </a:p>
      </dgm:t>
    </dgm:pt>
    <dgm:pt modelId="{F4917DAB-06ED-459E-929A-3BCC264BACB9}" type="sibTrans" cxnId="{A4FEA3D1-4F20-4091-8F00-483C00B82836}">
      <dgm:prSet/>
      <dgm:spPr/>
      <dgm:t>
        <a:bodyPr/>
        <a:lstStyle/>
        <a:p>
          <a:endParaRPr lang="fr-FR" sz="1200"/>
        </a:p>
      </dgm:t>
    </dgm:pt>
    <dgm:pt modelId="{B827797E-527C-47A9-88AB-CA4C8FFB6544}">
      <dgm:prSet phldrT="[Texte]" custT="1"/>
      <dgm:spPr/>
      <dgm:t>
        <a:bodyPr/>
        <a:lstStyle/>
        <a:p>
          <a:r>
            <a:rPr lang="fr-FR" sz="1050" dirty="0" err="1"/>
            <a:t>My</a:t>
          </a:r>
          <a:r>
            <a:rPr lang="fr-FR" sz="1050" dirty="0"/>
            <a:t> monitoring </a:t>
          </a:r>
          <a:r>
            <a:rPr lang="fr-FR" sz="1050" dirty="0" err="1"/>
            <a:t>steps</a:t>
          </a:r>
          <a:endParaRPr lang="fr-FR" sz="1050" dirty="0"/>
        </a:p>
      </dgm:t>
    </dgm:pt>
    <dgm:pt modelId="{C040EE05-6815-43E7-BA5B-B0D00115DFFE}" type="parTrans" cxnId="{5F609A54-5E58-4787-8069-B8E1B4B5624E}">
      <dgm:prSet/>
      <dgm:spPr/>
      <dgm:t>
        <a:bodyPr/>
        <a:lstStyle/>
        <a:p>
          <a:endParaRPr lang="fr-FR" sz="1200"/>
        </a:p>
      </dgm:t>
    </dgm:pt>
    <dgm:pt modelId="{31FD640C-CD35-4906-9A42-5C1DB6508533}" type="sibTrans" cxnId="{5F609A54-5E58-4787-8069-B8E1B4B5624E}">
      <dgm:prSet/>
      <dgm:spPr/>
      <dgm:t>
        <a:bodyPr/>
        <a:lstStyle/>
        <a:p>
          <a:endParaRPr lang="fr-FR" sz="1200"/>
        </a:p>
      </dgm:t>
    </dgm:pt>
    <dgm:pt modelId="{D8E7EB6E-764A-4A59-95F2-A7BFA23750EC}">
      <dgm:prSet phldrT="[Texte]" custT="1"/>
      <dgm:spPr/>
      <dgm:t>
        <a:bodyPr/>
        <a:lstStyle/>
        <a:p>
          <a:endParaRPr lang="fr-FR" sz="1200" dirty="0"/>
        </a:p>
      </dgm:t>
    </dgm:pt>
    <dgm:pt modelId="{E7247F4B-3FA1-4A95-A71F-8554C1F62A5D}" type="parTrans" cxnId="{5A14E6DF-19A3-41FB-8705-85FDF891841F}">
      <dgm:prSet/>
      <dgm:spPr/>
      <dgm:t>
        <a:bodyPr/>
        <a:lstStyle/>
        <a:p>
          <a:endParaRPr lang="fr-FR" sz="1200"/>
        </a:p>
      </dgm:t>
    </dgm:pt>
    <dgm:pt modelId="{841E365D-4D2C-4645-B3E2-D091603927BD}" type="sibTrans" cxnId="{5A14E6DF-19A3-41FB-8705-85FDF891841F}">
      <dgm:prSet/>
      <dgm:spPr/>
      <dgm:t>
        <a:bodyPr/>
        <a:lstStyle/>
        <a:p>
          <a:endParaRPr lang="fr-FR" sz="1200"/>
        </a:p>
      </dgm:t>
    </dgm:pt>
    <dgm:pt modelId="{BF440295-3328-427E-BB31-AC392EB43678}">
      <dgm:prSet phldrT="[Texte]" custT="1"/>
      <dgm:spPr/>
      <dgm:t>
        <a:bodyPr/>
        <a:lstStyle/>
        <a:p>
          <a:r>
            <a:rPr lang="en-GB" sz="1050" dirty="0"/>
            <a:t>Manage updates</a:t>
          </a:r>
          <a:endParaRPr lang="fr-FR" sz="1050" dirty="0"/>
        </a:p>
      </dgm:t>
    </dgm:pt>
    <dgm:pt modelId="{811F9733-6C04-427E-9745-7376E768CB53}" type="parTrans" cxnId="{194D6919-4A8B-43FB-9CC2-9E90BADB6C9A}">
      <dgm:prSet/>
      <dgm:spPr/>
      <dgm:t>
        <a:bodyPr/>
        <a:lstStyle/>
        <a:p>
          <a:endParaRPr lang="fr-FR" sz="1200"/>
        </a:p>
      </dgm:t>
    </dgm:pt>
    <dgm:pt modelId="{80CE3C5C-B21F-4281-9161-8D2501FF90CC}" type="sibTrans" cxnId="{194D6919-4A8B-43FB-9CC2-9E90BADB6C9A}">
      <dgm:prSet/>
      <dgm:spPr/>
      <dgm:t>
        <a:bodyPr/>
        <a:lstStyle/>
        <a:p>
          <a:endParaRPr lang="fr-FR" sz="1200"/>
        </a:p>
      </dgm:t>
    </dgm:pt>
    <dgm:pt modelId="{98D2D8FE-58E3-4503-973F-93313B8B525B}">
      <dgm:prSet phldrT="[Texte]" custT="1"/>
      <dgm:spPr/>
      <dgm:t>
        <a:bodyPr/>
        <a:lstStyle/>
        <a:p>
          <a:endParaRPr lang="fr-FR" sz="1200" dirty="0"/>
        </a:p>
      </dgm:t>
    </dgm:pt>
    <dgm:pt modelId="{49DA4940-D6BB-422F-8A11-FF177F835475}" type="parTrans" cxnId="{5EC6C7BD-519D-4401-9803-7FB3F8824468}">
      <dgm:prSet/>
      <dgm:spPr/>
      <dgm:t>
        <a:bodyPr/>
        <a:lstStyle/>
        <a:p>
          <a:endParaRPr lang="fr-FR" sz="1200"/>
        </a:p>
      </dgm:t>
    </dgm:pt>
    <dgm:pt modelId="{F5ACE01F-1383-47BD-8DA7-1D16E2993A08}" type="sibTrans" cxnId="{5EC6C7BD-519D-4401-9803-7FB3F8824468}">
      <dgm:prSet/>
      <dgm:spPr/>
      <dgm:t>
        <a:bodyPr/>
        <a:lstStyle/>
        <a:p>
          <a:endParaRPr lang="fr-FR" sz="1200"/>
        </a:p>
      </dgm:t>
    </dgm:pt>
    <dgm:pt modelId="{D0D9E7D1-D2DF-4BC1-9DB2-F14241DA5F0E}" type="pres">
      <dgm:prSet presAssocID="{FB939E67-28B9-4683-B735-A60E17E1C643}" presName="theList" presStyleCnt="0">
        <dgm:presLayoutVars>
          <dgm:dir/>
          <dgm:animLvl val="lvl"/>
          <dgm:resizeHandles val="exact"/>
        </dgm:presLayoutVars>
      </dgm:prSet>
      <dgm:spPr/>
    </dgm:pt>
    <dgm:pt modelId="{FB4BFEA8-34EE-44AF-A9EB-0B556CCDF956}" type="pres">
      <dgm:prSet presAssocID="{D1DFFFA4-A03F-4543-BF4D-38C2AF78EC43}" presName="compNode" presStyleCnt="0"/>
      <dgm:spPr/>
    </dgm:pt>
    <dgm:pt modelId="{4F69F94B-579E-4C47-98CC-17C592F0EA48}" type="pres">
      <dgm:prSet presAssocID="{D1DFFFA4-A03F-4543-BF4D-38C2AF78EC43}" presName="noGeometry" presStyleCnt="0"/>
      <dgm:spPr/>
    </dgm:pt>
    <dgm:pt modelId="{4DD9B112-EF45-4D28-9664-AB030F08FACD}" type="pres">
      <dgm:prSet presAssocID="{D1DFFFA4-A03F-4543-BF4D-38C2AF78EC43}" presName="childTextVisible" presStyleLbl="bgAccFollowNode1" presStyleIdx="0" presStyleCnt="3" custScaleX="108214" custLinFactNeighborX="2081">
        <dgm:presLayoutVars>
          <dgm:bulletEnabled val="1"/>
        </dgm:presLayoutVars>
      </dgm:prSet>
      <dgm:spPr/>
    </dgm:pt>
    <dgm:pt modelId="{A5ADC220-5BD7-44DB-A88A-1577D912530F}" type="pres">
      <dgm:prSet presAssocID="{D1DFFFA4-A03F-4543-BF4D-38C2AF78EC43}" presName="childTextHidden" presStyleLbl="bgAccFollowNode1" presStyleIdx="0" presStyleCnt="3"/>
      <dgm:spPr/>
    </dgm:pt>
    <dgm:pt modelId="{DFC4A64E-6A27-45AB-90DA-14169E8FF550}" type="pres">
      <dgm:prSet presAssocID="{D1DFFFA4-A03F-4543-BF4D-38C2AF78EC43}" presName="parentText" presStyleLbl="node1" presStyleIdx="0" presStyleCnt="3" custScaleX="93985" custScaleY="94518" custLinFactNeighborX="-1003">
        <dgm:presLayoutVars>
          <dgm:chMax val="1"/>
          <dgm:bulletEnabled val="1"/>
        </dgm:presLayoutVars>
      </dgm:prSet>
      <dgm:spPr/>
    </dgm:pt>
    <dgm:pt modelId="{A37D555F-EDDA-4E4C-AE86-D94C31F00B22}" type="pres">
      <dgm:prSet presAssocID="{D1DFFFA4-A03F-4543-BF4D-38C2AF78EC43}" presName="aSpace" presStyleCnt="0"/>
      <dgm:spPr/>
    </dgm:pt>
    <dgm:pt modelId="{8D42F48E-42C2-48E1-967E-12160C9386AC}" type="pres">
      <dgm:prSet presAssocID="{B827797E-527C-47A9-88AB-CA4C8FFB6544}" presName="compNode" presStyleCnt="0"/>
      <dgm:spPr/>
    </dgm:pt>
    <dgm:pt modelId="{E32A0B62-2FD8-4260-B841-7DAEFC1295D6}" type="pres">
      <dgm:prSet presAssocID="{B827797E-527C-47A9-88AB-CA4C8FFB6544}" presName="noGeometry" presStyleCnt="0"/>
      <dgm:spPr/>
    </dgm:pt>
    <dgm:pt modelId="{9E95B8F8-2814-4AC9-895C-BEF727788972}" type="pres">
      <dgm:prSet presAssocID="{B827797E-527C-47A9-88AB-CA4C8FFB6544}" presName="childTextVisible" presStyleLbl="bgAccFollowNode1" presStyleIdx="1" presStyleCnt="3" custScaleX="111492" custScaleY="92617" custLinFactNeighborX="-1309" custLinFactNeighborY="2816">
        <dgm:presLayoutVars>
          <dgm:bulletEnabled val="1"/>
        </dgm:presLayoutVars>
      </dgm:prSet>
      <dgm:spPr/>
    </dgm:pt>
    <dgm:pt modelId="{EE7DBDA9-8D35-4C61-BDB2-D522FA80365D}" type="pres">
      <dgm:prSet presAssocID="{B827797E-527C-47A9-88AB-CA4C8FFB6544}" presName="childTextHidden" presStyleLbl="bgAccFollowNode1" presStyleIdx="1" presStyleCnt="3"/>
      <dgm:spPr/>
    </dgm:pt>
    <dgm:pt modelId="{7EAC26E0-900C-4519-81B7-7C4D02080D96}" type="pres">
      <dgm:prSet presAssocID="{B827797E-527C-47A9-88AB-CA4C8FFB6544}" presName="parentText" presStyleLbl="node1" presStyleIdx="1" presStyleCnt="3">
        <dgm:presLayoutVars>
          <dgm:chMax val="1"/>
          <dgm:bulletEnabled val="1"/>
        </dgm:presLayoutVars>
      </dgm:prSet>
      <dgm:spPr/>
    </dgm:pt>
    <dgm:pt modelId="{6BDE6C1C-B962-4BE7-B329-F080CF8663AD}" type="pres">
      <dgm:prSet presAssocID="{B827797E-527C-47A9-88AB-CA4C8FFB6544}" presName="aSpace" presStyleCnt="0"/>
      <dgm:spPr/>
    </dgm:pt>
    <dgm:pt modelId="{A4977393-B14B-4442-8275-8636E8909A01}" type="pres">
      <dgm:prSet presAssocID="{BF440295-3328-427E-BB31-AC392EB43678}" presName="compNode" presStyleCnt="0"/>
      <dgm:spPr/>
    </dgm:pt>
    <dgm:pt modelId="{2CCA8B3D-F9A9-4692-B46C-C45C002B1214}" type="pres">
      <dgm:prSet presAssocID="{BF440295-3328-427E-BB31-AC392EB43678}" presName="noGeometry" presStyleCnt="0"/>
      <dgm:spPr/>
    </dgm:pt>
    <dgm:pt modelId="{8CB4D127-D874-4D88-9D92-1F0644C50B04}" type="pres">
      <dgm:prSet presAssocID="{BF440295-3328-427E-BB31-AC392EB43678}" presName="childTextVisible" presStyleLbl="bgAccFollowNode1" presStyleIdx="2" presStyleCnt="3" custLinFactNeighborX="-3912">
        <dgm:presLayoutVars>
          <dgm:bulletEnabled val="1"/>
        </dgm:presLayoutVars>
      </dgm:prSet>
      <dgm:spPr/>
    </dgm:pt>
    <dgm:pt modelId="{426B3301-350A-4813-B19E-EF31F5FAB549}" type="pres">
      <dgm:prSet presAssocID="{BF440295-3328-427E-BB31-AC392EB43678}" presName="childTextHidden" presStyleLbl="bgAccFollowNode1" presStyleIdx="2" presStyleCnt="3"/>
      <dgm:spPr/>
    </dgm:pt>
    <dgm:pt modelId="{B2B69987-D930-4E57-A3FE-7CF81EEDB329}" type="pres">
      <dgm:prSet presAssocID="{BF440295-3328-427E-BB31-AC392EB43678}" presName="parentText" presStyleLbl="node1" presStyleIdx="2" presStyleCnt="3" custLinFactNeighborX="-7824">
        <dgm:presLayoutVars>
          <dgm:chMax val="1"/>
          <dgm:bulletEnabled val="1"/>
        </dgm:presLayoutVars>
      </dgm:prSet>
      <dgm:spPr/>
    </dgm:pt>
  </dgm:ptLst>
  <dgm:cxnLst>
    <dgm:cxn modelId="{5F907300-4781-4C70-BBFB-6EB154F59BD6}" type="presOf" srcId="{D1DFFFA4-A03F-4543-BF4D-38C2AF78EC43}" destId="{DFC4A64E-6A27-45AB-90DA-14169E8FF550}" srcOrd="0" destOrd="0" presId="urn:microsoft.com/office/officeart/2005/8/layout/hProcess6"/>
    <dgm:cxn modelId="{194D6919-4A8B-43FB-9CC2-9E90BADB6C9A}" srcId="{FB939E67-28B9-4683-B735-A60E17E1C643}" destId="{BF440295-3328-427E-BB31-AC392EB43678}" srcOrd="2" destOrd="0" parTransId="{811F9733-6C04-427E-9745-7376E768CB53}" sibTransId="{80CE3C5C-B21F-4281-9161-8D2501FF90CC}"/>
    <dgm:cxn modelId="{A88F151F-CD58-499D-AB24-A6A8A7DA890E}" type="presOf" srcId="{B827797E-527C-47A9-88AB-CA4C8FFB6544}" destId="{7EAC26E0-900C-4519-81B7-7C4D02080D96}" srcOrd="0" destOrd="0" presId="urn:microsoft.com/office/officeart/2005/8/layout/hProcess6"/>
    <dgm:cxn modelId="{74D0CB29-D24E-4A79-AC79-880572DB8A70}" type="presOf" srcId="{D8E7EB6E-764A-4A59-95F2-A7BFA23750EC}" destId="{EE7DBDA9-8D35-4C61-BDB2-D522FA80365D}" srcOrd="1" destOrd="0" presId="urn:microsoft.com/office/officeart/2005/8/layout/hProcess6"/>
    <dgm:cxn modelId="{61E21B2D-CCCC-4FE2-9112-9EF104941A0A}" type="presOf" srcId="{D8E7EB6E-764A-4A59-95F2-A7BFA23750EC}" destId="{9E95B8F8-2814-4AC9-895C-BEF727788972}" srcOrd="0" destOrd="0" presId="urn:microsoft.com/office/officeart/2005/8/layout/hProcess6"/>
    <dgm:cxn modelId="{E9DBC845-4EE0-4C20-B0C6-72489B3B57D8}" type="presOf" srcId="{BF440295-3328-427E-BB31-AC392EB43678}" destId="{B2B69987-D930-4E57-A3FE-7CF81EEDB329}" srcOrd="0" destOrd="0" presId="urn:microsoft.com/office/officeart/2005/8/layout/hProcess6"/>
    <dgm:cxn modelId="{5F609A54-5E58-4787-8069-B8E1B4B5624E}" srcId="{FB939E67-28B9-4683-B735-A60E17E1C643}" destId="{B827797E-527C-47A9-88AB-CA4C8FFB6544}" srcOrd="1" destOrd="0" parTransId="{C040EE05-6815-43E7-BA5B-B0D00115DFFE}" sibTransId="{31FD640C-CD35-4906-9A42-5C1DB6508533}"/>
    <dgm:cxn modelId="{5EC6C7BD-519D-4401-9803-7FB3F8824468}" srcId="{BF440295-3328-427E-BB31-AC392EB43678}" destId="{98D2D8FE-58E3-4503-973F-93313B8B525B}" srcOrd="0" destOrd="0" parTransId="{49DA4940-D6BB-422F-8A11-FF177F835475}" sibTransId="{F5ACE01F-1383-47BD-8DA7-1D16E2993A08}"/>
    <dgm:cxn modelId="{B6F9EBC8-C655-460F-8E1E-A1F68A4D1883}" type="presOf" srcId="{98D2D8FE-58E3-4503-973F-93313B8B525B}" destId="{426B3301-350A-4813-B19E-EF31F5FAB549}" srcOrd="1" destOrd="0" presId="urn:microsoft.com/office/officeart/2005/8/layout/hProcess6"/>
    <dgm:cxn modelId="{A4FEA3D1-4F20-4091-8F00-483C00B82836}" srcId="{FB939E67-28B9-4683-B735-A60E17E1C643}" destId="{D1DFFFA4-A03F-4543-BF4D-38C2AF78EC43}" srcOrd="0" destOrd="0" parTransId="{65289A4D-6B1E-4241-BCF5-0A8F3516990A}" sibTransId="{F4917DAB-06ED-459E-929A-3BCC264BACB9}"/>
    <dgm:cxn modelId="{12F7ABDD-ABAA-426C-92C7-6A3D276ED36C}" type="presOf" srcId="{FB939E67-28B9-4683-B735-A60E17E1C643}" destId="{D0D9E7D1-D2DF-4BC1-9DB2-F14241DA5F0E}" srcOrd="0" destOrd="0" presId="urn:microsoft.com/office/officeart/2005/8/layout/hProcess6"/>
    <dgm:cxn modelId="{5A14E6DF-19A3-41FB-8705-85FDF891841F}" srcId="{B827797E-527C-47A9-88AB-CA4C8FFB6544}" destId="{D8E7EB6E-764A-4A59-95F2-A7BFA23750EC}" srcOrd="0" destOrd="0" parTransId="{E7247F4B-3FA1-4A95-A71F-8554C1F62A5D}" sibTransId="{841E365D-4D2C-4645-B3E2-D091603927BD}"/>
    <dgm:cxn modelId="{4A381CF7-0210-4586-BC93-21E081E6412E}" type="presOf" srcId="{98D2D8FE-58E3-4503-973F-93313B8B525B}" destId="{8CB4D127-D874-4D88-9D92-1F0644C50B04}" srcOrd="0" destOrd="0" presId="urn:microsoft.com/office/officeart/2005/8/layout/hProcess6"/>
    <dgm:cxn modelId="{DA13B0FE-7B19-40E3-AA34-68BA0117C486}" type="presParOf" srcId="{D0D9E7D1-D2DF-4BC1-9DB2-F14241DA5F0E}" destId="{FB4BFEA8-34EE-44AF-A9EB-0B556CCDF956}" srcOrd="0" destOrd="0" presId="urn:microsoft.com/office/officeart/2005/8/layout/hProcess6"/>
    <dgm:cxn modelId="{818980B6-DF2B-44DC-ACBD-B5A5F6E947B0}" type="presParOf" srcId="{FB4BFEA8-34EE-44AF-A9EB-0B556CCDF956}" destId="{4F69F94B-579E-4C47-98CC-17C592F0EA48}" srcOrd="0" destOrd="0" presId="urn:microsoft.com/office/officeart/2005/8/layout/hProcess6"/>
    <dgm:cxn modelId="{83CE10A9-9E41-4E0F-9502-40212AF190B7}" type="presParOf" srcId="{FB4BFEA8-34EE-44AF-A9EB-0B556CCDF956}" destId="{4DD9B112-EF45-4D28-9664-AB030F08FACD}" srcOrd="1" destOrd="0" presId="urn:microsoft.com/office/officeart/2005/8/layout/hProcess6"/>
    <dgm:cxn modelId="{64091E3B-5528-4255-BE46-737DE1010BFF}" type="presParOf" srcId="{FB4BFEA8-34EE-44AF-A9EB-0B556CCDF956}" destId="{A5ADC220-5BD7-44DB-A88A-1577D912530F}" srcOrd="2" destOrd="0" presId="urn:microsoft.com/office/officeart/2005/8/layout/hProcess6"/>
    <dgm:cxn modelId="{CF238E9A-610F-4A36-982C-4DF04BBAAD69}" type="presParOf" srcId="{FB4BFEA8-34EE-44AF-A9EB-0B556CCDF956}" destId="{DFC4A64E-6A27-45AB-90DA-14169E8FF550}" srcOrd="3" destOrd="0" presId="urn:microsoft.com/office/officeart/2005/8/layout/hProcess6"/>
    <dgm:cxn modelId="{0C0E58B1-F9BD-4BA6-B113-1D8F7B5296EE}" type="presParOf" srcId="{D0D9E7D1-D2DF-4BC1-9DB2-F14241DA5F0E}" destId="{A37D555F-EDDA-4E4C-AE86-D94C31F00B22}" srcOrd="1" destOrd="0" presId="urn:microsoft.com/office/officeart/2005/8/layout/hProcess6"/>
    <dgm:cxn modelId="{5CBF7EE7-81BB-4F9C-8DB0-F36C66702139}" type="presParOf" srcId="{D0D9E7D1-D2DF-4BC1-9DB2-F14241DA5F0E}" destId="{8D42F48E-42C2-48E1-967E-12160C9386AC}" srcOrd="2" destOrd="0" presId="urn:microsoft.com/office/officeart/2005/8/layout/hProcess6"/>
    <dgm:cxn modelId="{539E788C-EAAC-4CA1-BDEB-ED78E8A271BD}" type="presParOf" srcId="{8D42F48E-42C2-48E1-967E-12160C9386AC}" destId="{E32A0B62-2FD8-4260-B841-7DAEFC1295D6}" srcOrd="0" destOrd="0" presId="urn:microsoft.com/office/officeart/2005/8/layout/hProcess6"/>
    <dgm:cxn modelId="{09FCC456-33A2-40E0-B199-3E353BEDC18A}" type="presParOf" srcId="{8D42F48E-42C2-48E1-967E-12160C9386AC}" destId="{9E95B8F8-2814-4AC9-895C-BEF727788972}" srcOrd="1" destOrd="0" presId="urn:microsoft.com/office/officeart/2005/8/layout/hProcess6"/>
    <dgm:cxn modelId="{7D7C2908-657F-485E-BC68-2245D17A03CC}" type="presParOf" srcId="{8D42F48E-42C2-48E1-967E-12160C9386AC}" destId="{EE7DBDA9-8D35-4C61-BDB2-D522FA80365D}" srcOrd="2" destOrd="0" presId="urn:microsoft.com/office/officeart/2005/8/layout/hProcess6"/>
    <dgm:cxn modelId="{F7BDBD60-613F-4479-A02A-A22FF71285DC}" type="presParOf" srcId="{8D42F48E-42C2-48E1-967E-12160C9386AC}" destId="{7EAC26E0-900C-4519-81B7-7C4D02080D96}" srcOrd="3" destOrd="0" presId="urn:microsoft.com/office/officeart/2005/8/layout/hProcess6"/>
    <dgm:cxn modelId="{162C9F71-4460-4B4F-90C9-7BCBFA193A5B}" type="presParOf" srcId="{D0D9E7D1-D2DF-4BC1-9DB2-F14241DA5F0E}" destId="{6BDE6C1C-B962-4BE7-B329-F080CF8663AD}" srcOrd="3" destOrd="0" presId="urn:microsoft.com/office/officeart/2005/8/layout/hProcess6"/>
    <dgm:cxn modelId="{38F0D405-9C8C-4AF0-A0C5-39BF962A2807}" type="presParOf" srcId="{D0D9E7D1-D2DF-4BC1-9DB2-F14241DA5F0E}" destId="{A4977393-B14B-4442-8275-8636E8909A01}" srcOrd="4" destOrd="0" presId="urn:microsoft.com/office/officeart/2005/8/layout/hProcess6"/>
    <dgm:cxn modelId="{EC424C94-BF35-4DD1-B170-23F1F3B024DD}" type="presParOf" srcId="{A4977393-B14B-4442-8275-8636E8909A01}" destId="{2CCA8B3D-F9A9-4692-B46C-C45C002B1214}" srcOrd="0" destOrd="0" presId="urn:microsoft.com/office/officeart/2005/8/layout/hProcess6"/>
    <dgm:cxn modelId="{81A6C0AD-FE1B-4C22-B7D0-20AA5E5F6173}" type="presParOf" srcId="{A4977393-B14B-4442-8275-8636E8909A01}" destId="{8CB4D127-D874-4D88-9D92-1F0644C50B04}" srcOrd="1" destOrd="0" presId="urn:microsoft.com/office/officeart/2005/8/layout/hProcess6"/>
    <dgm:cxn modelId="{EABED36F-DD49-46AC-B737-328D36F5D195}" type="presParOf" srcId="{A4977393-B14B-4442-8275-8636E8909A01}" destId="{426B3301-350A-4813-B19E-EF31F5FAB549}" srcOrd="2" destOrd="0" presId="urn:microsoft.com/office/officeart/2005/8/layout/hProcess6"/>
    <dgm:cxn modelId="{FCE853BC-C830-423E-94D8-BF7AC39528CE}" type="presParOf" srcId="{A4977393-B14B-4442-8275-8636E8909A01}" destId="{B2B69987-D930-4E57-A3FE-7CF81EEDB329}"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D9B112-EF45-4D28-9664-AB030F08FACD}">
      <dsp:nvSpPr>
        <dsp:cNvPr id="0" name=""/>
        <dsp:cNvSpPr/>
      </dsp:nvSpPr>
      <dsp:spPr>
        <a:xfrm>
          <a:off x="609712" y="1281866"/>
          <a:ext cx="2861794" cy="2311686"/>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C4A64E-6A27-45AB-90DA-14169E8FF550}">
      <dsp:nvSpPr>
        <dsp:cNvPr id="0" name=""/>
        <dsp:cNvSpPr/>
      </dsp:nvSpPr>
      <dsp:spPr>
        <a:xfrm>
          <a:off x="28654" y="1812810"/>
          <a:ext cx="1242749" cy="124979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fr-FR" sz="1050" kern="1200" dirty="0" err="1"/>
            <a:t>Define</a:t>
          </a:r>
          <a:r>
            <a:rPr lang="fr-FR" sz="1050" kern="1200" dirty="0"/>
            <a:t> monitoring</a:t>
          </a:r>
        </a:p>
      </dsp:txBody>
      <dsp:txXfrm>
        <a:off x="210650" y="1995839"/>
        <a:ext cx="878757" cy="883739"/>
      </dsp:txXfrm>
    </dsp:sp>
    <dsp:sp modelId="{9E95B8F8-2814-4AC9-895C-BEF727788972}">
      <dsp:nvSpPr>
        <dsp:cNvPr id="0" name=""/>
        <dsp:cNvSpPr/>
      </dsp:nvSpPr>
      <dsp:spPr>
        <a:xfrm>
          <a:off x="4056326" y="1432299"/>
          <a:ext cx="2948483" cy="2141014"/>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endParaRPr lang="fr-FR" sz="1200" kern="1200" dirty="0"/>
        </a:p>
      </dsp:txBody>
      <dsp:txXfrm>
        <a:off x="4793447" y="1753451"/>
        <a:ext cx="1462007" cy="1498710"/>
      </dsp:txXfrm>
    </dsp:sp>
    <dsp:sp modelId="{7EAC26E0-900C-4519-81B7-7C4D02080D96}">
      <dsp:nvSpPr>
        <dsp:cNvPr id="0" name=""/>
        <dsp:cNvSpPr/>
      </dsp:nvSpPr>
      <dsp:spPr>
        <a:xfrm>
          <a:off x="3581758" y="1776567"/>
          <a:ext cx="1322284" cy="132228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fr-FR" sz="1050" kern="1200" dirty="0" err="1"/>
            <a:t>My</a:t>
          </a:r>
          <a:r>
            <a:rPr lang="fr-FR" sz="1050" kern="1200" dirty="0"/>
            <a:t> monitoring </a:t>
          </a:r>
          <a:r>
            <a:rPr lang="fr-FR" sz="1050" kern="1200" dirty="0" err="1"/>
            <a:t>steps</a:t>
          </a:r>
          <a:endParaRPr lang="fr-FR" sz="1050" kern="1200" dirty="0"/>
        </a:p>
      </dsp:txBody>
      <dsp:txXfrm>
        <a:off x="3775402" y="1970211"/>
        <a:ext cx="934996" cy="934996"/>
      </dsp:txXfrm>
    </dsp:sp>
    <dsp:sp modelId="{8CB4D127-D874-4D88-9D92-1F0644C50B04}">
      <dsp:nvSpPr>
        <dsp:cNvPr id="0" name=""/>
        <dsp:cNvSpPr/>
      </dsp:nvSpPr>
      <dsp:spPr>
        <a:xfrm>
          <a:off x="7762399" y="1281866"/>
          <a:ext cx="2644569" cy="2311686"/>
        </a:xfrm>
        <a:prstGeom prst="rightArrow">
          <a:avLst>
            <a:gd name="adj1" fmla="val 70000"/>
            <a:gd name="adj2" fmla="val 5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7620" rIns="15240" bIns="7620" numCol="1" spcCol="1270" anchor="ctr" anchorCtr="0">
          <a:noAutofit/>
        </a:bodyPr>
        <a:lstStyle/>
        <a:p>
          <a:pPr marL="0" lvl="0" indent="0" algn="ctr" defTabSz="533400">
            <a:lnSpc>
              <a:spcPct val="90000"/>
            </a:lnSpc>
            <a:spcBef>
              <a:spcPct val="0"/>
            </a:spcBef>
            <a:spcAft>
              <a:spcPct val="35000"/>
            </a:spcAft>
            <a:buNone/>
          </a:pPr>
          <a:endParaRPr lang="fr-FR" sz="1200" kern="1200" dirty="0"/>
        </a:p>
      </dsp:txBody>
      <dsp:txXfrm>
        <a:off x="8423542" y="1628619"/>
        <a:ext cx="1289228" cy="1618180"/>
      </dsp:txXfrm>
    </dsp:sp>
    <dsp:sp modelId="{B2B69987-D930-4E57-A3FE-7CF81EEDB329}">
      <dsp:nvSpPr>
        <dsp:cNvPr id="0" name=""/>
        <dsp:cNvSpPr/>
      </dsp:nvSpPr>
      <dsp:spPr>
        <a:xfrm>
          <a:off x="7101257" y="1776567"/>
          <a:ext cx="1322284" cy="132228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66725">
            <a:lnSpc>
              <a:spcPct val="90000"/>
            </a:lnSpc>
            <a:spcBef>
              <a:spcPct val="0"/>
            </a:spcBef>
            <a:spcAft>
              <a:spcPct val="35000"/>
            </a:spcAft>
            <a:buNone/>
          </a:pPr>
          <a:r>
            <a:rPr lang="en-GB" sz="1050" kern="1200" dirty="0"/>
            <a:t>Manage updates</a:t>
          </a:r>
          <a:endParaRPr lang="fr-FR" sz="1050" kern="1200" dirty="0"/>
        </a:p>
      </dsp:txBody>
      <dsp:txXfrm>
        <a:off x="7294901" y="1970211"/>
        <a:ext cx="934996" cy="93499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B6B13524-07AC-DE4D-BAEB-1CA7D8D460CB}" type="datetimeFigureOut">
              <a:rPr lang="fr-FR" smtClean="0"/>
              <a:t>11/03/2025</a:t>
            </a:fld>
            <a:endParaRPr lang="fr-FR"/>
          </a:p>
        </p:txBody>
      </p:sp>
      <p:sp>
        <p:nvSpPr>
          <p:cNvPr id="4" name="Espace réservé du pied de page 3"/>
          <p:cNvSpPr>
            <a:spLocks noGrp="1"/>
          </p:cNvSpPr>
          <p:nvPr>
            <p:ph type="ftr" sz="quarter" idx="2"/>
          </p:nvPr>
        </p:nvSpPr>
        <p:spPr>
          <a:xfrm>
            <a:off x="0" y="9430091"/>
            <a:ext cx="2945659" cy="496411"/>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50443" y="9430091"/>
            <a:ext cx="2945659" cy="496411"/>
          </a:xfrm>
          <a:prstGeom prst="rect">
            <a:avLst/>
          </a:prstGeom>
        </p:spPr>
        <p:txBody>
          <a:bodyPr vert="horz" lIns="91440" tIns="45720" rIns="91440" bIns="45720" rtlCol="0" anchor="b"/>
          <a:lstStyle>
            <a:lvl1pPr algn="r">
              <a:defRPr sz="1200"/>
            </a:lvl1pPr>
          </a:lstStyle>
          <a:p>
            <a:fld id="{61D1CD28-B5A6-7543-A1C0-FC3310B256CB}" type="slidenum">
              <a:rPr lang="fr-FR" smtClean="0"/>
              <a:t>‹#›</a:t>
            </a:fld>
            <a:endParaRPr lang="fr-FR"/>
          </a:p>
        </p:txBody>
      </p:sp>
    </p:spTree>
    <p:extLst>
      <p:ext uri="{BB962C8B-B14F-4D97-AF65-F5344CB8AC3E}">
        <p14:creationId xmlns:p14="http://schemas.microsoft.com/office/powerpoint/2010/main" val="1178460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0317D63B-196F-4128-996E-8CFA19DB84EF}" type="datetimeFigureOut">
              <a:rPr lang="fr-FR" smtClean="0"/>
              <a:t>11/03/2025</a:t>
            </a:fld>
            <a:endParaRPr lang="fr-FR"/>
          </a:p>
        </p:txBody>
      </p:sp>
      <p:sp>
        <p:nvSpPr>
          <p:cNvPr id="4" name="Espace réservé de l'image des diapositive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40E03803-3580-4D85-9AA8-B6A4214383A4}" type="slidenum">
              <a:rPr lang="fr-FR" smtClean="0"/>
              <a:t>‹#›</a:t>
            </a:fld>
            <a:endParaRPr lang="fr-FR"/>
          </a:p>
        </p:txBody>
      </p:sp>
    </p:spTree>
    <p:extLst>
      <p:ext uri="{BB962C8B-B14F-4D97-AF65-F5344CB8AC3E}">
        <p14:creationId xmlns:p14="http://schemas.microsoft.com/office/powerpoint/2010/main" val="1505112710"/>
      </p:ext>
    </p:extLst>
  </p:cSld>
  <p:clrMap bg1="lt1" tx1="dk1" bg2="lt2" tx2="dk2" accent1="accent1" accent2="accent2" accent3="accent3" accent4="accent4" accent5="accent5" accent6="accent6" hlink="hlink" folHlink="folHlink"/>
  <p:hf hdr="0" ftr="0" dt="0"/>
  <p:notesStyle>
    <a:lvl1pPr marL="0" algn="l" defTabSz="725668" rtl="0" eaLnBrk="1" latinLnBrk="0" hangingPunct="1">
      <a:defRPr sz="952" kern="1200">
        <a:solidFill>
          <a:schemeClr val="tx1"/>
        </a:solidFill>
        <a:latin typeface="+mn-lt"/>
        <a:ea typeface="+mn-ea"/>
        <a:cs typeface="+mn-cs"/>
      </a:defRPr>
    </a:lvl1pPr>
    <a:lvl2pPr marL="362834" algn="l" defTabSz="725668" rtl="0" eaLnBrk="1" latinLnBrk="0" hangingPunct="1">
      <a:defRPr sz="952" kern="1200">
        <a:solidFill>
          <a:schemeClr val="tx1"/>
        </a:solidFill>
        <a:latin typeface="+mn-lt"/>
        <a:ea typeface="+mn-ea"/>
        <a:cs typeface="+mn-cs"/>
      </a:defRPr>
    </a:lvl2pPr>
    <a:lvl3pPr marL="725668" algn="l" defTabSz="725668" rtl="0" eaLnBrk="1" latinLnBrk="0" hangingPunct="1">
      <a:defRPr sz="952" kern="1200">
        <a:solidFill>
          <a:schemeClr val="tx1"/>
        </a:solidFill>
        <a:latin typeface="+mn-lt"/>
        <a:ea typeface="+mn-ea"/>
        <a:cs typeface="+mn-cs"/>
      </a:defRPr>
    </a:lvl3pPr>
    <a:lvl4pPr marL="1088502" algn="l" defTabSz="725668" rtl="0" eaLnBrk="1" latinLnBrk="0" hangingPunct="1">
      <a:defRPr sz="952" kern="1200">
        <a:solidFill>
          <a:schemeClr val="tx1"/>
        </a:solidFill>
        <a:latin typeface="+mn-lt"/>
        <a:ea typeface="+mn-ea"/>
        <a:cs typeface="+mn-cs"/>
      </a:defRPr>
    </a:lvl4pPr>
    <a:lvl5pPr marL="1451336" algn="l" defTabSz="725668" rtl="0" eaLnBrk="1" latinLnBrk="0" hangingPunct="1">
      <a:defRPr sz="952" kern="1200">
        <a:solidFill>
          <a:schemeClr val="tx1"/>
        </a:solidFill>
        <a:latin typeface="+mn-lt"/>
        <a:ea typeface="+mn-ea"/>
        <a:cs typeface="+mn-cs"/>
      </a:defRPr>
    </a:lvl5pPr>
    <a:lvl6pPr marL="1814170" algn="l" defTabSz="725668" rtl="0" eaLnBrk="1" latinLnBrk="0" hangingPunct="1">
      <a:defRPr sz="952" kern="1200">
        <a:solidFill>
          <a:schemeClr val="tx1"/>
        </a:solidFill>
        <a:latin typeface="+mn-lt"/>
        <a:ea typeface="+mn-ea"/>
        <a:cs typeface="+mn-cs"/>
      </a:defRPr>
    </a:lvl6pPr>
    <a:lvl7pPr marL="2177004" algn="l" defTabSz="725668" rtl="0" eaLnBrk="1" latinLnBrk="0" hangingPunct="1">
      <a:defRPr sz="952" kern="1200">
        <a:solidFill>
          <a:schemeClr val="tx1"/>
        </a:solidFill>
        <a:latin typeface="+mn-lt"/>
        <a:ea typeface="+mn-ea"/>
        <a:cs typeface="+mn-cs"/>
      </a:defRPr>
    </a:lvl7pPr>
    <a:lvl8pPr marL="2539837" algn="l" defTabSz="725668" rtl="0" eaLnBrk="1" latinLnBrk="0" hangingPunct="1">
      <a:defRPr sz="952" kern="1200">
        <a:solidFill>
          <a:schemeClr val="tx1"/>
        </a:solidFill>
        <a:latin typeface="+mn-lt"/>
        <a:ea typeface="+mn-ea"/>
        <a:cs typeface="+mn-cs"/>
      </a:defRPr>
    </a:lvl8pPr>
    <a:lvl9pPr marL="2902671" algn="l" defTabSz="725668" rtl="0" eaLnBrk="1" latinLnBrk="0" hangingPunct="1">
      <a:defRPr sz="95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4</a:t>
            </a:fld>
            <a:endParaRPr lang="fr-FR"/>
          </a:p>
        </p:txBody>
      </p:sp>
    </p:spTree>
    <p:extLst>
      <p:ext uri="{BB962C8B-B14F-4D97-AF65-F5344CB8AC3E}">
        <p14:creationId xmlns:p14="http://schemas.microsoft.com/office/powerpoint/2010/main" val="2268643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Pas bon : </a:t>
            </a:r>
            <a:r>
              <a:rPr lang="fr-BE" dirty="0" err="1"/>
              <a:t>transactiontime</a:t>
            </a:r>
            <a:r>
              <a:rPr lang="fr-BE" dirty="0"/>
              <a:t> </a:t>
            </a:r>
            <a:r>
              <a:rPr lang="fr-BE" dirty="0" err="1"/>
              <a:t>stamp</a:t>
            </a:r>
            <a:r>
              <a:rPr lang="fr-BE" dirty="0"/>
              <a:t> </a:t>
            </a:r>
            <a:r>
              <a:rPr lang="fr-BE" dirty="0" err="1"/>
              <a:t>incoherent</a:t>
            </a:r>
            <a:r>
              <a:rPr lang="fr-BE" dirty="0"/>
              <a:t> car = </a:t>
            </a:r>
            <a:r>
              <a:rPr lang="fr-BE" dirty="0" err="1"/>
              <a:t>deliverytimestamp</a:t>
            </a:r>
            <a:r>
              <a:rPr lang="fr-BE" dirty="0"/>
              <a:t> </a:t>
            </a:r>
          </a:p>
          <a:p>
            <a:r>
              <a:rPr lang="fr-BE" dirty="0"/>
              <a:t>Mettre un vrai exemple</a:t>
            </a:r>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17</a:t>
            </a:fld>
            <a:endParaRPr lang="fr-FR"/>
          </a:p>
        </p:txBody>
      </p:sp>
    </p:spTree>
    <p:extLst>
      <p:ext uri="{BB962C8B-B14F-4D97-AF65-F5344CB8AC3E}">
        <p14:creationId xmlns:p14="http://schemas.microsoft.com/office/powerpoint/2010/main" val="3246505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On </a:t>
            </a:r>
            <a:r>
              <a:rPr lang="en-GB" dirty="0" err="1"/>
              <a:t>veut</a:t>
            </a:r>
            <a:r>
              <a:rPr lang="en-GB" dirty="0"/>
              <a:t> un type update pas </a:t>
            </a:r>
            <a:r>
              <a:rPr lang="en-GB" dirty="0" err="1"/>
              <a:t>en</a:t>
            </a:r>
            <a:r>
              <a:rPr lang="en-GB" dirty="0"/>
              <a:t> seed </a:t>
            </a:r>
            <a:r>
              <a:rPr lang="en-GB" dirty="0" err="1"/>
              <a:t>mais</a:t>
            </a:r>
            <a:r>
              <a:rPr lang="en-GB" dirty="0"/>
              <a:t> les dates </a:t>
            </a:r>
            <a:r>
              <a:rPr lang="en-GB" dirty="0" err="1"/>
              <a:t>sont</a:t>
            </a:r>
            <a:r>
              <a:rPr lang="en-GB" dirty="0"/>
              <a:t> </a:t>
            </a:r>
            <a:r>
              <a:rPr lang="en-GB" dirty="0" err="1"/>
              <a:t>conhérentes</a:t>
            </a:r>
            <a:endParaRPr lang="en-GB" dirty="0"/>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18</a:t>
            </a:fld>
            <a:endParaRPr lang="fr-FR"/>
          </a:p>
        </p:txBody>
      </p:sp>
    </p:spTree>
    <p:extLst>
      <p:ext uri="{BB962C8B-B14F-4D97-AF65-F5344CB8AC3E}">
        <p14:creationId xmlns:p14="http://schemas.microsoft.com/office/powerpoint/2010/main" val="3996997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Doc replay plus haut dans la </a:t>
            </a:r>
            <a:r>
              <a:rPr lang="fr-BE" dirty="0" err="1"/>
              <a:t>pres</a:t>
            </a:r>
            <a:endParaRPr lang="fr-BE" dirty="0"/>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19</a:t>
            </a:fld>
            <a:endParaRPr lang="fr-FR"/>
          </a:p>
        </p:txBody>
      </p:sp>
    </p:spTree>
    <p:extLst>
      <p:ext uri="{BB962C8B-B14F-4D97-AF65-F5344CB8AC3E}">
        <p14:creationId xmlns:p14="http://schemas.microsoft.com/office/powerpoint/2010/main" val="2875964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725668" rtl="0" eaLnBrk="1" fontAlgn="auto" latinLnBrk="0" hangingPunct="1">
              <a:lnSpc>
                <a:spcPct val="100000"/>
              </a:lnSpc>
              <a:spcBef>
                <a:spcPts val="0"/>
              </a:spcBef>
              <a:spcAft>
                <a:spcPts val="0"/>
              </a:spcAft>
              <a:buClrTx/>
              <a:buSzTx/>
              <a:buFontTx/>
              <a:buNone/>
              <a:tabLst/>
              <a:defRPr/>
            </a:pPr>
            <a:endParaRPr lang="fr-FR" sz="1000" b="0" i="0" kern="1200" dirty="0">
              <a:solidFill>
                <a:srgbClr val="FF0000"/>
              </a:solidFill>
              <a:effectLst/>
              <a:latin typeface="+mn-lt"/>
              <a:ea typeface="+mn-ea"/>
              <a:cs typeface="+mn-cs"/>
            </a:endParaRPr>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21</a:t>
            </a:fld>
            <a:endParaRPr lang="fr-FR"/>
          </a:p>
        </p:txBody>
      </p:sp>
    </p:spTree>
    <p:extLst>
      <p:ext uri="{BB962C8B-B14F-4D97-AF65-F5344CB8AC3E}">
        <p14:creationId xmlns:p14="http://schemas.microsoft.com/office/powerpoint/2010/main" val="2394254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lnSpc>
                <a:spcPct val="115000"/>
              </a:lnSpc>
              <a:spcBef>
                <a:spcPts val="0"/>
              </a:spcBef>
              <a:spcAft>
                <a:spcPts val="1600"/>
              </a:spcAft>
              <a:buClr>
                <a:schemeClr val="dk1"/>
              </a:buClr>
              <a:buSzPct val="100000"/>
              <a:buFont typeface="Arial"/>
              <a:buNone/>
            </a:pPr>
            <a:endParaRPr lang="en-GB"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56282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0E03803-3580-4D85-9AA8-B6A4214383A4}" type="slidenum">
              <a:rPr lang="fr-FR" smtClean="0"/>
              <a:t>24</a:t>
            </a:fld>
            <a:endParaRPr lang="fr-FR"/>
          </a:p>
        </p:txBody>
      </p:sp>
    </p:spTree>
    <p:extLst>
      <p:ext uri="{BB962C8B-B14F-4D97-AF65-F5344CB8AC3E}">
        <p14:creationId xmlns:p14="http://schemas.microsoft.com/office/powerpoint/2010/main" val="2486742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GB" dirty="0"/>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6</a:t>
            </a:fld>
            <a:endParaRPr lang="fr-FR"/>
          </a:p>
        </p:txBody>
      </p:sp>
    </p:spTree>
    <p:extLst>
      <p:ext uri="{BB962C8B-B14F-4D97-AF65-F5344CB8AC3E}">
        <p14:creationId xmlns:p14="http://schemas.microsoft.com/office/powerpoint/2010/main" val="1237188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7</a:t>
            </a:fld>
            <a:endParaRPr lang="fr-FR"/>
          </a:p>
        </p:txBody>
      </p:sp>
    </p:spTree>
    <p:extLst>
      <p:ext uri="{BB962C8B-B14F-4D97-AF65-F5344CB8AC3E}">
        <p14:creationId xmlns:p14="http://schemas.microsoft.com/office/powerpoint/2010/main" val="452650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E" dirty="0"/>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9</a:t>
            </a:fld>
            <a:endParaRPr lang="fr-FR"/>
          </a:p>
        </p:txBody>
      </p:sp>
    </p:spTree>
    <p:extLst>
      <p:ext uri="{BB962C8B-B14F-4D97-AF65-F5344CB8AC3E}">
        <p14:creationId xmlns:p14="http://schemas.microsoft.com/office/powerpoint/2010/main" val="3160740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5C1DA4BC-7F16-4485-B76B-63D4F1349463}" type="slidenum">
              <a:rPr kumimoji="0" lang="fr-FR" altLang="fr-FR" sz="1200" b="0" i="0" u="none" strike="noStrike" kern="0" cap="none" spc="0" normalizeH="0" baseline="0" noProof="0" smtClean="0">
                <a:ln>
                  <a:noFill/>
                </a:ln>
                <a:solidFill>
                  <a:schemeClr val="tx1"/>
                </a:solidFill>
                <a:effectLst/>
                <a:uLnTx/>
                <a:uFillTx/>
                <a:latin typeface="Arial" panose="020B0604020202020204" pitchFamily="34" charset="0"/>
                <a:ea typeface="ＭＳ Ｐゴシック"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10</a:t>
            </a:fld>
            <a:endParaRPr kumimoji="0" lang="fr-FR" altLang="fr-FR" sz="1200" b="0" i="0" u="none" strike="noStrike" kern="0" cap="none" spc="0" normalizeH="0" baseline="0" noProof="0">
              <a:ln>
                <a:noFill/>
              </a:ln>
              <a:solidFill>
                <a:schemeClr val="tx1"/>
              </a:solidFill>
              <a:effectLst/>
              <a:uLnTx/>
              <a:uFillTx/>
              <a:latin typeface="Arial" panose="020B0604020202020204" pitchFamily="34" charset="0"/>
              <a:ea typeface="ＭＳ Ｐゴシック" panose="020B0600070205080204" pitchFamily="34" charset="-128"/>
            </a:endParaRPr>
          </a:p>
        </p:txBody>
      </p:sp>
      <p:sp>
        <p:nvSpPr>
          <p:cNvPr id="82947" name="Rectangle 2"/>
          <p:cNvSpPr>
            <a:spLocks noGrp="1" noRot="1" noChangeAspect="1" noChangeArrowheads="1" noTextEdit="1"/>
          </p:cNvSpPr>
          <p:nvPr>
            <p:ph type="sldImg"/>
          </p:nvPr>
        </p:nvSpPr>
        <p:spPr>
          <a:xfrm>
            <a:off x="384175" y="685800"/>
            <a:ext cx="6092825" cy="3427413"/>
          </a:xfrm>
          <a:ln/>
        </p:spPr>
      </p:sp>
      <p:sp>
        <p:nvSpPr>
          <p:cNvPr id="82948" name="Rectangle 3"/>
          <p:cNvSpPr>
            <a:spLocks noGrp="1" noChangeArrowheads="1"/>
          </p:cNvSpPr>
          <p:nvPr>
            <p:ph type="body" idx="1"/>
          </p:nvPr>
        </p:nvSpPr>
        <p:spPr>
          <a:xfrm>
            <a:off x="1119188" y="4275138"/>
            <a:ext cx="4476750"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94" tIns="44897" rIns="89794" bIns="44897"/>
          <a:lstStyle/>
          <a:p>
            <a:pPr eaLnBrk="1" hangingPunct="1"/>
            <a:endParaRPr lang="fr-FR" altLang="fr-FR" sz="1000"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58063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effectLst/>
            </a:endParaRPr>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12</a:t>
            </a:fld>
            <a:endParaRPr lang="fr-FR"/>
          </a:p>
        </p:txBody>
      </p:sp>
    </p:spTree>
    <p:extLst>
      <p:ext uri="{BB962C8B-B14F-4D97-AF65-F5344CB8AC3E}">
        <p14:creationId xmlns:p14="http://schemas.microsoft.com/office/powerpoint/2010/main" val="365292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13</a:t>
            </a:fld>
            <a:endParaRPr lang="fr-FR"/>
          </a:p>
        </p:txBody>
      </p:sp>
    </p:spTree>
    <p:extLst>
      <p:ext uri="{BB962C8B-B14F-4D97-AF65-F5344CB8AC3E}">
        <p14:creationId xmlns:p14="http://schemas.microsoft.com/office/powerpoint/2010/main" val="3335689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fld id="{5C1DA4BC-7F16-4485-B76B-63D4F1349463}" type="slidenum">
              <a:rPr kumimoji="0" lang="fr-FR" altLang="fr-FR" sz="1200" b="0" i="0" u="none" strike="noStrike" kern="0" cap="none" spc="0" normalizeH="0" baseline="0" noProof="0" smtClean="0">
                <a:ln>
                  <a:noFill/>
                </a:ln>
                <a:solidFill>
                  <a:schemeClr val="tx1"/>
                </a:solidFill>
                <a:effectLst/>
                <a:uLnTx/>
                <a:uFillTx/>
                <a:latin typeface="Arial" panose="020B0604020202020204" pitchFamily="34" charset="0"/>
                <a:ea typeface="ＭＳ Ｐゴシック" panose="020B0600070205080204" pitchFamily="34" charset="-128"/>
              </a:rPr>
              <a:pPr marL="0" marR="0" lvl="0" indent="0" defTabSz="914400" eaLnBrk="1" fontAlgn="auto" latinLnBrk="0" hangingPunct="1">
                <a:lnSpc>
                  <a:spcPct val="100000"/>
                </a:lnSpc>
                <a:spcBef>
                  <a:spcPts val="0"/>
                </a:spcBef>
                <a:spcAft>
                  <a:spcPts val="0"/>
                </a:spcAft>
                <a:buClrTx/>
                <a:buSzTx/>
                <a:buFontTx/>
                <a:buNone/>
                <a:tabLst/>
                <a:defRPr/>
              </a:pPr>
              <a:t>15</a:t>
            </a:fld>
            <a:endParaRPr kumimoji="0" lang="fr-FR" altLang="fr-FR" sz="1200" b="0" i="0" u="none" strike="noStrike" kern="0" cap="none" spc="0" normalizeH="0" baseline="0" noProof="0">
              <a:ln>
                <a:noFill/>
              </a:ln>
              <a:solidFill>
                <a:schemeClr val="tx1"/>
              </a:solidFill>
              <a:effectLst/>
              <a:uLnTx/>
              <a:uFillTx/>
              <a:latin typeface="Arial" panose="020B0604020202020204" pitchFamily="34" charset="0"/>
              <a:ea typeface="ＭＳ Ｐゴシック" panose="020B0600070205080204" pitchFamily="34" charset="-128"/>
            </a:endParaRPr>
          </a:p>
        </p:txBody>
      </p:sp>
      <p:sp>
        <p:nvSpPr>
          <p:cNvPr id="82947" name="Rectangle 2"/>
          <p:cNvSpPr>
            <a:spLocks noGrp="1" noRot="1" noChangeAspect="1" noChangeArrowheads="1" noTextEdit="1"/>
          </p:cNvSpPr>
          <p:nvPr>
            <p:ph type="sldImg"/>
          </p:nvPr>
        </p:nvSpPr>
        <p:spPr>
          <a:xfrm>
            <a:off x="384175" y="685800"/>
            <a:ext cx="6092825" cy="3427413"/>
          </a:xfrm>
          <a:ln/>
        </p:spPr>
      </p:sp>
      <p:sp>
        <p:nvSpPr>
          <p:cNvPr id="82948" name="Rectangle 3"/>
          <p:cNvSpPr>
            <a:spLocks noGrp="1" noChangeArrowheads="1"/>
          </p:cNvSpPr>
          <p:nvPr>
            <p:ph type="body" idx="1"/>
          </p:nvPr>
        </p:nvSpPr>
        <p:spPr>
          <a:xfrm>
            <a:off x="1119188" y="4275138"/>
            <a:ext cx="4476750" cy="4575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94" tIns="44897" rIns="89794" bIns="44897"/>
          <a:lstStyle/>
          <a:p>
            <a:pPr eaLnBrk="1" hangingPunct="1"/>
            <a:endParaRPr lang="fr-FR" altLang="fr-FR" sz="1000"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818328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BE" dirty="0"/>
              <a:t>Replay start : pas compris</a:t>
            </a:r>
          </a:p>
        </p:txBody>
      </p:sp>
      <p:sp>
        <p:nvSpPr>
          <p:cNvPr id="4" name="Espace réservé du numéro de diapositive 3"/>
          <p:cNvSpPr>
            <a:spLocks noGrp="1"/>
          </p:cNvSpPr>
          <p:nvPr>
            <p:ph type="sldNum" sz="quarter" idx="5"/>
          </p:nvPr>
        </p:nvSpPr>
        <p:spPr/>
        <p:txBody>
          <a:bodyPr/>
          <a:lstStyle/>
          <a:p>
            <a:fld id="{40E03803-3580-4D85-9AA8-B6A4214383A4}" type="slidenum">
              <a:rPr lang="fr-FR" smtClean="0"/>
              <a:t>16</a:t>
            </a:fld>
            <a:endParaRPr lang="fr-FR"/>
          </a:p>
        </p:txBody>
      </p:sp>
    </p:spTree>
    <p:extLst>
      <p:ext uri="{BB962C8B-B14F-4D97-AF65-F5344CB8AC3E}">
        <p14:creationId xmlns:p14="http://schemas.microsoft.com/office/powerpoint/2010/main" val="14641627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Diapositive de transition">
    <p:bg>
      <p:bgPr>
        <a:solidFill>
          <a:schemeClr val="bg2"/>
        </a:solidFill>
        <a:effectLst/>
      </p:bgPr>
    </p:bg>
    <p:spTree>
      <p:nvGrpSpPr>
        <p:cNvPr id="1" name=""/>
        <p:cNvGrpSpPr/>
        <p:nvPr/>
      </p:nvGrpSpPr>
      <p:grpSpPr>
        <a:xfrm>
          <a:off x="0" y="0"/>
          <a:ext cx="0" cy="0"/>
          <a:chOff x="0" y="0"/>
          <a:chExt cx="0" cy="0"/>
        </a:xfrm>
      </p:grpSpPr>
      <p:sp>
        <p:nvSpPr>
          <p:cNvPr id="4" name="Ellipse 3"/>
          <p:cNvSpPr/>
          <p:nvPr userDrawn="1"/>
        </p:nvSpPr>
        <p:spPr>
          <a:xfrm>
            <a:off x="4783254" y="1543050"/>
            <a:ext cx="1102157" cy="108585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sp>
        <p:nvSpPr>
          <p:cNvPr id="6" name="Espace réservé du contenu 5"/>
          <p:cNvSpPr>
            <a:spLocks noGrp="1"/>
          </p:cNvSpPr>
          <p:nvPr>
            <p:ph sz="quarter" idx="10" hasCustomPrompt="1"/>
          </p:nvPr>
        </p:nvSpPr>
        <p:spPr>
          <a:xfrm>
            <a:off x="4885272" y="1866900"/>
            <a:ext cx="898119" cy="438150"/>
          </a:xfrm>
          <a:prstGeom prst="rect">
            <a:avLst/>
          </a:prstGeom>
        </p:spPr>
        <p:txBody>
          <a:bodyPr/>
          <a:lstStyle>
            <a:lvl1pPr marL="0" indent="0" algn="ctr">
              <a:buNone/>
              <a:defRPr>
                <a:solidFill>
                  <a:schemeClr val="bg2"/>
                </a:solidFill>
              </a:defRPr>
            </a:lvl1pPr>
          </a:lstStyle>
          <a:p>
            <a:pPr lvl="0"/>
            <a:fld id="{5A9D47BD-1983-434C-B18D-181BFDE18BF6}" type="slidenum">
              <a:rPr lang="fr-FR" smtClean="0"/>
              <a:t>‹N°›</a:t>
            </a:fld>
            <a:endParaRPr lang="fr-FR" dirty="0"/>
          </a:p>
        </p:txBody>
      </p:sp>
      <p:sp>
        <p:nvSpPr>
          <p:cNvPr id="7" name="Titre 6"/>
          <p:cNvSpPr>
            <a:spLocks noGrp="1"/>
          </p:cNvSpPr>
          <p:nvPr>
            <p:ph type="title" hasCustomPrompt="1"/>
          </p:nvPr>
        </p:nvSpPr>
        <p:spPr>
          <a:xfrm>
            <a:off x="218774" y="2954341"/>
            <a:ext cx="10443510" cy="1182687"/>
          </a:xfrm>
          <a:prstGeom prst="rect">
            <a:avLst/>
          </a:prstGeom>
        </p:spPr>
        <p:txBody>
          <a:bodyPr lIns="0" tIns="0" rIns="0" bIns="0"/>
          <a:lstStyle>
            <a:lvl1pPr algn="ctr">
              <a:defRPr sz="3600" b="1">
                <a:solidFill>
                  <a:schemeClr val="bg1"/>
                </a:solidFill>
                <a:latin typeface="Arial" panose="020B0604020202020204" pitchFamily="34" charset="0"/>
                <a:cs typeface="Arial" panose="020B0604020202020204" pitchFamily="34" charset="0"/>
              </a:defRPr>
            </a:lvl1pPr>
          </a:lstStyle>
          <a:p>
            <a:r>
              <a:rPr lang="fr-FR" dirty="0"/>
              <a:t>Titre de la partie</a:t>
            </a:r>
          </a:p>
        </p:txBody>
      </p:sp>
      <p:pic>
        <p:nvPicPr>
          <p:cNvPr id="8" name="Image 7"/>
          <p:cNvPicPr>
            <a:picLocks noChangeAspect="1"/>
          </p:cNvPicPr>
          <p:nvPr userDrawn="1"/>
        </p:nvPicPr>
        <p:blipFill rotWithShape="1">
          <a:blip r:embed="rId2" cstate="print">
            <a:extLst>
              <a:ext uri="{28A0092B-C50C-407E-A947-70E740481C1C}">
                <a14:useLocalDpi xmlns:a14="http://schemas.microsoft.com/office/drawing/2010/main" val="0"/>
              </a:ext>
            </a:extLst>
          </a:blip>
          <a:srcRect t="1" b="42475"/>
          <a:stretch/>
        </p:blipFill>
        <p:spPr>
          <a:xfrm>
            <a:off x="10078715" y="165261"/>
            <a:ext cx="598357" cy="205746"/>
          </a:xfrm>
          <a:prstGeom prst="rect">
            <a:avLst/>
          </a:prstGeom>
        </p:spPr>
      </p:pic>
      <p:pic>
        <p:nvPicPr>
          <p:cNvPr id="13" name="Image 12" descr="DB_WWN Logo_Center K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6755" y="5764804"/>
            <a:ext cx="919286" cy="210218"/>
          </a:xfrm>
          <a:prstGeom prst="rect">
            <a:avLst/>
          </a:prstGeom>
        </p:spPr>
      </p:pic>
    </p:spTree>
    <p:extLst>
      <p:ext uri="{BB962C8B-B14F-4D97-AF65-F5344CB8AC3E}">
        <p14:creationId xmlns:p14="http://schemas.microsoft.com/office/powerpoint/2010/main" val="135976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numéro de diapositive 5"/>
          <p:cNvSpPr txBox="1">
            <a:spLocks/>
          </p:cNvSpPr>
          <p:nvPr userDrawn="1"/>
        </p:nvSpPr>
        <p:spPr>
          <a:xfrm>
            <a:off x="10389782" y="5844005"/>
            <a:ext cx="458965" cy="245075"/>
          </a:xfrm>
          <a:prstGeom prst="rect">
            <a:avLst/>
          </a:prstGeom>
        </p:spPr>
        <p:txBody>
          <a:bodyPr anchor="ctr"/>
          <a:lstStyle>
            <a:lvl1pPr algn="r">
              <a:defRPr sz="900" b="0">
                <a:solidFill>
                  <a:schemeClr val="tx1">
                    <a:tint val="75000"/>
                  </a:schemeClr>
                </a:solidFill>
                <a:latin typeface="Rockwell"/>
                <a:cs typeface="Rockwell"/>
              </a:defRPr>
            </a:lvl1pPr>
          </a:lstStyle>
          <a:p>
            <a:pPr>
              <a:defRPr/>
            </a:pPr>
            <a:fld id="{D6B660E0-B35C-4120-9C3C-03F4987C9C50}" type="slidenum">
              <a:rPr lang="fr-FR" sz="803" smtClean="0">
                <a:solidFill>
                  <a:srgbClr val="FFFFFF"/>
                </a:solidFill>
                <a:latin typeface="Arial"/>
                <a:ea typeface="ＭＳ Ｐゴシック" pitchFamily="-65" charset="-128"/>
                <a:cs typeface="Arial"/>
              </a:rPr>
              <a:pPr>
                <a:defRPr/>
              </a:pPr>
              <a:t>‹#›</a:t>
            </a:fld>
            <a:endParaRPr lang="fr-FR" sz="803" dirty="0">
              <a:solidFill>
                <a:srgbClr val="FFFFFF"/>
              </a:solidFill>
              <a:latin typeface="Arial"/>
              <a:ea typeface="ＭＳ Ｐゴシック" pitchFamily="-65" charset="-128"/>
              <a:cs typeface="Arial"/>
            </a:endParaRPr>
          </a:p>
        </p:txBody>
      </p:sp>
      <p:cxnSp>
        <p:nvCxnSpPr>
          <p:cNvPr id="8" name="Connecteur droit 34"/>
          <p:cNvCxnSpPr>
            <a:cxnSpLocks noChangeShapeType="1"/>
          </p:cNvCxnSpPr>
          <p:nvPr userDrawn="1"/>
        </p:nvCxnSpPr>
        <p:spPr bwMode="auto">
          <a:xfrm>
            <a:off x="1500906" y="5761410"/>
            <a:ext cx="0" cy="358405"/>
          </a:xfrm>
          <a:prstGeom prst="line">
            <a:avLst/>
          </a:prstGeom>
          <a:noFill/>
          <a:ln w="9525" algn="ctr">
            <a:solidFill>
              <a:schemeClr val="bg1">
                <a:alpha val="32941"/>
              </a:schemeClr>
            </a:solidFill>
            <a:miter lim="800000"/>
            <a:headEnd/>
            <a:tailEnd/>
          </a:ln>
          <a:extLst>
            <a:ext uri="{909E8E84-426E-40DD-AFC4-6F175D3DCCD1}">
              <a14:hiddenFill xmlns:a14="http://schemas.microsoft.com/office/drawing/2010/main">
                <a:noFill/>
              </a14:hiddenFill>
            </a:ext>
          </a:extLst>
        </p:spPr>
      </p:cxnSp>
      <p:cxnSp>
        <p:nvCxnSpPr>
          <p:cNvPr id="9" name="Connecteur droit 34"/>
          <p:cNvCxnSpPr>
            <a:cxnSpLocks noChangeShapeType="1"/>
          </p:cNvCxnSpPr>
          <p:nvPr userDrawn="1"/>
        </p:nvCxnSpPr>
        <p:spPr bwMode="auto">
          <a:xfrm>
            <a:off x="613128" y="5758840"/>
            <a:ext cx="0" cy="358405"/>
          </a:xfrm>
          <a:prstGeom prst="line">
            <a:avLst/>
          </a:prstGeom>
          <a:noFill/>
          <a:ln w="9525" algn="ctr">
            <a:solidFill>
              <a:schemeClr val="bg1">
                <a:alpha val="32941"/>
              </a:schemeClr>
            </a:solidFill>
            <a:miter lim="800000"/>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408551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8843" y="3010225"/>
            <a:ext cx="5113692" cy="433011"/>
          </a:xfrm>
          <a:prstGeom prst="rect">
            <a:avLst/>
          </a:prstGeom>
        </p:spPr>
        <p:txBody>
          <a:bodyPr>
            <a:noAutofit/>
          </a:bodyPr>
          <a:lstStyle>
            <a:lvl1pPr algn="r">
              <a:lnSpc>
                <a:spcPct val="100000"/>
              </a:lnSpc>
              <a:defRPr sz="2380" b="0" spc="-178">
                <a:solidFill>
                  <a:schemeClr val="accent2"/>
                </a:solidFill>
                <a:effectLst>
                  <a:outerShdw dist="38100" dir="2700000" algn="ctr" rotWithShape="0">
                    <a:srgbClr val="000000">
                      <a:alpha val="15000"/>
                    </a:srgbClr>
                  </a:outerShdw>
                </a:effectLst>
                <a:latin typeface="Calibri" pitchFamily="34" charset="0"/>
                <a:cs typeface="Calibri" pitchFamily="34" charset="0"/>
              </a:defRPr>
            </a:lvl1pPr>
          </a:lstStyle>
          <a:p>
            <a:r>
              <a:rPr lang="en-US" dirty="0"/>
              <a:t>Titre</a:t>
            </a:r>
          </a:p>
        </p:txBody>
      </p:sp>
      <p:sp>
        <p:nvSpPr>
          <p:cNvPr id="12" name="Text Placeholder 7"/>
          <p:cNvSpPr>
            <a:spLocks noGrp="1"/>
          </p:cNvSpPr>
          <p:nvPr>
            <p:ph type="body" sz="quarter" idx="11" hasCustomPrompt="1"/>
          </p:nvPr>
        </p:nvSpPr>
        <p:spPr>
          <a:xfrm>
            <a:off x="458842" y="3451834"/>
            <a:ext cx="5113692" cy="416488"/>
          </a:xfrm>
          <a:prstGeom prst="rect">
            <a:avLst/>
          </a:prstGeom>
        </p:spPr>
        <p:txBody>
          <a:bodyPr>
            <a:noAutofit/>
          </a:bodyPr>
          <a:lstStyle>
            <a:lvl1pPr marL="0" indent="0" algn="r">
              <a:spcBef>
                <a:spcPts val="0"/>
              </a:spcBef>
              <a:buNone/>
              <a:defRPr sz="1904" b="0" spc="0">
                <a:solidFill>
                  <a:srgbClr val="DA0046"/>
                </a:solidFill>
                <a:latin typeface="Calibri" pitchFamily="34" charset="0"/>
                <a:cs typeface="Calibri" pitchFamily="34" charset="0"/>
              </a:defRPr>
            </a:lvl1pPr>
          </a:lstStyle>
          <a:p>
            <a:pPr lvl="0"/>
            <a:r>
              <a:rPr lang="en-US" dirty="0"/>
              <a:t>Sous titre</a:t>
            </a:r>
          </a:p>
        </p:txBody>
      </p:sp>
      <p:sp>
        <p:nvSpPr>
          <p:cNvPr id="8" name="Rectangle 7"/>
          <p:cNvSpPr/>
          <p:nvPr/>
        </p:nvSpPr>
        <p:spPr>
          <a:xfrm>
            <a:off x="1" y="5654897"/>
            <a:ext cx="5604020" cy="464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9" dirty="0">
              <a:solidFill>
                <a:prstClr val="white"/>
              </a:solidFill>
            </a:endParaRPr>
          </a:p>
        </p:txBody>
      </p:sp>
      <p:sp>
        <p:nvSpPr>
          <p:cNvPr id="10" name="Text Placeholder 7"/>
          <p:cNvSpPr>
            <a:spLocks noGrp="1"/>
          </p:cNvSpPr>
          <p:nvPr>
            <p:ph type="body" sz="quarter" idx="12" hasCustomPrompt="1"/>
          </p:nvPr>
        </p:nvSpPr>
        <p:spPr>
          <a:xfrm>
            <a:off x="3567345" y="4531366"/>
            <a:ext cx="2036676" cy="416488"/>
          </a:xfrm>
          <a:prstGeom prst="rect">
            <a:avLst/>
          </a:prstGeom>
        </p:spPr>
        <p:txBody>
          <a:bodyPr>
            <a:noAutofit/>
          </a:bodyPr>
          <a:lstStyle>
            <a:lvl1pPr marL="0" indent="0" algn="r">
              <a:spcBef>
                <a:spcPts val="0"/>
              </a:spcBef>
              <a:buNone/>
              <a:defRPr sz="1428" b="0" spc="0">
                <a:solidFill>
                  <a:schemeClr val="bg1">
                    <a:lumMod val="65000"/>
                  </a:schemeClr>
                </a:solidFill>
                <a:latin typeface="Calibri" pitchFamily="34" charset="0"/>
                <a:cs typeface="Calibri" pitchFamily="34" charset="0"/>
              </a:defRPr>
            </a:lvl1pPr>
          </a:lstStyle>
          <a:p>
            <a:pPr lvl="0"/>
            <a:r>
              <a:rPr lang="fr-FR" dirty="0"/>
              <a:t>24/02/2014</a:t>
            </a:r>
            <a:endParaRPr lang="en-US" dirty="0"/>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0879137" cy="6119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380346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 Text 1 Column">
    <p:spTree>
      <p:nvGrpSpPr>
        <p:cNvPr id="1" name=""/>
        <p:cNvGrpSpPr/>
        <p:nvPr/>
      </p:nvGrpSpPr>
      <p:grpSpPr>
        <a:xfrm>
          <a:off x="0" y="0"/>
          <a:ext cx="0" cy="0"/>
          <a:chOff x="0" y="0"/>
          <a:chExt cx="0" cy="0"/>
        </a:xfrm>
      </p:grpSpPr>
      <p:sp>
        <p:nvSpPr>
          <p:cNvPr id="6" name="Espace réservé du texte 5"/>
          <p:cNvSpPr>
            <a:spLocks noGrp="1"/>
          </p:cNvSpPr>
          <p:nvPr>
            <p:ph type="body" sz="quarter" idx="10"/>
          </p:nvPr>
        </p:nvSpPr>
        <p:spPr>
          <a:xfrm>
            <a:off x="543956" y="1429846"/>
            <a:ext cx="9803875" cy="4034543"/>
          </a:xfrm>
        </p:spPr>
        <p:txBody>
          <a:bodyPr/>
          <a:lstStyle>
            <a:lvl1pPr>
              <a:buClr>
                <a:schemeClr val="bg2">
                  <a:lumMod val="25000"/>
                </a:schemeClr>
              </a:buClr>
              <a:defRPr>
                <a:solidFill>
                  <a:schemeClr val="accent1">
                    <a:lumMod val="75000"/>
                  </a:schemeClr>
                </a:solidFill>
              </a:defRPr>
            </a:lvl1p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5" name="Espace réservé du titre 3"/>
          <p:cNvSpPr>
            <a:spLocks noGrp="1"/>
          </p:cNvSpPr>
          <p:nvPr>
            <p:ph type="title"/>
          </p:nvPr>
        </p:nvSpPr>
        <p:spPr>
          <a:xfrm>
            <a:off x="384921" y="146916"/>
            <a:ext cx="9791224" cy="551451"/>
          </a:xfrm>
          <a:prstGeom prst="rect">
            <a:avLst/>
          </a:prstGeom>
        </p:spPr>
        <p:txBody>
          <a:bodyPr vert="horz" lIns="91440" tIns="45720" rIns="91440" bIns="45720" rtlCol="0" anchor="ctr">
            <a:normAutofit/>
          </a:bodyPr>
          <a:lstStyle>
            <a:lvl1pPr>
              <a:defRPr>
                <a:solidFill>
                  <a:schemeClr val="accent3">
                    <a:lumMod val="75000"/>
                  </a:schemeClr>
                </a:solidFill>
                <a:effectLst/>
              </a:defRPr>
            </a:lvl1pPr>
          </a:lstStyle>
          <a:p>
            <a:r>
              <a:rPr lang="fr-FR" dirty="0"/>
              <a:t>Modifiez le style du titre</a:t>
            </a:r>
          </a:p>
        </p:txBody>
      </p:sp>
      <p:pic>
        <p:nvPicPr>
          <p:cNvPr id="7" name="Imag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84921" y="5604769"/>
            <a:ext cx="599704" cy="358490"/>
          </a:xfrm>
          <a:prstGeom prst="rect">
            <a:avLst/>
          </a:prstGeom>
        </p:spPr>
      </p:pic>
      <p:pic>
        <p:nvPicPr>
          <p:cNvPr id="9" name="Image 8" descr="DB_WWN Logo_RGB Center.png"/>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8981614" y="5603586"/>
            <a:ext cx="1457131" cy="359673"/>
          </a:xfrm>
          <a:prstGeom prst="rect">
            <a:avLst/>
          </a:prstGeom>
        </p:spPr>
      </p:pic>
    </p:spTree>
    <p:extLst>
      <p:ext uri="{BB962C8B-B14F-4D97-AF65-F5344CB8AC3E}">
        <p14:creationId xmlns:p14="http://schemas.microsoft.com/office/powerpoint/2010/main" val="167957951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70848" y="529498"/>
            <a:ext cx="10137443" cy="681407"/>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70848" y="1371231"/>
            <a:ext cx="10137443" cy="4064884"/>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0080165" y="5548364"/>
            <a:ext cx="652820" cy="468311"/>
          </a:xfrm>
          <a:prstGeom prst="rect">
            <a:avLst/>
          </a:prstGeom>
        </p:spPr>
        <p:txBody>
          <a:bodyPr lIns="91425" tIns="91425" rIns="91425" bIns="91425" anchor="ctr" anchorCtr="0">
            <a:noAutofit/>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31859572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Diapositive de titre">
    <p:spTree>
      <p:nvGrpSpPr>
        <p:cNvPr id="1" name=""/>
        <p:cNvGrpSpPr/>
        <p:nvPr/>
      </p:nvGrpSpPr>
      <p:grpSpPr>
        <a:xfrm>
          <a:off x="0" y="0"/>
          <a:ext cx="0" cy="0"/>
          <a:chOff x="0" y="0"/>
          <a:chExt cx="0" cy="0"/>
        </a:xfrm>
      </p:grpSpPr>
      <p:sp>
        <p:nvSpPr>
          <p:cNvPr id="27" name="Rectangle 26"/>
          <p:cNvSpPr/>
          <p:nvPr userDrawn="1"/>
        </p:nvSpPr>
        <p:spPr>
          <a:xfrm>
            <a:off x="0" y="5707089"/>
            <a:ext cx="10879138" cy="412725"/>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4"/>
          </a:p>
        </p:txBody>
      </p:sp>
      <p:pic>
        <p:nvPicPr>
          <p:cNvPr id="26" name="Image 25" descr="DB_WWN Logo_RGB Center.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8680" y="5810403"/>
            <a:ext cx="806079" cy="198824"/>
          </a:xfrm>
          <a:prstGeom prst="rect">
            <a:avLst/>
          </a:prstGeom>
        </p:spPr>
      </p:pic>
      <p:pic>
        <p:nvPicPr>
          <p:cNvPr id="28" name="Image 27"/>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060275" y="176613"/>
            <a:ext cx="596688" cy="356427"/>
          </a:xfrm>
          <a:prstGeom prst="rect">
            <a:avLst/>
          </a:prstGeom>
        </p:spPr>
      </p:pic>
    </p:spTree>
    <p:extLst>
      <p:ext uri="{BB962C8B-B14F-4D97-AF65-F5344CB8AC3E}">
        <p14:creationId xmlns:p14="http://schemas.microsoft.com/office/powerpoint/2010/main" val="3526151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4D3BCF-1B8C-2A3E-A787-E35D4613A5B0}"/>
              </a:ext>
            </a:extLst>
          </p:cNvPr>
          <p:cNvSpPr>
            <a:spLocks noGrp="1"/>
          </p:cNvSpPr>
          <p:nvPr>
            <p:ph type="ctrTitle"/>
          </p:nvPr>
        </p:nvSpPr>
        <p:spPr>
          <a:xfrm>
            <a:off x="1359892" y="1001553"/>
            <a:ext cx="8159354" cy="2130602"/>
          </a:xfrm>
        </p:spPr>
        <p:txBody>
          <a:bodyPr anchor="b"/>
          <a:lstStyle>
            <a:lvl1pPr algn="ctr">
              <a:defRPr sz="5354"/>
            </a:lvl1pPr>
          </a:lstStyle>
          <a:p>
            <a:r>
              <a:rPr lang="en-GB" dirty="0" err="1"/>
              <a:t>Modifiez</a:t>
            </a:r>
            <a:r>
              <a:rPr lang="en-GB" dirty="0"/>
              <a:t> le style du titre</a:t>
            </a:r>
          </a:p>
        </p:txBody>
      </p:sp>
      <p:sp>
        <p:nvSpPr>
          <p:cNvPr id="3" name="Sous-titre 2">
            <a:extLst>
              <a:ext uri="{FF2B5EF4-FFF2-40B4-BE49-F238E27FC236}">
                <a16:creationId xmlns:a16="http://schemas.microsoft.com/office/drawing/2014/main" id="{765D2293-4DFA-31BC-3AA3-0E6D06BCE3AE}"/>
              </a:ext>
            </a:extLst>
          </p:cNvPr>
          <p:cNvSpPr>
            <a:spLocks noGrp="1"/>
          </p:cNvSpPr>
          <p:nvPr>
            <p:ph type="subTitle" idx="1"/>
          </p:nvPr>
        </p:nvSpPr>
        <p:spPr>
          <a:xfrm>
            <a:off x="1359892" y="3214319"/>
            <a:ext cx="8159354" cy="1477538"/>
          </a:xfrm>
        </p:spPr>
        <p:txBody>
          <a:bodyPr/>
          <a:lstStyle>
            <a:lvl1pPr marL="0" indent="0" algn="ctr">
              <a:buNone/>
              <a:defRPr sz="2142"/>
            </a:lvl1pPr>
            <a:lvl2pPr marL="407960" indent="0" algn="ctr">
              <a:buNone/>
              <a:defRPr sz="1785"/>
            </a:lvl2pPr>
            <a:lvl3pPr marL="815919" indent="0" algn="ctr">
              <a:buNone/>
              <a:defRPr sz="1606"/>
            </a:lvl3pPr>
            <a:lvl4pPr marL="1223879" indent="0" algn="ctr">
              <a:buNone/>
              <a:defRPr sz="1428"/>
            </a:lvl4pPr>
            <a:lvl5pPr marL="1631838" indent="0" algn="ctr">
              <a:buNone/>
              <a:defRPr sz="1428"/>
            </a:lvl5pPr>
            <a:lvl6pPr marL="2039798" indent="0" algn="ctr">
              <a:buNone/>
              <a:defRPr sz="1428"/>
            </a:lvl6pPr>
            <a:lvl7pPr marL="2447757" indent="0" algn="ctr">
              <a:buNone/>
              <a:defRPr sz="1428"/>
            </a:lvl7pPr>
            <a:lvl8pPr marL="2855717" indent="0" algn="ctr">
              <a:buNone/>
              <a:defRPr sz="1428"/>
            </a:lvl8pPr>
            <a:lvl9pPr marL="3263676" indent="0" algn="ctr">
              <a:buNone/>
              <a:defRPr sz="1428"/>
            </a:lvl9pPr>
          </a:lstStyle>
          <a:p>
            <a:r>
              <a:rPr lang="en-GB" dirty="0" err="1"/>
              <a:t>Modifiez</a:t>
            </a:r>
            <a:r>
              <a:rPr lang="en-GB" dirty="0"/>
              <a:t> le style des sous-titres du masque</a:t>
            </a:r>
          </a:p>
        </p:txBody>
      </p:sp>
      <p:sp>
        <p:nvSpPr>
          <p:cNvPr id="4" name="Espace réservé de la date 3">
            <a:extLst>
              <a:ext uri="{FF2B5EF4-FFF2-40B4-BE49-F238E27FC236}">
                <a16:creationId xmlns:a16="http://schemas.microsoft.com/office/drawing/2014/main" id="{B6D95681-CEF7-1FCC-99B4-3F905205447B}"/>
              </a:ext>
            </a:extLst>
          </p:cNvPr>
          <p:cNvSpPr>
            <a:spLocks noGrp="1"/>
          </p:cNvSpPr>
          <p:nvPr>
            <p:ph type="dt" sz="half" idx="10"/>
          </p:nvPr>
        </p:nvSpPr>
        <p:spPr/>
        <p:txBody>
          <a:bodyPr/>
          <a:lstStyle/>
          <a:p>
            <a:fld id="{719C39B3-3C3E-43D0-BC09-168BBBEEB9D0}" type="datetimeFigureOut">
              <a:rPr lang="en-GB" smtClean="0"/>
              <a:t>11/03/2025</a:t>
            </a:fld>
            <a:endParaRPr lang="en-GB"/>
          </a:p>
        </p:txBody>
      </p:sp>
      <p:sp>
        <p:nvSpPr>
          <p:cNvPr id="5" name="Espace réservé du pied de page 4">
            <a:extLst>
              <a:ext uri="{FF2B5EF4-FFF2-40B4-BE49-F238E27FC236}">
                <a16:creationId xmlns:a16="http://schemas.microsoft.com/office/drawing/2014/main" id="{C3B43EAC-3592-7437-A0AB-A51A61CFE809}"/>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3548FDDA-A144-6F1A-1412-DDAA388177B8}"/>
              </a:ext>
            </a:extLst>
          </p:cNvPr>
          <p:cNvSpPr>
            <a:spLocks noGrp="1"/>
          </p:cNvSpPr>
          <p:nvPr>
            <p:ph type="sldNum" sz="quarter" idx="12"/>
          </p:nvPr>
        </p:nvSpPr>
        <p:spPr/>
        <p:txBody>
          <a:bodyPr/>
          <a:lstStyle/>
          <a:p>
            <a:fld id="{DF5A18A2-5744-4429-9675-DE563E6B408F}" type="slidenum">
              <a:rPr lang="en-GB" smtClean="0"/>
              <a:t>‹#›</a:t>
            </a:fld>
            <a:endParaRPr lang="en-GB"/>
          </a:p>
        </p:txBody>
      </p:sp>
    </p:spTree>
    <p:extLst>
      <p:ext uri="{BB962C8B-B14F-4D97-AF65-F5344CB8AC3E}">
        <p14:creationId xmlns:p14="http://schemas.microsoft.com/office/powerpoint/2010/main" val="4259661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DE67AD-E937-50DA-6770-0910A6641D22}"/>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39539B28-46AE-E968-2C7E-964778A7FF4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4ACE3F80-73E6-9F62-CB36-0B63956D6FDF}"/>
              </a:ext>
            </a:extLst>
          </p:cNvPr>
          <p:cNvSpPr>
            <a:spLocks noGrp="1"/>
          </p:cNvSpPr>
          <p:nvPr>
            <p:ph type="dt" sz="half" idx="10"/>
          </p:nvPr>
        </p:nvSpPr>
        <p:spPr/>
        <p:txBody>
          <a:bodyPr/>
          <a:lstStyle/>
          <a:p>
            <a:fld id="{719C39B3-3C3E-43D0-BC09-168BBBEEB9D0}" type="datetimeFigureOut">
              <a:rPr lang="en-GB" smtClean="0"/>
              <a:t>11/03/2025</a:t>
            </a:fld>
            <a:endParaRPr lang="en-GB"/>
          </a:p>
        </p:txBody>
      </p:sp>
      <p:sp>
        <p:nvSpPr>
          <p:cNvPr id="5" name="Espace réservé du pied de page 4">
            <a:extLst>
              <a:ext uri="{FF2B5EF4-FFF2-40B4-BE49-F238E27FC236}">
                <a16:creationId xmlns:a16="http://schemas.microsoft.com/office/drawing/2014/main" id="{4B526ECE-7633-81A4-13E9-D73A5E91F826}"/>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C62E8825-A995-3FE5-CFB9-4F6C8AEC2D1F}"/>
              </a:ext>
            </a:extLst>
          </p:cNvPr>
          <p:cNvSpPr>
            <a:spLocks noGrp="1"/>
          </p:cNvSpPr>
          <p:nvPr>
            <p:ph type="sldNum" sz="quarter" idx="12"/>
          </p:nvPr>
        </p:nvSpPr>
        <p:spPr/>
        <p:txBody>
          <a:bodyPr/>
          <a:lstStyle/>
          <a:p>
            <a:fld id="{DF5A18A2-5744-4429-9675-DE563E6B408F}" type="slidenum">
              <a:rPr lang="en-GB" smtClean="0"/>
              <a:t>‹#›</a:t>
            </a:fld>
            <a:endParaRPr lang="en-GB"/>
          </a:p>
        </p:txBody>
      </p:sp>
    </p:spTree>
    <p:extLst>
      <p:ext uri="{BB962C8B-B14F-4D97-AF65-F5344CB8AC3E}">
        <p14:creationId xmlns:p14="http://schemas.microsoft.com/office/powerpoint/2010/main" val="2588664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284F8D-1A1F-E801-AEB6-86952EE19822}"/>
              </a:ext>
            </a:extLst>
          </p:cNvPr>
          <p:cNvSpPr>
            <a:spLocks noGrp="1"/>
          </p:cNvSpPr>
          <p:nvPr>
            <p:ph type="title"/>
          </p:nvPr>
        </p:nvSpPr>
        <p:spPr>
          <a:xfrm>
            <a:off x="742274" y="1525704"/>
            <a:ext cx="9383257" cy="2545672"/>
          </a:xfrm>
        </p:spPr>
        <p:txBody>
          <a:bodyPr anchor="b"/>
          <a:lstStyle>
            <a:lvl1pPr>
              <a:defRPr sz="5354"/>
            </a:lvl1pPr>
          </a:lstStyle>
          <a:p>
            <a:r>
              <a:rPr lang="fr-FR"/>
              <a:t>Modifiez le style du titre</a:t>
            </a:r>
            <a:endParaRPr lang="en-GB"/>
          </a:p>
        </p:txBody>
      </p:sp>
      <p:sp>
        <p:nvSpPr>
          <p:cNvPr id="3" name="Espace réservé du texte 2">
            <a:extLst>
              <a:ext uri="{FF2B5EF4-FFF2-40B4-BE49-F238E27FC236}">
                <a16:creationId xmlns:a16="http://schemas.microsoft.com/office/drawing/2014/main" id="{F7AD7364-C013-EC3B-49D2-128400580D91}"/>
              </a:ext>
            </a:extLst>
          </p:cNvPr>
          <p:cNvSpPr>
            <a:spLocks noGrp="1"/>
          </p:cNvSpPr>
          <p:nvPr>
            <p:ph type="body" idx="1"/>
          </p:nvPr>
        </p:nvSpPr>
        <p:spPr>
          <a:xfrm>
            <a:off x="742274" y="4095459"/>
            <a:ext cx="9383257" cy="1338709"/>
          </a:xfrm>
        </p:spPr>
        <p:txBody>
          <a:bodyPr/>
          <a:lstStyle>
            <a:lvl1pPr marL="0" indent="0">
              <a:buNone/>
              <a:defRPr sz="2142">
                <a:solidFill>
                  <a:schemeClr val="tx1">
                    <a:tint val="75000"/>
                  </a:schemeClr>
                </a:solidFill>
              </a:defRPr>
            </a:lvl1pPr>
            <a:lvl2pPr marL="407960" indent="0">
              <a:buNone/>
              <a:defRPr sz="1785">
                <a:solidFill>
                  <a:schemeClr val="tx1">
                    <a:tint val="75000"/>
                  </a:schemeClr>
                </a:solidFill>
              </a:defRPr>
            </a:lvl2pPr>
            <a:lvl3pPr marL="815919" indent="0">
              <a:buNone/>
              <a:defRPr sz="1606">
                <a:solidFill>
                  <a:schemeClr val="tx1">
                    <a:tint val="75000"/>
                  </a:schemeClr>
                </a:solidFill>
              </a:defRPr>
            </a:lvl3pPr>
            <a:lvl4pPr marL="1223879" indent="0">
              <a:buNone/>
              <a:defRPr sz="1428">
                <a:solidFill>
                  <a:schemeClr val="tx1">
                    <a:tint val="75000"/>
                  </a:schemeClr>
                </a:solidFill>
              </a:defRPr>
            </a:lvl4pPr>
            <a:lvl5pPr marL="1631838" indent="0">
              <a:buNone/>
              <a:defRPr sz="1428">
                <a:solidFill>
                  <a:schemeClr val="tx1">
                    <a:tint val="75000"/>
                  </a:schemeClr>
                </a:solidFill>
              </a:defRPr>
            </a:lvl5pPr>
            <a:lvl6pPr marL="2039798" indent="0">
              <a:buNone/>
              <a:defRPr sz="1428">
                <a:solidFill>
                  <a:schemeClr val="tx1">
                    <a:tint val="75000"/>
                  </a:schemeClr>
                </a:solidFill>
              </a:defRPr>
            </a:lvl6pPr>
            <a:lvl7pPr marL="2447757" indent="0">
              <a:buNone/>
              <a:defRPr sz="1428">
                <a:solidFill>
                  <a:schemeClr val="tx1">
                    <a:tint val="75000"/>
                  </a:schemeClr>
                </a:solidFill>
              </a:defRPr>
            </a:lvl7pPr>
            <a:lvl8pPr marL="2855717" indent="0">
              <a:buNone/>
              <a:defRPr sz="1428">
                <a:solidFill>
                  <a:schemeClr val="tx1">
                    <a:tint val="75000"/>
                  </a:schemeClr>
                </a:solidFill>
              </a:defRPr>
            </a:lvl8pPr>
            <a:lvl9pPr marL="3263676" indent="0">
              <a:buNone/>
              <a:defRPr sz="1428">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6715DC9-93E2-2492-1C99-9D0A9DDFF124}"/>
              </a:ext>
            </a:extLst>
          </p:cNvPr>
          <p:cNvSpPr>
            <a:spLocks noGrp="1"/>
          </p:cNvSpPr>
          <p:nvPr>
            <p:ph type="dt" sz="half" idx="10"/>
          </p:nvPr>
        </p:nvSpPr>
        <p:spPr/>
        <p:txBody>
          <a:bodyPr/>
          <a:lstStyle/>
          <a:p>
            <a:fld id="{719C39B3-3C3E-43D0-BC09-168BBBEEB9D0}" type="datetimeFigureOut">
              <a:rPr lang="en-GB" smtClean="0"/>
              <a:t>11/03/2025</a:t>
            </a:fld>
            <a:endParaRPr lang="en-GB"/>
          </a:p>
        </p:txBody>
      </p:sp>
      <p:sp>
        <p:nvSpPr>
          <p:cNvPr id="5" name="Espace réservé du pied de page 4">
            <a:extLst>
              <a:ext uri="{FF2B5EF4-FFF2-40B4-BE49-F238E27FC236}">
                <a16:creationId xmlns:a16="http://schemas.microsoft.com/office/drawing/2014/main" id="{2F53C81B-2769-74CC-C522-B93B2AD2E09E}"/>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56C40D98-28D2-7B80-AFC0-579C73555695}"/>
              </a:ext>
            </a:extLst>
          </p:cNvPr>
          <p:cNvSpPr>
            <a:spLocks noGrp="1"/>
          </p:cNvSpPr>
          <p:nvPr>
            <p:ph type="sldNum" sz="quarter" idx="12"/>
          </p:nvPr>
        </p:nvSpPr>
        <p:spPr/>
        <p:txBody>
          <a:bodyPr/>
          <a:lstStyle/>
          <a:p>
            <a:fld id="{DF5A18A2-5744-4429-9675-DE563E6B408F}" type="slidenum">
              <a:rPr lang="en-GB" smtClean="0"/>
              <a:t>‹#›</a:t>
            </a:fld>
            <a:endParaRPr lang="en-GB"/>
          </a:p>
        </p:txBody>
      </p:sp>
    </p:spTree>
    <p:extLst>
      <p:ext uri="{BB962C8B-B14F-4D97-AF65-F5344CB8AC3E}">
        <p14:creationId xmlns:p14="http://schemas.microsoft.com/office/powerpoint/2010/main" val="508254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16A8C6-90B8-9C13-8AF5-004C4D5767F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a16="http://schemas.microsoft.com/office/drawing/2014/main" id="{EE105331-9856-35FC-49A6-5AD746EB0C3B}"/>
              </a:ext>
            </a:extLst>
          </p:cNvPr>
          <p:cNvSpPr>
            <a:spLocks noGrp="1"/>
          </p:cNvSpPr>
          <p:nvPr>
            <p:ph sz="half" idx="1"/>
          </p:nvPr>
        </p:nvSpPr>
        <p:spPr>
          <a:xfrm>
            <a:off x="747941" y="1629117"/>
            <a:ext cx="4623634" cy="388296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a16="http://schemas.microsoft.com/office/drawing/2014/main" id="{166D2D36-2711-FF23-A276-38AB213E538F}"/>
              </a:ext>
            </a:extLst>
          </p:cNvPr>
          <p:cNvSpPr>
            <a:spLocks noGrp="1"/>
          </p:cNvSpPr>
          <p:nvPr>
            <p:ph sz="half" idx="2"/>
          </p:nvPr>
        </p:nvSpPr>
        <p:spPr>
          <a:xfrm>
            <a:off x="5507563" y="1629117"/>
            <a:ext cx="4623634" cy="388296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a16="http://schemas.microsoft.com/office/drawing/2014/main" id="{031C5F9F-D2F4-78C7-9142-0853E6D4D7A3}"/>
              </a:ext>
            </a:extLst>
          </p:cNvPr>
          <p:cNvSpPr>
            <a:spLocks noGrp="1"/>
          </p:cNvSpPr>
          <p:nvPr>
            <p:ph type="dt" sz="half" idx="10"/>
          </p:nvPr>
        </p:nvSpPr>
        <p:spPr/>
        <p:txBody>
          <a:bodyPr/>
          <a:lstStyle/>
          <a:p>
            <a:fld id="{719C39B3-3C3E-43D0-BC09-168BBBEEB9D0}" type="datetimeFigureOut">
              <a:rPr lang="en-GB" smtClean="0"/>
              <a:t>11/03/2025</a:t>
            </a:fld>
            <a:endParaRPr lang="en-GB"/>
          </a:p>
        </p:txBody>
      </p:sp>
      <p:sp>
        <p:nvSpPr>
          <p:cNvPr id="6" name="Espace réservé du pied de page 5">
            <a:extLst>
              <a:ext uri="{FF2B5EF4-FFF2-40B4-BE49-F238E27FC236}">
                <a16:creationId xmlns:a16="http://schemas.microsoft.com/office/drawing/2014/main" id="{83FC58FD-E10E-6FD7-5937-FC2E1732147E}"/>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5B92BCAE-3548-D3DE-A9D4-5EAFF0E55136}"/>
              </a:ext>
            </a:extLst>
          </p:cNvPr>
          <p:cNvSpPr>
            <a:spLocks noGrp="1"/>
          </p:cNvSpPr>
          <p:nvPr>
            <p:ph type="sldNum" sz="quarter" idx="12"/>
          </p:nvPr>
        </p:nvSpPr>
        <p:spPr/>
        <p:txBody>
          <a:bodyPr/>
          <a:lstStyle/>
          <a:p>
            <a:fld id="{DF5A18A2-5744-4429-9675-DE563E6B408F}" type="slidenum">
              <a:rPr lang="en-GB" smtClean="0"/>
              <a:t>‹#›</a:t>
            </a:fld>
            <a:endParaRPr lang="en-GB"/>
          </a:p>
        </p:txBody>
      </p:sp>
    </p:spTree>
    <p:extLst>
      <p:ext uri="{BB962C8B-B14F-4D97-AF65-F5344CB8AC3E}">
        <p14:creationId xmlns:p14="http://schemas.microsoft.com/office/powerpoint/2010/main" val="2879686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F22B5B-7704-A84C-9D6F-C2A64E7B41BB}"/>
              </a:ext>
            </a:extLst>
          </p:cNvPr>
          <p:cNvSpPr>
            <a:spLocks noGrp="1"/>
          </p:cNvSpPr>
          <p:nvPr>
            <p:ph type="title"/>
          </p:nvPr>
        </p:nvSpPr>
        <p:spPr>
          <a:xfrm>
            <a:off x="749358" y="325824"/>
            <a:ext cx="9383257" cy="1182881"/>
          </a:xfrm>
        </p:spPr>
        <p:txBody>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9B5910BE-60E6-0098-CED2-41A3FF578659}"/>
              </a:ext>
            </a:extLst>
          </p:cNvPr>
          <p:cNvSpPr>
            <a:spLocks noGrp="1"/>
          </p:cNvSpPr>
          <p:nvPr>
            <p:ph type="body" idx="1"/>
          </p:nvPr>
        </p:nvSpPr>
        <p:spPr>
          <a:xfrm>
            <a:off x="749358" y="1500205"/>
            <a:ext cx="4602385" cy="735227"/>
          </a:xfrm>
        </p:spPr>
        <p:txBody>
          <a:bodyPr anchor="b"/>
          <a:lstStyle>
            <a:lvl1pPr marL="0" indent="0">
              <a:buNone/>
              <a:defRPr sz="2142" b="1"/>
            </a:lvl1pPr>
            <a:lvl2pPr marL="407960" indent="0">
              <a:buNone/>
              <a:defRPr sz="1785" b="1"/>
            </a:lvl2pPr>
            <a:lvl3pPr marL="815919" indent="0">
              <a:buNone/>
              <a:defRPr sz="1606" b="1"/>
            </a:lvl3pPr>
            <a:lvl4pPr marL="1223879" indent="0">
              <a:buNone/>
              <a:defRPr sz="1428" b="1"/>
            </a:lvl4pPr>
            <a:lvl5pPr marL="1631838" indent="0">
              <a:buNone/>
              <a:defRPr sz="1428" b="1"/>
            </a:lvl5pPr>
            <a:lvl6pPr marL="2039798" indent="0">
              <a:buNone/>
              <a:defRPr sz="1428" b="1"/>
            </a:lvl6pPr>
            <a:lvl7pPr marL="2447757" indent="0">
              <a:buNone/>
              <a:defRPr sz="1428" b="1"/>
            </a:lvl7pPr>
            <a:lvl8pPr marL="2855717" indent="0">
              <a:buNone/>
              <a:defRPr sz="1428" b="1"/>
            </a:lvl8pPr>
            <a:lvl9pPr marL="3263676" indent="0">
              <a:buNone/>
              <a:defRPr sz="1428"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D8628E0D-08E2-A535-D04F-D6493C1ED92B}"/>
              </a:ext>
            </a:extLst>
          </p:cNvPr>
          <p:cNvSpPr>
            <a:spLocks noGrp="1"/>
          </p:cNvSpPr>
          <p:nvPr>
            <p:ph sz="half" idx="2"/>
          </p:nvPr>
        </p:nvSpPr>
        <p:spPr>
          <a:xfrm>
            <a:off x="749358" y="2235432"/>
            <a:ext cx="4602385" cy="32879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a16="http://schemas.microsoft.com/office/drawing/2014/main" id="{42CEC83D-067C-286E-1298-B65C491F37AC}"/>
              </a:ext>
            </a:extLst>
          </p:cNvPr>
          <p:cNvSpPr>
            <a:spLocks noGrp="1"/>
          </p:cNvSpPr>
          <p:nvPr>
            <p:ph type="body" sz="quarter" idx="3"/>
          </p:nvPr>
        </p:nvSpPr>
        <p:spPr>
          <a:xfrm>
            <a:off x="5507563" y="1500205"/>
            <a:ext cx="4625051" cy="735227"/>
          </a:xfrm>
        </p:spPr>
        <p:txBody>
          <a:bodyPr anchor="b"/>
          <a:lstStyle>
            <a:lvl1pPr marL="0" indent="0">
              <a:buNone/>
              <a:defRPr sz="2142" b="1"/>
            </a:lvl1pPr>
            <a:lvl2pPr marL="407960" indent="0">
              <a:buNone/>
              <a:defRPr sz="1785" b="1"/>
            </a:lvl2pPr>
            <a:lvl3pPr marL="815919" indent="0">
              <a:buNone/>
              <a:defRPr sz="1606" b="1"/>
            </a:lvl3pPr>
            <a:lvl4pPr marL="1223879" indent="0">
              <a:buNone/>
              <a:defRPr sz="1428" b="1"/>
            </a:lvl4pPr>
            <a:lvl5pPr marL="1631838" indent="0">
              <a:buNone/>
              <a:defRPr sz="1428" b="1"/>
            </a:lvl5pPr>
            <a:lvl6pPr marL="2039798" indent="0">
              <a:buNone/>
              <a:defRPr sz="1428" b="1"/>
            </a:lvl6pPr>
            <a:lvl7pPr marL="2447757" indent="0">
              <a:buNone/>
              <a:defRPr sz="1428" b="1"/>
            </a:lvl7pPr>
            <a:lvl8pPr marL="2855717" indent="0">
              <a:buNone/>
              <a:defRPr sz="1428" b="1"/>
            </a:lvl8pPr>
            <a:lvl9pPr marL="3263676" indent="0">
              <a:buNone/>
              <a:defRPr sz="1428"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5A2E235-01EE-901C-D5C9-91472D536E99}"/>
              </a:ext>
            </a:extLst>
          </p:cNvPr>
          <p:cNvSpPr>
            <a:spLocks noGrp="1"/>
          </p:cNvSpPr>
          <p:nvPr>
            <p:ph sz="quarter" idx="4"/>
          </p:nvPr>
        </p:nvSpPr>
        <p:spPr>
          <a:xfrm>
            <a:off x="5507563" y="2235432"/>
            <a:ext cx="4625051" cy="32879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a16="http://schemas.microsoft.com/office/drawing/2014/main" id="{4EA9B0D7-0070-1BCE-35E6-1EF0A521E1F5}"/>
              </a:ext>
            </a:extLst>
          </p:cNvPr>
          <p:cNvSpPr>
            <a:spLocks noGrp="1"/>
          </p:cNvSpPr>
          <p:nvPr>
            <p:ph type="dt" sz="half" idx="10"/>
          </p:nvPr>
        </p:nvSpPr>
        <p:spPr/>
        <p:txBody>
          <a:bodyPr/>
          <a:lstStyle/>
          <a:p>
            <a:fld id="{719C39B3-3C3E-43D0-BC09-168BBBEEB9D0}" type="datetimeFigureOut">
              <a:rPr lang="en-GB" smtClean="0"/>
              <a:t>11/03/2025</a:t>
            </a:fld>
            <a:endParaRPr lang="en-GB"/>
          </a:p>
        </p:txBody>
      </p:sp>
      <p:sp>
        <p:nvSpPr>
          <p:cNvPr id="8" name="Espace réservé du pied de page 7">
            <a:extLst>
              <a:ext uri="{FF2B5EF4-FFF2-40B4-BE49-F238E27FC236}">
                <a16:creationId xmlns:a16="http://schemas.microsoft.com/office/drawing/2014/main" id="{59996770-8E09-C4AA-293D-E48596C98D17}"/>
              </a:ext>
            </a:extLst>
          </p:cNvPr>
          <p:cNvSpPr>
            <a:spLocks noGrp="1"/>
          </p:cNvSpPr>
          <p:nvPr>
            <p:ph type="ftr" sz="quarter" idx="11"/>
          </p:nvPr>
        </p:nvSpPr>
        <p:spPr/>
        <p:txBody>
          <a:bodyPr/>
          <a:lstStyle/>
          <a:p>
            <a:endParaRPr lang="en-GB"/>
          </a:p>
        </p:txBody>
      </p:sp>
      <p:sp>
        <p:nvSpPr>
          <p:cNvPr id="9" name="Espace réservé du numéro de diapositive 8">
            <a:extLst>
              <a:ext uri="{FF2B5EF4-FFF2-40B4-BE49-F238E27FC236}">
                <a16:creationId xmlns:a16="http://schemas.microsoft.com/office/drawing/2014/main" id="{2292A0A4-3EB2-DF6F-5B73-22815B474D46}"/>
              </a:ext>
            </a:extLst>
          </p:cNvPr>
          <p:cNvSpPr>
            <a:spLocks noGrp="1"/>
          </p:cNvSpPr>
          <p:nvPr>
            <p:ph type="sldNum" sz="quarter" idx="12"/>
          </p:nvPr>
        </p:nvSpPr>
        <p:spPr/>
        <p:txBody>
          <a:bodyPr/>
          <a:lstStyle/>
          <a:p>
            <a:fld id="{DF5A18A2-5744-4429-9675-DE563E6B408F}" type="slidenum">
              <a:rPr lang="en-GB" smtClean="0"/>
              <a:t>‹#›</a:t>
            </a:fld>
            <a:endParaRPr lang="en-GB"/>
          </a:p>
        </p:txBody>
      </p:sp>
    </p:spTree>
    <p:extLst>
      <p:ext uri="{BB962C8B-B14F-4D97-AF65-F5344CB8AC3E}">
        <p14:creationId xmlns:p14="http://schemas.microsoft.com/office/powerpoint/2010/main" val="190979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iapositive de transition">
    <p:spTree>
      <p:nvGrpSpPr>
        <p:cNvPr id="1" name=""/>
        <p:cNvGrpSpPr/>
        <p:nvPr/>
      </p:nvGrpSpPr>
      <p:grpSpPr>
        <a:xfrm>
          <a:off x="0" y="0"/>
          <a:ext cx="0" cy="0"/>
          <a:chOff x="0" y="0"/>
          <a:chExt cx="0" cy="0"/>
        </a:xfrm>
      </p:grpSpPr>
      <p:sp>
        <p:nvSpPr>
          <p:cNvPr id="3" name="Rectangle 2"/>
          <p:cNvSpPr/>
          <p:nvPr userDrawn="1"/>
        </p:nvSpPr>
        <p:spPr>
          <a:xfrm>
            <a:off x="960" y="0"/>
            <a:ext cx="10879138" cy="61198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9" y="5432"/>
            <a:ext cx="10881077" cy="6108948"/>
          </a:xfrm>
          <a:prstGeom prst="rect">
            <a:avLst/>
          </a:prstGeom>
        </p:spPr>
      </p:pic>
      <p:sp>
        <p:nvSpPr>
          <p:cNvPr id="4" name="Ellipse 3"/>
          <p:cNvSpPr/>
          <p:nvPr userDrawn="1"/>
        </p:nvSpPr>
        <p:spPr>
          <a:xfrm>
            <a:off x="4783254" y="1543050"/>
            <a:ext cx="1102157" cy="108585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sp>
        <p:nvSpPr>
          <p:cNvPr id="6" name="Espace réservé du contenu 5"/>
          <p:cNvSpPr>
            <a:spLocks noGrp="1"/>
          </p:cNvSpPr>
          <p:nvPr>
            <p:ph sz="quarter" idx="10" hasCustomPrompt="1"/>
          </p:nvPr>
        </p:nvSpPr>
        <p:spPr>
          <a:xfrm>
            <a:off x="4885272" y="1866900"/>
            <a:ext cx="898119" cy="438150"/>
          </a:xfrm>
          <a:prstGeom prst="rect">
            <a:avLst/>
          </a:prstGeom>
        </p:spPr>
        <p:txBody>
          <a:bodyPr/>
          <a:lstStyle>
            <a:lvl1pPr marL="0" indent="0" algn="ctr">
              <a:buNone/>
              <a:defRPr>
                <a:solidFill>
                  <a:schemeClr val="bg2"/>
                </a:solidFill>
              </a:defRPr>
            </a:lvl1pPr>
          </a:lstStyle>
          <a:p>
            <a:pPr lvl="0"/>
            <a:fld id="{5A9D47BD-1983-434C-B18D-181BFDE18BF6}" type="slidenum">
              <a:rPr lang="fr-FR" smtClean="0"/>
              <a:t>‹N°›</a:t>
            </a:fld>
            <a:endParaRPr lang="fr-FR" dirty="0"/>
          </a:p>
        </p:txBody>
      </p:sp>
      <p:sp>
        <p:nvSpPr>
          <p:cNvPr id="7" name="Titre 6"/>
          <p:cNvSpPr>
            <a:spLocks noGrp="1"/>
          </p:cNvSpPr>
          <p:nvPr>
            <p:ph type="title" hasCustomPrompt="1"/>
          </p:nvPr>
        </p:nvSpPr>
        <p:spPr>
          <a:xfrm>
            <a:off x="218774" y="2954341"/>
            <a:ext cx="10443510" cy="1182687"/>
          </a:xfrm>
          <a:prstGeom prst="rect">
            <a:avLst/>
          </a:prstGeom>
        </p:spPr>
        <p:txBody>
          <a:bodyPr lIns="0" tIns="0" rIns="0" bIns="0"/>
          <a:lstStyle>
            <a:lvl1pPr algn="ctr">
              <a:defRPr sz="3600" b="1">
                <a:solidFill>
                  <a:schemeClr val="bg1"/>
                </a:solidFill>
                <a:latin typeface="Arial" panose="020B0604020202020204" pitchFamily="34" charset="0"/>
                <a:cs typeface="Arial" panose="020B0604020202020204" pitchFamily="34" charset="0"/>
              </a:defRPr>
            </a:lvl1pPr>
          </a:lstStyle>
          <a:p>
            <a:r>
              <a:rPr lang="fr-FR" dirty="0"/>
              <a:t>Titre de la partie</a:t>
            </a:r>
          </a:p>
        </p:txBody>
      </p:sp>
      <p:pic>
        <p:nvPicPr>
          <p:cNvPr id="13" name="Image 12" descr="DB_WWN Logo_Center K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6755" y="5764804"/>
            <a:ext cx="919286" cy="210218"/>
          </a:xfrm>
          <a:prstGeom prst="rect">
            <a:avLst/>
          </a:prstGeom>
        </p:spPr>
      </p:pic>
    </p:spTree>
    <p:extLst>
      <p:ext uri="{BB962C8B-B14F-4D97-AF65-F5344CB8AC3E}">
        <p14:creationId xmlns:p14="http://schemas.microsoft.com/office/powerpoint/2010/main" val="18501663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2367CA-3233-457A-5358-AA9ADAF4718F}"/>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a16="http://schemas.microsoft.com/office/drawing/2014/main" id="{604081DA-20FE-15A9-7BDD-1A6E3329A518}"/>
              </a:ext>
            </a:extLst>
          </p:cNvPr>
          <p:cNvSpPr>
            <a:spLocks noGrp="1"/>
          </p:cNvSpPr>
          <p:nvPr>
            <p:ph type="dt" sz="half" idx="10"/>
          </p:nvPr>
        </p:nvSpPr>
        <p:spPr/>
        <p:txBody>
          <a:bodyPr/>
          <a:lstStyle/>
          <a:p>
            <a:fld id="{719C39B3-3C3E-43D0-BC09-168BBBEEB9D0}" type="datetimeFigureOut">
              <a:rPr lang="en-GB" smtClean="0"/>
              <a:t>11/03/2025</a:t>
            </a:fld>
            <a:endParaRPr lang="en-GB"/>
          </a:p>
        </p:txBody>
      </p:sp>
      <p:sp>
        <p:nvSpPr>
          <p:cNvPr id="4" name="Espace réservé du pied de page 3">
            <a:extLst>
              <a:ext uri="{FF2B5EF4-FFF2-40B4-BE49-F238E27FC236}">
                <a16:creationId xmlns:a16="http://schemas.microsoft.com/office/drawing/2014/main" id="{BC145952-C818-A53A-D8A8-F2AC0AE879DD}"/>
              </a:ext>
            </a:extLst>
          </p:cNvPr>
          <p:cNvSpPr>
            <a:spLocks noGrp="1"/>
          </p:cNvSpPr>
          <p:nvPr>
            <p:ph type="ftr" sz="quarter" idx="11"/>
          </p:nvPr>
        </p:nvSpPr>
        <p:spPr/>
        <p:txBody>
          <a:bodyPr/>
          <a:lstStyle/>
          <a:p>
            <a:endParaRPr lang="en-GB"/>
          </a:p>
        </p:txBody>
      </p:sp>
      <p:sp>
        <p:nvSpPr>
          <p:cNvPr id="5" name="Espace réservé du numéro de diapositive 4">
            <a:extLst>
              <a:ext uri="{FF2B5EF4-FFF2-40B4-BE49-F238E27FC236}">
                <a16:creationId xmlns:a16="http://schemas.microsoft.com/office/drawing/2014/main" id="{00CC0C6D-7814-0027-2458-F4D752CFB6D5}"/>
              </a:ext>
            </a:extLst>
          </p:cNvPr>
          <p:cNvSpPr>
            <a:spLocks noGrp="1"/>
          </p:cNvSpPr>
          <p:nvPr>
            <p:ph type="sldNum" sz="quarter" idx="12"/>
          </p:nvPr>
        </p:nvSpPr>
        <p:spPr/>
        <p:txBody>
          <a:bodyPr/>
          <a:lstStyle/>
          <a:p>
            <a:fld id="{DF5A18A2-5744-4429-9675-DE563E6B408F}" type="slidenum">
              <a:rPr lang="en-GB" smtClean="0"/>
              <a:t>‹#›</a:t>
            </a:fld>
            <a:endParaRPr lang="en-GB"/>
          </a:p>
        </p:txBody>
      </p:sp>
    </p:spTree>
    <p:extLst>
      <p:ext uri="{BB962C8B-B14F-4D97-AF65-F5344CB8AC3E}">
        <p14:creationId xmlns:p14="http://schemas.microsoft.com/office/powerpoint/2010/main" val="3769438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FC9EF3D-106A-8BEC-A4B2-7F5A5AEE3234}"/>
              </a:ext>
            </a:extLst>
          </p:cNvPr>
          <p:cNvSpPr>
            <a:spLocks noGrp="1"/>
          </p:cNvSpPr>
          <p:nvPr>
            <p:ph type="dt" sz="half" idx="10"/>
          </p:nvPr>
        </p:nvSpPr>
        <p:spPr/>
        <p:txBody>
          <a:bodyPr/>
          <a:lstStyle/>
          <a:p>
            <a:fld id="{719C39B3-3C3E-43D0-BC09-168BBBEEB9D0}" type="datetimeFigureOut">
              <a:rPr lang="en-GB" smtClean="0"/>
              <a:t>11/03/2025</a:t>
            </a:fld>
            <a:endParaRPr lang="en-GB"/>
          </a:p>
        </p:txBody>
      </p:sp>
      <p:sp>
        <p:nvSpPr>
          <p:cNvPr id="3" name="Espace réservé du pied de page 2">
            <a:extLst>
              <a:ext uri="{FF2B5EF4-FFF2-40B4-BE49-F238E27FC236}">
                <a16:creationId xmlns:a16="http://schemas.microsoft.com/office/drawing/2014/main" id="{F9C98DF3-D5B7-C0E2-53CE-BDA38C930A0B}"/>
              </a:ext>
            </a:extLst>
          </p:cNvPr>
          <p:cNvSpPr>
            <a:spLocks noGrp="1"/>
          </p:cNvSpPr>
          <p:nvPr>
            <p:ph type="ftr" sz="quarter" idx="11"/>
          </p:nvPr>
        </p:nvSpPr>
        <p:spPr/>
        <p:txBody>
          <a:bodyPr/>
          <a:lstStyle/>
          <a:p>
            <a:endParaRPr lang="en-GB"/>
          </a:p>
        </p:txBody>
      </p:sp>
      <p:sp>
        <p:nvSpPr>
          <p:cNvPr id="4" name="Espace réservé du numéro de diapositive 3">
            <a:extLst>
              <a:ext uri="{FF2B5EF4-FFF2-40B4-BE49-F238E27FC236}">
                <a16:creationId xmlns:a16="http://schemas.microsoft.com/office/drawing/2014/main" id="{A63CD44E-F9FF-916A-62B0-3C6175EAE822}"/>
              </a:ext>
            </a:extLst>
          </p:cNvPr>
          <p:cNvSpPr>
            <a:spLocks noGrp="1"/>
          </p:cNvSpPr>
          <p:nvPr>
            <p:ph type="sldNum" sz="quarter" idx="12"/>
          </p:nvPr>
        </p:nvSpPr>
        <p:spPr/>
        <p:txBody>
          <a:bodyPr/>
          <a:lstStyle/>
          <a:p>
            <a:fld id="{DF5A18A2-5744-4429-9675-DE563E6B408F}" type="slidenum">
              <a:rPr lang="en-GB" smtClean="0"/>
              <a:t>‹#›</a:t>
            </a:fld>
            <a:endParaRPr lang="en-GB"/>
          </a:p>
        </p:txBody>
      </p:sp>
    </p:spTree>
    <p:extLst>
      <p:ext uri="{BB962C8B-B14F-4D97-AF65-F5344CB8AC3E}">
        <p14:creationId xmlns:p14="http://schemas.microsoft.com/office/powerpoint/2010/main" val="35566884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B4108D-F1B5-C730-B4D6-664A7394453B}"/>
              </a:ext>
            </a:extLst>
          </p:cNvPr>
          <p:cNvSpPr>
            <a:spLocks noGrp="1"/>
          </p:cNvSpPr>
          <p:nvPr>
            <p:ph type="title"/>
          </p:nvPr>
        </p:nvSpPr>
        <p:spPr>
          <a:xfrm>
            <a:off x="749358" y="407988"/>
            <a:ext cx="3508805" cy="1427956"/>
          </a:xfrm>
        </p:spPr>
        <p:txBody>
          <a:bodyPr anchor="b"/>
          <a:lstStyle>
            <a:lvl1pPr>
              <a:defRPr sz="2855"/>
            </a:lvl1pPr>
          </a:lstStyle>
          <a:p>
            <a:r>
              <a:rPr lang="fr-FR"/>
              <a:t>Modifiez le style du titre</a:t>
            </a:r>
            <a:endParaRPr lang="en-GB"/>
          </a:p>
        </p:txBody>
      </p:sp>
      <p:sp>
        <p:nvSpPr>
          <p:cNvPr id="3" name="Espace réservé du contenu 2">
            <a:extLst>
              <a:ext uri="{FF2B5EF4-FFF2-40B4-BE49-F238E27FC236}">
                <a16:creationId xmlns:a16="http://schemas.microsoft.com/office/drawing/2014/main" id="{C98FC7B8-4CCC-FBC5-D7C5-909B4630E0E2}"/>
              </a:ext>
            </a:extLst>
          </p:cNvPr>
          <p:cNvSpPr>
            <a:spLocks noGrp="1"/>
          </p:cNvSpPr>
          <p:nvPr>
            <p:ph idx="1"/>
          </p:nvPr>
        </p:nvSpPr>
        <p:spPr>
          <a:xfrm>
            <a:off x="4625050" y="881140"/>
            <a:ext cx="5507564" cy="4349034"/>
          </a:xfrm>
        </p:spPr>
        <p:txBody>
          <a:bodyPr/>
          <a:lstStyle>
            <a:lvl1pPr>
              <a:defRPr sz="2855"/>
            </a:lvl1pPr>
            <a:lvl2pPr>
              <a:defRPr sz="2498"/>
            </a:lvl2pPr>
            <a:lvl3pPr>
              <a:defRPr sz="2142"/>
            </a:lvl3pPr>
            <a:lvl4pPr>
              <a:defRPr sz="1785"/>
            </a:lvl4pPr>
            <a:lvl5pPr>
              <a:defRPr sz="1785"/>
            </a:lvl5pPr>
            <a:lvl6pPr>
              <a:defRPr sz="1785"/>
            </a:lvl6pPr>
            <a:lvl7pPr>
              <a:defRPr sz="1785"/>
            </a:lvl7pPr>
            <a:lvl8pPr>
              <a:defRPr sz="1785"/>
            </a:lvl8pPr>
            <a:lvl9pPr>
              <a:defRPr sz="1785"/>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a16="http://schemas.microsoft.com/office/drawing/2014/main" id="{CE56977D-8231-B99C-0AA3-4B77BFB7ED3D}"/>
              </a:ext>
            </a:extLst>
          </p:cNvPr>
          <p:cNvSpPr>
            <a:spLocks noGrp="1"/>
          </p:cNvSpPr>
          <p:nvPr>
            <p:ph type="body" sz="half" idx="2"/>
          </p:nvPr>
        </p:nvSpPr>
        <p:spPr>
          <a:xfrm>
            <a:off x="749358" y="1835944"/>
            <a:ext cx="3508805" cy="3401313"/>
          </a:xfrm>
        </p:spPr>
        <p:txBody>
          <a:bodyPr/>
          <a:lstStyle>
            <a:lvl1pPr marL="0" indent="0">
              <a:buNone/>
              <a:defRPr sz="1428"/>
            </a:lvl1pPr>
            <a:lvl2pPr marL="407960" indent="0">
              <a:buNone/>
              <a:defRPr sz="1249"/>
            </a:lvl2pPr>
            <a:lvl3pPr marL="815919" indent="0">
              <a:buNone/>
              <a:defRPr sz="1071"/>
            </a:lvl3pPr>
            <a:lvl4pPr marL="1223879" indent="0">
              <a:buNone/>
              <a:defRPr sz="892"/>
            </a:lvl4pPr>
            <a:lvl5pPr marL="1631838" indent="0">
              <a:buNone/>
              <a:defRPr sz="892"/>
            </a:lvl5pPr>
            <a:lvl6pPr marL="2039798" indent="0">
              <a:buNone/>
              <a:defRPr sz="892"/>
            </a:lvl6pPr>
            <a:lvl7pPr marL="2447757" indent="0">
              <a:buNone/>
              <a:defRPr sz="892"/>
            </a:lvl7pPr>
            <a:lvl8pPr marL="2855717" indent="0">
              <a:buNone/>
              <a:defRPr sz="892"/>
            </a:lvl8pPr>
            <a:lvl9pPr marL="3263676" indent="0">
              <a:buNone/>
              <a:defRPr sz="892"/>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B9ED072-D83B-1165-CD66-58E31CA12FFB}"/>
              </a:ext>
            </a:extLst>
          </p:cNvPr>
          <p:cNvSpPr>
            <a:spLocks noGrp="1"/>
          </p:cNvSpPr>
          <p:nvPr>
            <p:ph type="dt" sz="half" idx="10"/>
          </p:nvPr>
        </p:nvSpPr>
        <p:spPr/>
        <p:txBody>
          <a:bodyPr/>
          <a:lstStyle/>
          <a:p>
            <a:fld id="{719C39B3-3C3E-43D0-BC09-168BBBEEB9D0}" type="datetimeFigureOut">
              <a:rPr lang="en-GB" smtClean="0"/>
              <a:t>11/03/2025</a:t>
            </a:fld>
            <a:endParaRPr lang="en-GB"/>
          </a:p>
        </p:txBody>
      </p:sp>
      <p:sp>
        <p:nvSpPr>
          <p:cNvPr id="6" name="Espace réservé du pied de page 5">
            <a:extLst>
              <a:ext uri="{FF2B5EF4-FFF2-40B4-BE49-F238E27FC236}">
                <a16:creationId xmlns:a16="http://schemas.microsoft.com/office/drawing/2014/main" id="{56DA7064-550E-259D-B61F-2981A28C8CA4}"/>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D379EA9D-2CE2-3A08-7726-CFC02A2AC1EE}"/>
              </a:ext>
            </a:extLst>
          </p:cNvPr>
          <p:cNvSpPr>
            <a:spLocks noGrp="1"/>
          </p:cNvSpPr>
          <p:nvPr>
            <p:ph type="sldNum" sz="quarter" idx="12"/>
          </p:nvPr>
        </p:nvSpPr>
        <p:spPr/>
        <p:txBody>
          <a:bodyPr/>
          <a:lstStyle/>
          <a:p>
            <a:fld id="{DF5A18A2-5744-4429-9675-DE563E6B408F}" type="slidenum">
              <a:rPr lang="en-GB" smtClean="0"/>
              <a:t>‹#›</a:t>
            </a:fld>
            <a:endParaRPr lang="en-GB"/>
          </a:p>
        </p:txBody>
      </p:sp>
    </p:spTree>
    <p:extLst>
      <p:ext uri="{BB962C8B-B14F-4D97-AF65-F5344CB8AC3E}">
        <p14:creationId xmlns:p14="http://schemas.microsoft.com/office/powerpoint/2010/main" val="9611797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CA3C6F-B4FA-81F4-29C9-8AD8A6E3644B}"/>
              </a:ext>
            </a:extLst>
          </p:cNvPr>
          <p:cNvSpPr>
            <a:spLocks noGrp="1"/>
          </p:cNvSpPr>
          <p:nvPr>
            <p:ph type="title"/>
          </p:nvPr>
        </p:nvSpPr>
        <p:spPr>
          <a:xfrm>
            <a:off x="749358" y="407988"/>
            <a:ext cx="3508805" cy="1427956"/>
          </a:xfrm>
        </p:spPr>
        <p:txBody>
          <a:bodyPr anchor="b"/>
          <a:lstStyle>
            <a:lvl1pPr>
              <a:defRPr sz="2855"/>
            </a:lvl1pPr>
          </a:lstStyle>
          <a:p>
            <a:r>
              <a:rPr lang="fr-FR"/>
              <a:t>Modifiez le style du titre</a:t>
            </a:r>
            <a:endParaRPr lang="en-GB"/>
          </a:p>
        </p:txBody>
      </p:sp>
      <p:sp>
        <p:nvSpPr>
          <p:cNvPr id="3" name="Espace réservé pour une image  2">
            <a:extLst>
              <a:ext uri="{FF2B5EF4-FFF2-40B4-BE49-F238E27FC236}">
                <a16:creationId xmlns:a16="http://schemas.microsoft.com/office/drawing/2014/main" id="{E8E160E2-D426-26DE-D7F0-E757E1E98F9E}"/>
              </a:ext>
            </a:extLst>
          </p:cNvPr>
          <p:cNvSpPr>
            <a:spLocks noGrp="1"/>
          </p:cNvSpPr>
          <p:nvPr>
            <p:ph type="pic" idx="1"/>
          </p:nvPr>
        </p:nvSpPr>
        <p:spPr>
          <a:xfrm>
            <a:off x="4625050" y="881140"/>
            <a:ext cx="5507564" cy="4349034"/>
          </a:xfrm>
        </p:spPr>
        <p:txBody>
          <a:bodyPr/>
          <a:lstStyle>
            <a:lvl1pPr marL="0" indent="0">
              <a:buNone/>
              <a:defRPr sz="2855"/>
            </a:lvl1pPr>
            <a:lvl2pPr marL="407960" indent="0">
              <a:buNone/>
              <a:defRPr sz="2498"/>
            </a:lvl2pPr>
            <a:lvl3pPr marL="815919" indent="0">
              <a:buNone/>
              <a:defRPr sz="2142"/>
            </a:lvl3pPr>
            <a:lvl4pPr marL="1223879" indent="0">
              <a:buNone/>
              <a:defRPr sz="1785"/>
            </a:lvl4pPr>
            <a:lvl5pPr marL="1631838" indent="0">
              <a:buNone/>
              <a:defRPr sz="1785"/>
            </a:lvl5pPr>
            <a:lvl6pPr marL="2039798" indent="0">
              <a:buNone/>
              <a:defRPr sz="1785"/>
            </a:lvl6pPr>
            <a:lvl7pPr marL="2447757" indent="0">
              <a:buNone/>
              <a:defRPr sz="1785"/>
            </a:lvl7pPr>
            <a:lvl8pPr marL="2855717" indent="0">
              <a:buNone/>
              <a:defRPr sz="1785"/>
            </a:lvl8pPr>
            <a:lvl9pPr marL="3263676" indent="0">
              <a:buNone/>
              <a:defRPr sz="1785"/>
            </a:lvl9pPr>
          </a:lstStyle>
          <a:p>
            <a:endParaRPr lang="en-GB"/>
          </a:p>
        </p:txBody>
      </p:sp>
      <p:sp>
        <p:nvSpPr>
          <p:cNvPr id="4" name="Espace réservé du texte 3">
            <a:extLst>
              <a:ext uri="{FF2B5EF4-FFF2-40B4-BE49-F238E27FC236}">
                <a16:creationId xmlns:a16="http://schemas.microsoft.com/office/drawing/2014/main" id="{848F8493-0641-A015-79D2-03BA4E886E17}"/>
              </a:ext>
            </a:extLst>
          </p:cNvPr>
          <p:cNvSpPr>
            <a:spLocks noGrp="1"/>
          </p:cNvSpPr>
          <p:nvPr>
            <p:ph type="body" sz="half" idx="2"/>
          </p:nvPr>
        </p:nvSpPr>
        <p:spPr>
          <a:xfrm>
            <a:off x="749358" y="1835944"/>
            <a:ext cx="3508805" cy="3401313"/>
          </a:xfrm>
        </p:spPr>
        <p:txBody>
          <a:bodyPr/>
          <a:lstStyle>
            <a:lvl1pPr marL="0" indent="0">
              <a:buNone/>
              <a:defRPr sz="1428"/>
            </a:lvl1pPr>
            <a:lvl2pPr marL="407960" indent="0">
              <a:buNone/>
              <a:defRPr sz="1249"/>
            </a:lvl2pPr>
            <a:lvl3pPr marL="815919" indent="0">
              <a:buNone/>
              <a:defRPr sz="1071"/>
            </a:lvl3pPr>
            <a:lvl4pPr marL="1223879" indent="0">
              <a:buNone/>
              <a:defRPr sz="892"/>
            </a:lvl4pPr>
            <a:lvl5pPr marL="1631838" indent="0">
              <a:buNone/>
              <a:defRPr sz="892"/>
            </a:lvl5pPr>
            <a:lvl6pPr marL="2039798" indent="0">
              <a:buNone/>
              <a:defRPr sz="892"/>
            </a:lvl6pPr>
            <a:lvl7pPr marL="2447757" indent="0">
              <a:buNone/>
              <a:defRPr sz="892"/>
            </a:lvl7pPr>
            <a:lvl8pPr marL="2855717" indent="0">
              <a:buNone/>
              <a:defRPr sz="892"/>
            </a:lvl8pPr>
            <a:lvl9pPr marL="3263676" indent="0">
              <a:buNone/>
              <a:defRPr sz="892"/>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17A2B8F-7D24-0378-8A1A-C9512772FCA3}"/>
              </a:ext>
            </a:extLst>
          </p:cNvPr>
          <p:cNvSpPr>
            <a:spLocks noGrp="1"/>
          </p:cNvSpPr>
          <p:nvPr>
            <p:ph type="dt" sz="half" idx="10"/>
          </p:nvPr>
        </p:nvSpPr>
        <p:spPr/>
        <p:txBody>
          <a:bodyPr/>
          <a:lstStyle/>
          <a:p>
            <a:fld id="{719C39B3-3C3E-43D0-BC09-168BBBEEB9D0}" type="datetimeFigureOut">
              <a:rPr lang="en-GB" smtClean="0"/>
              <a:t>11/03/2025</a:t>
            </a:fld>
            <a:endParaRPr lang="en-GB"/>
          </a:p>
        </p:txBody>
      </p:sp>
      <p:sp>
        <p:nvSpPr>
          <p:cNvPr id="6" name="Espace réservé du pied de page 5">
            <a:extLst>
              <a:ext uri="{FF2B5EF4-FFF2-40B4-BE49-F238E27FC236}">
                <a16:creationId xmlns:a16="http://schemas.microsoft.com/office/drawing/2014/main" id="{8773242C-776A-FFCE-B92B-86DF812E59DB}"/>
              </a:ext>
            </a:extLst>
          </p:cNvPr>
          <p:cNvSpPr>
            <a:spLocks noGrp="1"/>
          </p:cNvSpPr>
          <p:nvPr>
            <p:ph type="ftr" sz="quarter" idx="11"/>
          </p:nvPr>
        </p:nvSpPr>
        <p:spPr/>
        <p:txBody>
          <a:bodyPr/>
          <a:lstStyle/>
          <a:p>
            <a:endParaRPr lang="en-GB"/>
          </a:p>
        </p:txBody>
      </p:sp>
      <p:sp>
        <p:nvSpPr>
          <p:cNvPr id="7" name="Espace réservé du numéro de diapositive 6">
            <a:extLst>
              <a:ext uri="{FF2B5EF4-FFF2-40B4-BE49-F238E27FC236}">
                <a16:creationId xmlns:a16="http://schemas.microsoft.com/office/drawing/2014/main" id="{A8D0B6F0-D27C-BF70-C546-F792B2B3E475}"/>
              </a:ext>
            </a:extLst>
          </p:cNvPr>
          <p:cNvSpPr>
            <a:spLocks noGrp="1"/>
          </p:cNvSpPr>
          <p:nvPr>
            <p:ph type="sldNum" sz="quarter" idx="12"/>
          </p:nvPr>
        </p:nvSpPr>
        <p:spPr/>
        <p:txBody>
          <a:bodyPr/>
          <a:lstStyle/>
          <a:p>
            <a:fld id="{DF5A18A2-5744-4429-9675-DE563E6B408F}" type="slidenum">
              <a:rPr lang="en-GB" smtClean="0"/>
              <a:t>‹#›</a:t>
            </a:fld>
            <a:endParaRPr lang="en-GB"/>
          </a:p>
        </p:txBody>
      </p:sp>
    </p:spTree>
    <p:extLst>
      <p:ext uri="{BB962C8B-B14F-4D97-AF65-F5344CB8AC3E}">
        <p14:creationId xmlns:p14="http://schemas.microsoft.com/office/powerpoint/2010/main" val="9939779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C18D5E2-ED5C-2B17-5303-3A60279E0922}"/>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7BB4E55F-F0C2-0190-5461-E88A94349C5D}"/>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52E470F4-09E3-B8D6-FAD5-3F64FD9BDF58}"/>
              </a:ext>
            </a:extLst>
          </p:cNvPr>
          <p:cNvSpPr>
            <a:spLocks noGrp="1"/>
          </p:cNvSpPr>
          <p:nvPr>
            <p:ph type="dt" sz="half" idx="10"/>
          </p:nvPr>
        </p:nvSpPr>
        <p:spPr/>
        <p:txBody>
          <a:bodyPr/>
          <a:lstStyle/>
          <a:p>
            <a:fld id="{719C39B3-3C3E-43D0-BC09-168BBBEEB9D0}" type="datetimeFigureOut">
              <a:rPr lang="en-GB" smtClean="0"/>
              <a:t>11/03/2025</a:t>
            </a:fld>
            <a:endParaRPr lang="en-GB"/>
          </a:p>
        </p:txBody>
      </p:sp>
      <p:sp>
        <p:nvSpPr>
          <p:cNvPr id="5" name="Espace réservé du pied de page 4">
            <a:extLst>
              <a:ext uri="{FF2B5EF4-FFF2-40B4-BE49-F238E27FC236}">
                <a16:creationId xmlns:a16="http://schemas.microsoft.com/office/drawing/2014/main" id="{779DD25C-982C-A6BC-BDFA-70CF8402574A}"/>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69B87381-7666-C6B2-01CE-41F9396054B6}"/>
              </a:ext>
            </a:extLst>
          </p:cNvPr>
          <p:cNvSpPr>
            <a:spLocks noGrp="1"/>
          </p:cNvSpPr>
          <p:nvPr>
            <p:ph type="sldNum" sz="quarter" idx="12"/>
          </p:nvPr>
        </p:nvSpPr>
        <p:spPr/>
        <p:txBody>
          <a:bodyPr/>
          <a:lstStyle/>
          <a:p>
            <a:fld id="{DF5A18A2-5744-4429-9675-DE563E6B408F}" type="slidenum">
              <a:rPr lang="en-GB" smtClean="0"/>
              <a:t>‹#›</a:t>
            </a:fld>
            <a:endParaRPr lang="en-GB"/>
          </a:p>
        </p:txBody>
      </p:sp>
    </p:spTree>
    <p:extLst>
      <p:ext uri="{BB962C8B-B14F-4D97-AF65-F5344CB8AC3E}">
        <p14:creationId xmlns:p14="http://schemas.microsoft.com/office/powerpoint/2010/main" val="4201535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8D79689-1CDA-A0D7-E7F4-47F459CB98C7}"/>
              </a:ext>
            </a:extLst>
          </p:cNvPr>
          <p:cNvSpPr>
            <a:spLocks noGrp="1"/>
          </p:cNvSpPr>
          <p:nvPr>
            <p:ph type="title" orient="vert"/>
          </p:nvPr>
        </p:nvSpPr>
        <p:spPr>
          <a:xfrm>
            <a:off x="7785383" y="325823"/>
            <a:ext cx="2345814" cy="5186259"/>
          </a:xfrm>
        </p:spPr>
        <p:txBody>
          <a:bodyPr vert="eaVert"/>
          <a:lstStyle/>
          <a:p>
            <a:r>
              <a:rPr lang="fr-FR"/>
              <a:t>Modifiez le style du titre</a:t>
            </a:r>
            <a:endParaRPr lang="en-GB"/>
          </a:p>
        </p:txBody>
      </p:sp>
      <p:sp>
        <p:nvSpPr>
          <p:cNvPr id="3" name="Espace réservé du texte vertical 2">
            <a:extLst>
              <a:ext uri="{FF2B5EF4-FFF2-40B4-BE49-F238E27FC236}">
                <a16:creationId xmlns:a16="http://schemas.microsoft.com/office/drawing/2014/main" id="{EB2A3CD8-2181-0D52-AF96-600E2010873B}"/>
              </a:ext>
            </a:extLst>
          </p:cNvPr>
          <p:cNvSpPr>
            <a:spLocks noGrp="1"/>
          </p:cNvSpPr>
          <p:nvPr>
            <p:ph type="body" orient="vert" idx="1"/>
          </p:nvPr>
        </p:nvSpPr>
        <p:spPr>
          <a:xfrm>
            <a:off x="747941" y="325823"/>
            <a:ext cx="6901453" cy="5186259"/>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21F2F8A8-DA71-D916-F3D6-40BC91DFB45E}"/>
              </a:ext>
            </a:extLst>
          </p:cNvPr>
          <p:cNvSpPr>
            <a:spLocks noGrp="1"/>
          </p:cNvSpPr>
          <p:nvPr>
            <p:ph type="dt" sz="half" idx="10"/>
          </p:nvPr>
        </p:nvSpPr>
        <p:spPr/>
        <p:txBody>
          <a:bodyPr/>
          <a:lstStyle/>
          <a:p>
            <a:fld id="{719C39B3-3C3E-43D0-BC09-168BBBEEB9D0}" type="datetimeFigureOut">
              <a:rPr lang="en-GB" smtClean="0"/>
              <a:t>11/03/2025</a:t>
            </a:fld>
            <a:endParaRPr lang="en-GB"/>
          </a:p>
        </p:txBody>
      </p:sp>
      <p:sp>
        <p:nvSpPr>
          <p:cNvPr id="5" name="Espace réservé du pied de page 4">
            <a:extLst>
              <a:ext uri="{FF2B5EF4-FFF2-40B4-BE49-F238E27FC236}">
                <a16:creationId xmlns:a16="http://schemas.microsoft.com/office/drawing/2014/main" id="{4DE905C1-1134-3E03-CC20-E935E080A4C5}"/>
              </a:ext>
            </a:extLst>
          </p:cNvPr>
          <p:cNvSpPr>
            <a:spLocks noGrp="1"/>
          </p:cNvSpPr>
          <p:nvPr>
            <p:ph type="ftr" sz="quarter" idx="11"/>
          </p:nvPr>
        </p:nvSpPr>
        <p:spPr/>
        <p:txBody>
          <a:bodyPr/>
          <a:lstStyle/>
          <a:p>
            <a:endParaRPr lang="en-GB"/>
          </a:p>
        </p:txBody>
      </p:sp>
      <p:sp>
        <p:nvSpPr>
          <p:cNvPr id="6" name="Espace réservé du numéro de diapositive 5">
            <a:extLst>
              <a:ext uri="{FF2B5EF4-FFF2-40B4-BE49-F238E27FC236}">
                <a16:creationId xmlns:a16="http://schemas.microsoft.com/office/drawing/2014/main" id="{2C1F824B-C5F5-822F-19ED-01047916DAEC}"/>
              </a:ext>
            </a:extLst>
          </p:cNvPr>
          <p:cNvSpPr>
            <a:spLocks noGrp="1"/>
          </p:cNvSpPr>
          <p:nvPr>
            <p:ph type="sldNum" sz="quarter" idx="12"/>
          </p:nvPr>
        </p:nvSpPr>
        <p:spPr/>
        <p:txBody>
          <a:bodyPr/>
          <a:lstStyle/>
          <a:p>
            <a:fld id="{DF5A18A2-5744-4429-9675-DE563E6B408F}" type="slidenum">
              <a:rPr lang="en-GB" smtClean="0"/>
              <a:t>‹#›</a:t>
            </a:fld>
            <a:endParaRPr lang="en-GB"/>
          </a:p>
        </p:txBody>
      </p:sp>
    </p:spTree>
    <p:extLst>
      <p:ext uri="{BB962C8B-B14F-4D97-AF65-F5344CB8AC3E}">
        <p14:creationId xmlns:p14="http://schemas.microsoft.com/office/powerpoint/2010/main" val="25299094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58844" y="3010225"/>
            <a:ext cx="5113692" cy="433011"/>
          </a:xfrm>
          <a:prstGeom prst="rect">
            <a:avLst/>
          </a:prstGeom>
        </p:spPr>
        <p:txBody>
          <a:bodyPr>
            <a:noAutofit/>
          </a:bodyPr>
          <a:lstStyle>
            <a:lvl1pPr algn="r">
              <a:lnSpc>
                <a:spcPct val="100000"/>
              </a:lnSpc>
              <a:defRPr sz="2380" b="0" spc="-178">
                <a:solidFill>
                  <a:schemeClr val="accent2"/>
                </a:solidFill>
                <a:effectLst>
                  <a:outerShdw dist="38100" dir="2700000" algn="ctr" rotWithShape="0">
                    <a:srgbClr val="000000">
                      <a:alpha val="15000"/>
                    </a:srgbClr>
                  </a:outerShdw>
                </a:effectLst>
                <a:latin typeface="Calibri" pitchFamily="34" charset="0"/>
                <a:cs typeface="Calibri" pitchFamily="34" charset="0"/>
              </a:defRPr>
            </a:lvl1pPr>
          </a:lstStyle>
          <a:p>
            <a:r>
              <a:rPr lang="en-US" dirty="0"/>
              <a:t>Titre</a:t>
            </a:r>
          </a:p>
        </p:txBody>
      </p:sp>
      <p:sp>
        <p:nvSpPr>
          <p:cNvPr id="12" name="Text Placeholder 7"/>
          <p:cNvSpPr>
            <a:spLocks noGrp="1"/>
          </p:cNvSpPr>
          <p:nvPr>
            <p:ph type="body" sz="quarter" idx="11" hasCustomPrompt="1"/>
          </p:nvPr>
        </p:nvSpPr>
        <p:spPr>
          <a:xfrm>
            <a:off x="458843" y="3451834"/>
            <a:ext cx="5113692" cy="416488"/>
          </a:xfrm>
          <a:prstGeom prst="rect">
            <a:avLst/>
          </a:prstGeom>
        </p:spPr>
        <p:txBody>
          <a:bodyPr>
            <a:noAutofit/>
          </a:bodyPr>
          <a:lstStyle>
            <a:lvl1pPr marL="0" indent="0" algn="r">
              <a:spcBef>
                <a:spcPts val="0"/>
              </a:spcBef>
              <a:buNone/>
              <a:defRPr sz="1904" b="0" spc="0">
                <a:solidFill>
                  <a:srgbClr val="DA0046"/>
                </a:solidFill>
                <a:latin typeface="Calibri" pitchFamily="34" charset="0"/>
                <a:cs typeface="Calibri" pitchFamily="34" charset="0"/>
              </a:defRPr>
            </a:lvl1pPr>
          </a:lstStyle>
          <a:p>
            <a:pPr lvl="0"/>
            <a:r>
              <a:rPr lang="en-US" dirty="0"/>
              <a:t>Sous titre</a:t>
            </a:r>
          </a:p>
        </p:txBody>
      </p:sp>
      <p:sp>
        <p:nvSpPr>
          <p:cNvPr id="8" name="Rectangle 7"/>
          <p:cNvSpPr/>
          <p:nvPr/>
        </p:nvSpPr>
        <p:spPr>
          <a:xfrm>
            <a:off x="1" y="5654897"/>
            <a:ext cx="5604020" cy="4649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99" dirty="0">
              <a:solidFill>
                <a:prstClr val="white"/>
              </a:solidFill>
            </a:endParaRPr>
          </a:p>
        </p:txBody>
      </p:sp>
      <p:sp>
        <p:nvSpPr>
          <p:cNvPr id="10" name="Text Placeholder 7"/>
          <p:cNvSpPr>
            <a:spLocks noGrp="1"/>
          </p:cNvSpPr>
          <p:nvPr>
            <p:ph type="body" sz="quarter" idx="12" hasCustomPrompt="1"/>
          </p:nvPr>
        </p:nvSpPr>
        <p:spPr>
          <a:xfrm>
            <a:off x="3567345" y="4531366"/>
            <a:ext cx="2036676" cy="416488"/>
          </a:xfrm>
          <a:prstGeom prst="rect">
            <a:avLst/>
          </a:prstGeom>
        </p:spPr>
        <p:txBody>
          <a:bodyPr>
            <a:noAutofit/>
          </a:bodyPr>
          <a:lstStyle>
            <a:lvl1pPr marL="0" indent="0" algn="r">
              <a:spcBef>
                <a:spcPts val="0"/>
              </a:spcBef>
              <a:buNone/>
              <a:defRPr sz="1428" b="0" spc="0">
                <a:solidFill>
                  <a:schemeClr val="bg1">
                    <a:lumMod val="65000"/>
                  </a:schemeClr>
                </a:solidFill>
                <a:latin typeface="Calibri" pitchFamily="34" charset="0"/>
                <a:cs typeface="Calibri" pitchFamily="34" charset="0"/>
              </a:defRPr>
            </a:lvl1pPr>
          </a:lstStyle>
          <a:p>
            <a:pPr lvl="0"/>
            <a:r>
              <a:rPr lang="fr-FR" dirty="0"/>
              <a:t>24/02/2014</a:t>
            </a:r>
            <a:endParaRPr lang="en-US" dirty="0"/>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 y="1"/>
            <a:ext cx="10879137" cy="6119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79300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fade">
                                      <p:cBhvr>
                                        <p:cTn id="13"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Diapositive de titre">
    <p:spTree>
      <p:nvGrpSpPr>
        <p:cNvPr id="1" name=""/>
        <p:cNvGrpSpPr/>
        <p:nvPr/>
      </p:nvGrpSpPr>
      <p:grpSpPr>
        <a:xfrm>
          <a:off x="0" y="0"/>
          <a:ext cx="0" cy="0"/>
          <a:chOff x="0" y="0"/>
          <a:chExt cx="0" cy="0"/>
        </a:xfrm>
      </p:grpSpPr>
      <p:sp>
        <p:nvSpPr>
          <p:cNvPr id="27" name="Rectangle 26"/>
          <p:cNvSpPr/>
          <p:nvPr userDrawn="1"/>
        </p:nvSpPr>
        <p:spPr>
          <a:xfrm>
            <a:off x="0" y="5707089"/>
            <a:ext cx="10879138" cy="412725"/>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74"/>
          </a:p>
        </p:txBody>
      </p:sp>
      <p:pic>
        <p:nvPicPr>
          <p:cNvPr id="26" name="Image 25" descr="DB_WWN Logo_RGB Center.png"/>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168680" y="5810403"/>
            <a:ext cx="806079" cy="198824"/>
          </a:xfrm>
          <a:prstGeom prst="rect">
            <a:avLst/>
          </a:prstGeom>
        </p:spPr>
      </p:pic>
      <p:pic>
        <p:nvPicPr>
          <p:cNvPr id="28" name="Image 27"/>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060275" y="176613"/>
            <a:ext cx="596688" cy="356427"/>
          </a:xfrm>
          <a:prstGeom prst="rect">
            <a:avLst/>
          </a:prstGeom>
        </p:spPr>
      </p:pic>
    </p:spTree>
    <p:extLst>
      <p:ext uri="{BB962C8B-B14F-4D97-AF65-F5344CB8AC3E}">
        <p14:creationId xmlns:p14="http://schemas.microsoft.com/office/powerpoint/2010/main" val="48555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Diapositive de transition">
    <p:spTree>
      <p:nvGrpSpPr>
        <p:cNvPr id="1" name=""/>
        <p:cNvGrpSpPr/>
        <p:nvPr/>
      </p:nvGrpSpPr>
      <p:grpSpPr>
        <a:xfrm>
          <a:off x="0" y="0"/>
          <a:ext cx="0" cy="0"/>
          <a:chOff x="0" y="0"/>
          <a:chExt cx="0" cy="0"/>
        </a:xfrm>
      </p:grpSpPr>
      <p:sp>
        <p:nvSpPr>
          <p:cNvPr id="3" name="Rectangle 2"/>
          <p:cNvSpPr/>
          <p:nvPr userDrawn="1"/>
        </p:nvSpPr>
        <p:spPr>
          <a:xfrm>
            <a:off x="960" y="0"/>
            <a:ext cx="10879138" cy="61198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9" y="5432"/>
            <a:ext cx="10881077" cy="6108948"/>
          </a:xfrm>
          <a:prstGeom prst="rect">
            <a:avLst/>
          </a:prstGeom>
        </p:spPr>
      </p:pic>
      <p:sp>
        <p:nvSpPr>
          <p:cNvPr id="4" name="Ellipse 3"/>
          <p:cNvSpPr/>
          <p:nvPr userDrawn="1"/>
        </p:nvSpPr>
        <p:spPr>
          <a:xfrm>
            <a:off x="4783254" y="1543050"/>
            <a:ext cx="1102157" cy="108585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sp>
        <p:nvSpPr>
          <p:cNvPr id="6" name="Espace réservé du contenu 5"/>
          <p:cNvSpPr>
            <a:spLocks noGrp="1"/>
          </p:cNvSpPr>
          <p:nvPr>
            <p:ph sz="quarter" idx="10" hasCustomPrompt="1"/>
          </p:nvPr>
        </p:nvSpPr>
        <p:spPr>
          <a:xfrm>
            <a:off x="4885272" y="1866900"/>
            <a:ext cx="898119" cy="438150"/>
          </a:xfrm>
          <a:prstGeom prst="rect">
            <a:avLst/>
          </a:prstGeom>
        </p:spPr>
        <p:txBody>
          <a:bodyPr/>
          <a:lstStyle>
            <a:lvl1pPr marL="0" indent="0" algn="ctr">
              <a:buNone/>
              <a:defRPr>
                <a:solidFill>
                  <a:schemeClr val="bg2"/>
                </a:solidFill>
              </a:defRPr>
            </a:lvl1pPr>
          </a:lstStyle>
          <a:p>
            <a:pPr lvl="0"/>
            <a:fld id="{5A9D47BD-1983-434C-B18D-181BFDE18BF6}" type="slidenum">
              <a:rPr lang="fr-FR" smtClean="0"/>
              <a:t>‹N°›</a:t>
            </a:fld>
            <a:endParaRPr lang="fr-FR" dirty="0"/>
          </a:p>
        </p:txBody>
      </p:sp>
      <p:sp>
        <p:nvSpPr>
          <p:cNvPr id="7" name="Titre 6"/>
          <p:cNvSpPr>
            <a:spLocks noGrp="1"/>
          </p:cNvSpPr>
          <p:nvPr>
            <p:ph type="title" hasCustomPrompt="1"/>
          </p:nvPr>
        </p:nvSpPr>
        <p:spPr>
          <a:xfrm>
            <a:off x="218774" y="2954341"/>
            <a:ext cx="10443510" cy="1182687"/>
          </a:xfrm>
          <a:prstGeom prst="rect">
            <a:avLst/>
          </a:prstGeom>
        </p:spPr>
        <p:txBody>
          <a:bodyPr lIns="0" tIns="0" rIns="0" bIns="0"/>
          <a:lstStyle>
            <a:lvl1pPr algn="ctr">
              <a:defRPr sz="3600" b="1">
                <a:solidFill>
                  <a:schemeClr val="bg1"/>
                </a:solidFill>
                <a:latin typeface="Arial" panose="020B0604020202020204" pitchFamily="34" charset="0"/>
                <a:cs typeface="Arial" panose="020B0604020202020204" pitchFamily="34" charset="0"/>
              </a:defRPr>
            </a:lvl1pPr>
          </a:lstStyle>
          <a:p>
            <a:r>
              <a:rPr lang="fr-FR" dirty="0"/>
              <a:t>Titre de la partie</a:t>
            </a:r>
          </a:p>
        </p:txBody>
      </p:sp>
      <p:pic>
        <p:nvPicPr>
          <p:cNvPr id="13" name="Image 12" descr="DB_WWN Logo_Center K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6755" y="5764804"/>
            <a:ext cx="919286" cy="210218"/>
          </a:xfrm>
          <a:prstGeom prst="rect">
            <a:avLst/>
          </a:prstGeom>
        </p:spPr>
      </p:pic>
    </p:spTree>
    <p:extLst>
      <p:ext uri="{BB962C8B-B14F-4D97-AF65-F5344CB8AC3E}">
        <p14:creationId xmlns:p14="http://schemas.microsoft.com/office/powerpoint/2010/main" val="1850166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apositive de transition">
    <p:spTree>
      <p:nvGrpSpPr>
        <p:cNvPr id="1" name=""/>
        <p:cNvGrpSpPr/>
        <p:nvPr/>
      </p:nvGrpSpPr>
      <p:grpSpPr>
        <a:xfrm>
          <a:off x="0" y="0"/>
          <a:ext cx="0" cy="0"/>
          <a:chOff x="0" y="0"/>
          <a:chExt cx="0" cy="0"/>
        </a:xfrm>
      </p:grpSpPr>
      <p:sp>
        <p:nvSpPr>
          <p:cNvPr id="3" name="Rectangle 2"/>
          <p:cNvSpPr/>
          <p:nvPr userDrawn="1"/>
        </p:nvSpPr>
        <p:spPr>
          <a:xfrm>
            <a:off x="960" y="0"/>
            <a:ext cx="10879138" cy="61198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sp>
        <p:nvSpPr>
          <p:cNvPr id="7" name="Titre 6"/>
          <p:cNvSpPr>
            <a:spLocks noGrp="1"/>
          </p:cNvSpPr>
          <p:nvPr>
            <p:ph type="title" hasCustomPrompt="1"/>
          </p:nvPr>
        </p:nvSpPr>
        <p:spPr>
          <a:xfrm>
            <a:off x="218774" y="2954341"/>
            <a:ext cx="10443510" cy="1182687"/>
          </a:xfrm>
          <a:prstGeom prst="rect">
            <a:avLst/>
          </a:prstGeom>
        </p:spPr>
        <p:txBody>
          <a:bodyPr lIns="0" tIns="0" rIns="0" bIns="0"/>
          <a:lstStyle>
            <a:lvl1pPr algn="ctr">
              <a:defRPr sz="3600" b="1">
                <a:solidFill>
                  <a:schemeClr val="bg1"/>
                </a:solidFill>
                <a:latin typeface="Arial" panose="020B0604020202020204" pitchFamily="34" charset="0"/>
                <a:cs typeface="Arial" panose="020B0604020202020204" pitchFamily="34" charset="0"/>
              </a:defRPr>
            </a:lvl1pPr>
          </a:lstStyle>
          <a:p>
            <a:r>
              <a:rPr lang="fr-FR" dirty="0"/>
              <a:t>Titre de la partie</a:t>
            </a:r>
          </a:p>
        </p:txBody>
      </p:sp>
      <p:pic>
        <p:nvPicPr>
          <p:cNvPr id="13" name="Image 12" descr="DB_WWN Logo_Center K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6755" y="5764804"/>
            <a:ext cx="919286" cy="210218"/>
          </a:xfrm>
          <a:prstGeom prst="rect">
            <a:avLst/>
          </a:prstGeom>
        </p:spPr>
      </p:pic>
    </p:spTree>
    <p:extLst>
      <p:ext uri="{BB962C8B-B14F-4D97-AF65-F5344CB8AC3E}">
        <p14:creationId xmlns:p14="http://schemas.microsoft.com/office/powerpoint/2010/main" val="1850166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Diapositive de transition">
    <p:spTree>
      <p:nvGrpSpPr>
        <p:cNvPr id="1" name=""/>
        <p:cNvGrpSpPr/>
        <p:nvPr/>
      </p:nvGrpSpPr>
      <p:grpSpPr>
        <a:xfrm>
          <a:off x="0" y="0"/>
          <a:ext cx="0" cy="0"/>
          <a:chOff x="0" y="0"/>
          <a:chExt cx="0" cy="0"/>
        </a:xfrm>
      </p:grpSpPr>
      <p:sp>
        <p:nvSpPr>
          <p:cNvPr id="3" name="Rectangle 2"/>
          <p:cNvSpPr/>
          <p:nvPr userDrawn="1"/>
        </p:nvSpPr>
        <p:spPr>
          <a:xfrm>
            <a:off x="960" y="0"/>
            <a:ext cx="10879138" cy="61198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9" y="5432"/>
            <a:ext cx="10881077" cy="6108948"/>
          </a:xfrm>
          <a:prstGeom prst="rect">
            <a:avLst/>
          </a:prstGeom>
        </p:spPr>
      </p:pic>
      <p:sp>
        <p:nvSpPr>
          <p:cNvPr id="4" name="Ellipse 3"/>
          <p:cNvSpPr/>
          <p:nvPr userDrawn="1"/>
        </p:nvSpPr>
        <p:spPr>
          <a:xfrm>
            <a:off x="4783254" y="1543050"/>
            <a:ext cx="1102157" cy="108585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sp>
        <p:nvSpPr>
          <p:cNvPr id="6" name="Espace réservé du contenu 5"/>
          <p:cNvSpPr>
            <a:spLocks noGrp="1"/>
          </p:cNvSpPr>
          <p:nvPr>
            <p:ph sz="quarter" idx="10" hasCustomPrompt="1"/>
          </p:nvPr>
        </p:nvSpPr>
        <p:spPr>
          <a:xfrm>
            <a:off x="4885272" y="1866900"/>
            <a:ext cx="898119" cy="438150"/>
          </a:xfrm>
          <a:prstGeom prst="rect">
            <a:avLst/>
          </a:prstGeom>
        </p:spPr>
        <p:txBody>
          <a:bodyPr/>
          <a:lstStyle>
            <a:lvl1pPr marL="0" indent="0" algn="ctr">
              <a:buNone/>
              <a:defRPr>
                <a:solidFill>
                  <a:schemeClr val="bg2"/>
                </a:solidFill>
              </a:defRPr>
            </a:lvl1pPr>
          </a:lstStyle>
          <a:p>
            <a:pPr lvl="0"/>
            <a:fld id="{5A9D47BD-1983-434C-B18D-181BFDE18BF6}" type="slidenum">
              <a:rPr lang="fr-FR" smtClean="0"/>
              <a:t>‹N°›</a:t>
            </a:fld>
            <a:endParaRPr lang="fr-FR" dirty="0"/>
          </a:p>
        </p:txBody>
      </p:sp>
      <p:sp>
        <p:nvSpPr>
          <p:cNvPr id="7" name="Titre 6"/>
          <p:cNvSpPr>
            <a:spLocks noGrp="1"/>
          </p:cNvSpPr>
          <p:nvPr>
            <p:ph type="title" hasCustomPrompt="1"/>
          </p:nvPr>
        </p:nvSpPr>
        <p:spPr>
          <a:xfrm>
            <a:off x="218774" y="2954341"/>
            <a:ext cx="10443510" cy="1182687"/>
          </a:xfrm>
          <a:prstGeom prst="rect">
            <a:avLst/>
          </a:prstGeom>
        </p:spPr>
        <p:txBody>
          <a:bodyPr lIns="0" tIns="0" rIns="0" bIns="0"/>
          <a:lstStyle>
            <a:lvl1pPr algn="ctr">
              <a:defRPr sz="3600" b="1">
                <a:solidFill>
                  <a:schemeClr val="bg1"/>
                </a:solidFill>
                <a:latin typeface="Arial" panose="020B0604020202020204" pitchFamily="34" charset="0"/>
                <a:cs typeface="Arial" panose="020B0604020202020204" pitchFamily="34" charset="0"/>
              </a:defRPr>
            </a:lvl1pPr>
          </a:lstStyle>
          <a:p>
            <a:r>
              <a:rPr lang="fr-FR" dirty="0"/>
              <a:t>Titre de la partie</a:t>
            </a:r>
          </a:p>
        </p:txBody>
      </p:sp>
      <p:pic>
        <p:nvPicPr>
          <p:cNvPr id="13" name="Image 12" descr="DB_WWN Logo_Center K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6755" y="5764804"/>
            <a:ext cx="919286" cy="210218"/>
          </a:xfrm>
          <a:prstGeom prst="rect">
            <a:avLst/>
          </a:prstGeom>
        </p:spPr>
      </p:pic>
    </p:spTree>
    <p:extLst>
      <p:ext uri="{BB962C8B-B14F-4D97-AF65-F5344CB8AC3E}">
        <p14:creationId xmlns:p14="http://schemas.microsoft.com/office/powerpoint/2010/main" val="1850166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Diapositive de transition">
    <p:spTree>
      <p:nvGrpSpPr>
        <p:cNvPr id="1" name=""/>
        <p:cNvGrpSpPr/>
        <p:nvPr/>
      </p:nvGrpSpPr>
      <p:grpSpPr>
        <a:xfrm>
          <a:off x="0" y="0"/>
          <a:ext cx="0" cy="0"/>
          <a:chOff x="0" y="0"/>
          <a:chExt cx="0" cy="0"/>
        </a:xfrm>
      </p:grpSpPr>
      <p:sp>
        <p:nvSpPr>
          <p:cNvPr id="3" name="Rectangle 2"/>
          <p:cNvSpPr/>
          <p:nvPr userDrawn="1"/>
        </p:nvSpPr>
        <p:spPr>
          <a:xfrm>
            <a:off x="960" y="0"/>
            <a:ext cx="10879138" cy="611981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9" y="5432"/>
            <a:ext cx="10881077" cy="6108948"/>
          </a:xfrm>
          <a:prstGeom prst="rect">
            <a:avLst/>
          </a:prstGeom>
        </p:spPr>
      </p:pic>
      <p:sp>
        <p:nvSpPr>
          <p:cNvPr id="4" name="Ellipse 3"/>
          <p:cNvSpPr/>
          <p:nvPr userDrawn="1"/>
        </p:nvSpPr>
        <p:spPr>
          <a:xfrm>
            <a:off x="4783254" y="1543050"/>
            <a:ext cx="1102157" cy="1085850"/>
          </a:xfrm>
          <a:prstGeom prst="ellipse">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428"/>
          </a:p>
        </p:txBody>
      </p:sp>
      <p:sp>
        <p:nvSpPr>
          <p:cNvPr id="6" name="Espace réservé du contenu 5"/>
          <p:cNvSpPr>
            <a:spLocks noGrp="1"/>
          </p:cNvSpPr>
          <p:nvPr>
            <p:ph sz="quarter" idx="10" hasCustomPrompt="1"/>
          </p:nvPr>
        </p:nvSpPr>
        <p:spPr>
          <a:xfrm>
            <a:off x="4885272" y="1866900"/>
            <a:ext cx="898119" cy="438150"/>
          </a:xfrm>
          <a:prstGeom prst="rect">
            <a:avLst/>
          </a:prstGeom>
        </p:spPr>
        <p:txBody>
          <a:bodyPr/>
          <a:lstStyle>
            <a:lvl1pPr marL="0" indent="0" algn="ctr">
              <a:buNone/>
              <a:defRPr>
                <a:solidFill>
                  <a:schemeClr val="bg2"/>
                </a:solidFill>
              </a:defRPr>
            </a:lvl1pPr>
          </a:lstStyle>
          <a:p>
            <a:pPr lvl="0"/>
            <a:fld id="{5A9D47BD-1983-434C-B18D-181BFDE18BF6}" type="slidenum">
              <a:rPr lang="fr-FR" smtClean="0"/>
              <a:t>‹N°›</a:t>
            </a:fld>
            <a:endParaRPr lang="fr-FR" dirty="0"/>
          </a:p>
        </p:txBody>
      </p:sp>
      <p:sp>
        <p:nvSpPr>
          <p:cNvPr id="7" name="Titre 6"/>
          <p:cNvSpPr>
            <a:spLocks noGrp="1"/>
          </p:cNvSpPr>
          <p:nvPr>
            <p:ph type="title" hasCustomPrompt="1"/>
          </p:nvPr>
        </p:nvSpPr>
        <p:spPr>
          <a:xfrm>
            <a:off x="218774" y="2954341"/>
            <a:ext cx="10443510" cy="1182687"/>
          </a:xfrm>
          <a:prstGeom prst="rect">
            <a:avLst/>
          </a:prstGeom>
        </p:spPr>
        <p:txBody>
          <a:bodyPr lIns="0" tIns="0" rIns="0" bIns="0"/>
          <a:lstStyle>
            <a:lvl1pPr algn="ctr">
              <a:defRPr sz="3600" b="1">
                <a:solidFill>
                  <a:schemeClr val="bg1"/>
                </a:solidFill>
                <a:latin typeface="Arial" panose="020B0604020202020204" pitchFamily="34" charset="0"/>
                <a:cs typeface="Arial" panose="020B0604020202020204" pitchFamily="34" charset="0"/>
              </a:defRPr>
            </a:lvl1pPr>
          </a:lstStyle>
          <a:p>
            <a:r>
              <a:rPr lang="fr-FR" dirty="0"/>
              <a:t>Titre de la partie</a:t>
            </a:r>
          </a:p>
        </p:txBody>
      </p:sp>
      <p:pic>
        <p:nvPicPr>
          <p:cNvPr id="13" name="Image 12" descr="DB_WWN Logo_Center K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6755" y="5764804"/>
            <a:ext cx="919286" cy="210218"/>
          </a:xfrm>
          <a:prstGeom prst="rect">
            <a:avLst/>
          </a:prstGeom>
        </p:spPr>
      </p:pic>
    </p:spTree>
    <p:extLst>
      <p:ext uri="{BB962C8B-B14F-4D97-AF65-F5344CB8AC3E}">
        <p14:creationId xmlns:p14="http://schemas.microsoft.com/office/powerpoint/2010/main" val="1850166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sitive de Contact">
    <p:spTree>
      <p:nvGrpSpPr>
        <p:cNvPr id="1" name=""/>
        <p:cNvGrpSpPr/>
        <p:nvPr/>
      </p:nvGrpSpPr>
      <p:grpSpPr>
        <a:xfrm>
          <a:off x="0" y="0"/>
          <a:ext cx="0" cy="0"/>
          <a:chOff x="0" y="0"/>
          <a:chExt cx="0" cy="0"/>
        </a:xfrm>
      </p:grpSpPr>
      <p:sp>
        <p:nvSpPr>
          <p:cNvPr id="3" name="Rectangle 2"/>
          <p:cNvSpPr/>
          <p:nvPr userDrawn="1"/>
        </p:nvSpPr>
        <p:spPr>
          <a:xfrm>
            <a:off x="0" y="5715007"/>
            <a:ext cx="10879138" cy="404813"/>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28"/>
          </a:p>
        </p:txBody>
      </p:sp>
      <p:sp>
        <p:nvSpPr>
          <p:cNvPr id="9" name="Espace réservé du contenu 8"/>
          <p:cNvSpPr>
            <a:spLocks noGrp="1"/>
          </p:cNvSpPr>
          <p:nvPr>
            <p:ph sz="quarter" idx="14" hasCustomPrompt="1"/>
          </p:nvPr>
        </p:nvSpPr>
        <p:spPr>
          <a:xfrm>
            <a:off x="1957439" y="1743075"/>
            <a:ext cx="6977693" cy="3333750"/>
          </a:xfrm>
          <a:prstGeom prst="rect">
            <a:avLst/>
          </a:prstGeom>
        </p:spPr>
        <p:txBody>
          <a:bodyPr lIns="0" tIns="0" rIns="0" bIns="0"/>
          <a:lstStyle>
            <a:lvl1pPr marL="0" indent="0">
              <a:buNone/>
              <a:defRPr sz="1800" baseline="0">
                <a:solidFill>
                  <a:schemeClr val="tx2"/>
                </a:solidFill>
                <a:latin typeface="Arial" panose="020B0604020202020204" pitchFamily="34" charset="0"/>
                <a:cs typeface="Arial" panose="020B0604020202020204" pitchFamily="34" charset="0"/>
              </a:defRPr>
            </a:lvl1pPr>
          </a:lstStyle>
          <a:p>
            <a:pPr lvl="0"/>
            <a:r>
              <a:rPr lang="fr-FR" dirty="0"/>
              <a:t>Nom Prénom</a:t>
            </a:r>
          </a:p>
          <a:p>
            <a:pPr lvl="0"/>
            <a:r>
              <a:rPr lang="fr-FR" dirty="0"/>
              <a:t>Fonction dans l’entreprise</a:t>
            </a:r>
          </a:p>
        </p:txBody>
      </p:sp>
      <p:pic>
        <p:nvPicPr>
          <p:cNvPr id="10" name="Imag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78714" y="165260"/>
            <a:ext cx="598359" cy="357669"/>
          </a:xfrm>
          <a:prstGeom prst="rect">
            <a:avLst/>
          </a:prstGeom>
        </p:spPr>
      </p:pic>
      <p:sp>
        <p:nvSpPr>
          <p:cNvPr id="16" name="Espace réservé du numéro de diapositive 5"/>
          <p:cNvSpPr txBox="1">
            <a:spLocks/>
          </p:cNvSpPr>
          <p:nvPr userDrawn="1"/>
        </p:nvSpPr>
        <p:spPr>
          <a:xfrm>
            <a:off x="8642222" y="5720351"/>
            <a:ext cx="2133600" cy="273844"/>
          </a:xfrm>
          <a:prstGeom prst="rect">
            <a:avLst/>
          </a:prstGeom>
        </p:spPr>
        <p:txBody>
          <a:bodyPr vert="horz" lIns="91440" tIns="45720" rIns="91440" bIns="45720" rtlCol="0" anchor="ctr"/>
          <a:lstStyle>
            <a:lvl1pPr algn="r">
              <a:defRPr sz="900" b="0">
                <a:solidFill>
                  <a:schemeClr val="tx1">
                    <a:tint val="75000"/>
                  </a:schemeClr>
                </a:solidFill>
                <a:latin typeface="Rockwell"/>
                <a:cs typeface="Rockwe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7D3E5693-F5ED-9541-B7B8-3B9FA2FB78FF}" type="slidenum">
              <a:rPr kumimoji="0" lang="fr-FR" sz="1100" b="0" i="0" u="none" strike="noStrike" kern="1200" cap="none" spc="0" normalizeH="0" baseline="0" noProof="0" smtClean="0">
                <a:ln>
                  <a:noFill/>
                </a:ln>
                <a:solidFill>
                  <a:schemeClr val="tx1">
                    <a:tint val="75000"/>
                  </a:schemeClr>
                </a:solidFill>
                <a:effectLst/>
                <a:uLnTx/>
                <a:uFillTx/>
                <a:latin typeface="Bebas Neue" panose="020B0606020202050201" pitchFamily="34" charset="0"/>
                <a:ea typeface="ＭＳ Ｐゴシック" pitchFamily="-65" charset="-128"/>
                <a:cs typeface="Rockwell"/>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fr-FR" sz="900" b="0" i="0" u="none" strike="noStrike" kern="1200" cap="none" spc="0" normalizeH="0" baseline="0" noProof="0" dirty="0">
              <a:ln>
                <a:noFill/>
              </a:ln>
              <a:solidFill>
                <a:schemeClr val="tx1">
                  <a:tint val="75000"/>
                </a:schemeClr>
              </a:solidFill>
              <a:effectLst/>
              <a:uLnTx/>
              <a:uFillTx/>
              <a:latin typeface="Bebas Neue" panose="020B0606020202050201" pitchFamily="34" charset="0"/>
              <a:ea typeface="ＭＳ Ｐゴシック" pitchFamily="-65" charset="-128"/>
              <a:cs typeface="Rockwell"/>
            </a:endParaRPr>
          </a:p>
        </p:txBody>
      </p:sp>
      <p:pic>
        <p:nvPicPr>
          <p:cNvPr id="17" name="Image 16" descr="DB_WWN Logo_RGB Cente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9412" y="5818680"/>
            <a:ext cx="808337" cy="199517"/>
          </a:xfrm>
          <a:prstGeom prst="rect">
            <a:avLst/>
          </a:prstGeom>
        </p:spPr>
      </p:pic>
      <p:cxnSp>
        <p:nvCxnSpPr>
          <p:cNvPr id="18" name="Connecteur droit 17"/>
          <p:cNvCxnSpPr/>
          <p:nvPr userDrawn="1"/>
        </p:nvCxnSpPr>
        <p:spPr>
          <a:xfrm>
            <a:off x="1035557" y="5718624"/>
            <a:ext cx="0" cy="401189"/>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19" name="Titre 9"/>
          <p:cNvSpPr>
            <a:spLocks noGrp="1"/>
          </p:cNvSpPr>
          <p:nvPr>
            <p:ph type="title" hasCustomPrompt="1"/>
          </p:nvPr>
        </p:nvSpPr>
        <p:spPr>
          <a:xfrm>
            <a:off x="1958297" y="1334507"/>
            <a:ext cx="6970543" cy="374662"/>
          </a:xfrm>
          <a:prstGeom prst="rect">
            <a:avLst/>
          </a:prstGeom>
        </p:spPr>
        <p:txBody>
          <a:bodyPr lIns="0" tIns="0" rIns="0" bIns="0"/>
          <a:lstStyle>
            <a:lvl1pPr>
              <a:defRPr sz="2400" b="1" baseline="0">
                <a:solidFill>
                  <a:schemeClr val="bg2"/>
                </a:solidFill>
                <a:latin typeface="Arial" panose="020B0604020202020204" pitchFamily="34" charset="0"/>
                <a:cs typeface="Arial" panose="020B0604020202020204" pitchFamily="34" charset="0"/>
              </a:defRPr>
            </a:lvl1pPr>
          </a:lstStyle>
          <a:p>
            <a:r>
              <a:rPr lang="fr-FR" dirty="0"/>
              <a:t>Contact</a:t>
            </a:r>
          </a:p>
        </p:txBody>
      </p:sp>
      <p:sp>
        <p:nvSpPr>
          <p:cNvPr id="11" name="Espace réservé de la date 3"/>
          <p:cNvSpPr>
            <a:spLocks noGrp="1"/>
          </p:cNvSpPr>
          <p:nvPr>
            <p:ph type="dt" sz="half" idx="2"/>
          </p:nvPr>
        </p:nvSpPr>
        <p:spPr>
          <a:xfrm>
            <a:off x="1042744" y="5763467"/>
            <a:ext cx="2133600" cy="273844"/>
          </a:xfrm>
          <a:prstGeom prst="rect">
            <a:avLst/>
          </a:prstGeom>
        </p:spPr>
        <p:txBody>
          <a:bodyPr vert="horz" lIns="91440" tIns="45720" rIns="91440" bIns="45720" rtlCol="0" anchor="ctr"/>
          <a:lstStyle>
            <a:lvl1pPr algn="l">
              <a:defRPr lang="en-US" sz="1100" kern="1200" smtClean="0">
                <a:solidFill>
                  <a:schemeClr val="tx2"/>
                </a:solidFill>
                <a:latin typeface="Arial" panose="020B0604020202020204" pitchFamily="34" charset="0"/>
                <a:ea typeface="+mn-ea"/>
                <a:cs typeface="Arial" panose="020B0604020202020204" pitchFamily="34" charset="0"/>
              </a:defRPr>
            </a:lvl1pPr>
          </a:lstStyle>
          <a:p>
            <a:pPr defTabSz="815919">
              <a:lnSpc>
                <a:spcPct val="90000"/>
              </a:lnSpc>
              <a:spcBef>
                <a:spcPts val="892"/>
              </a:spcBef>
            </a:pPr>
            <a:fld id="{FA3AF8D5-36FF-0041-8A09-730AFAA9FB52}" type="datetime1">
              <a:rPr lang="fr-FR" smtClean="0"/>
              <a:t>11/03/2025</a:t>
            </a:fld>
            <a:endParaRPr lang="en-US" dirty="0"/>
          </a:p>
        </p:txBody>
      </p:sp>
    </p:spTree>
    <p:extLst>
      <p:ext uri="{BB962C8B-B14F-4D97-AF65-F5344CB8AC3E}">
        <p14:creationId xmlns:p14="http://schemas.microsoft.com/office/powerpoint/2010/main" val="19626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e vide">
    <p:spTree>
      <p:nvGrpSpPr>
        <p:cNvPr id="1" name=""/>
        <p:cNvGrpSpPr/>
        <p:nvPr/>
      </p:nvGrpSpPr>
      <p:grpSpPr>
        <a:xfrm>
          <a:off x="0" y="0"/>
          <a:ext cx="0" cy="0"/>
          <a:chOff x="0" y="0"/>
          <a:chExt cx="0" cy="0"/>
        </a:xfrm>
      </p:grpSpPr>
      <p:sp>
        <p:nvSpPr>
          <p:cNvPr id="3" name="Rectangle 2"/>
          <p:cNvSpPr/>
          <p:nvPr userDrawn="1"/>
        </p:nvSpPr>
        <p:spPr>
          <a:xfrm>
            <a:off x="0" y="5715007"/>
            <a:ext cx="10879138" cy="404813"/>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fr-FR" sz="1428"/>
          </a:p>
        </p:txBody>
      </p:sp>
      <p:pic>
        <p:nvPicPr>
          <p:cNvPr id="7" name="Imag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78714" y="165260"/>
            <a:ext cx="598359" cy="357669"/>
          </a:xfrm>
          <a:prstGeom prst="rect">
            <a:avLst/>
          </a:prstGeom>
        </p:spPr>
      </p:pic>
      <p:sp>
        <p:nvSpPr>
          <p:cNvPr id="14" name="Espace réservé du numéro de diapositive 5"/>
          <p:cNvSpPr txBox="1">
            <a:spLocks/>
          </p:cNvSpPr>
          <p:nvPr userDrawn="1"/>
        </p:nvSpPr>
        <p:spPr>
          <a:xfrm>
            <a:off x="8642222" y="5720351"/>
            <a:ext cx="2133600" cy="273844"/>
          </a:xfrm>
          <a:prstGeom prst="rect">
            <a:avLst/>
          </a:prstGeom>
        </p:spPr>
        <p:txBody>
          <a:bodyPr vert="horz" lIns="91440" tIns="45720" rIns="91440" bIns="45720" rtlCol="0" anchor="ctr"/>
          <a:lstStyle>
            <a:lvl1pPr algn="r">
              <a:defRPr sz="900" b="0">
                <a:solidFill>
                  <a:schemeClr val="tx1">
                    <a:tint val="75000"/>
                  </a:schemeClr>
                </a:solidFill>
                <a:latin typeface="Rockwell"/>
                <a:cs typeface="Rockwe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7D3E5693-F5ED-9541-B7B8-3B9FA2FB78FF}" type="slidenum">
              <a:rPr kumimoji="0" lang="fr-FR" sz="1100" b="0" i="0" u="none" strike="noStrike" kern="1200" cap="none" spc="0" normalizeH="0" baseline="0" noProof="0" smtClean="0">
                <a:ln>
                  <a:noFill/>
                </a:ln>
                <a:solidFill>
                  <a:schemeClr val="tx1">
                    <a:tint val="75000"/>
                  </a:schemeClr>
                </a:solidFill>
                <a:effectLst/>
                <a:uLnTx/>
                <a:uFillTx/>
                <a:latin typeface="Bebas Neue" panose="020B0606020202050201" pitchFamily="34" charset="0"/>
                <a:ea typeface="ＭＳ Ｐゴシック" pitchFamily="-65" charset="-128"/>
                <a:cs typeface="Rockwell"/>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fr-FR" sz="900" b="0" i="0" u="none" strike="noStrike" kern="1200" cap="none" spc="0" normalizeH="0" baseline="0" noProof="0" dirty="0">
              <a:ln>
                <a:noFill/>
              </a:ln>
              <a:solidFill>
                <a:schemeClr val="tx1">
                  <a:tint val="75000"/>
                </a:schemeClr>
              </a:solidFill>
              <a:effectLst/>
              <a:uLnTx/>
              <a:uFillTx/>
              <a:latin typeface="Bebas Neue" panose="020B0606020202050201" pitchFamily="34" charset="0"/>
              <a:ea typeface="ＭＳ Ｐゴシック" pitchFamily="-65" charset="-128"/>
              <a:cs typeface="Rockwell"/>
            </a:endParaRPr>
          </a:p>
        </p:txBody>
      </p:sp>
      <p:pic>
        <p:nvPicPr>
          <p:cNvPr id="15" name="Image 14" descr="DB_WWN Logo_RGB Cente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9412" y="5818680"/>
            <a:ext cx="808337" cy="199517"/>
          </a:xfrm>
          <a:prstGeom prst="rect">
            <a:avLst/>
          </a:prstGeom>
        </p:spPr>
      </p:pic>
      <p:cxnSp>
        <p:nvCxnSpPr>
          <p:cNvPr id="16" name="Connecteur droit 15"/>
          <p:cNvCxnSpPr/>
          <p:nvPr userDrawn="1"/>
        </p:nvCxnSpPr>
        <p:spPr>
          <a:xfrm>
            <a:off x="1035557" y="5718624"/>
            <a:ext cx="0" cy="401189"/>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sp>
        <p:nvSpPr>
          <p:cNvPr id="8" name="Espace réservé de la date 3"/>
          <p:cNvSpPr>
            <a:spLocks noGrp="1"/>
          </p:cNvSpPr>
          <p:nvPr>
            <p:ph type="dt" sz="half" idx="2"/>
          </p:nvPr>
        </p:nvSpPr>
        <p:spPr>
          <a:xfrm>
            <a:off x="1042744" y="5763467"/>
            <a:ext cx="2133600" cy="273844"/>
          </a:xfrm>
          <a:prstGeom prst="rect">
            <a:avLst/>
          </a:prstGeom>
        </p:spPr>
        <p:txBody>
          <a:bodyPr vert="horz" lIns="91440" tIns="45720" rIns="91440" bIns="45720" rtlCol="0" anchor="ctr"/>
          <a:lstStyle>
            <a:lvl1pPr algn="l">
              <a:defRPr lang="en-US" sz="1100" kern="1200" smtClean="0">
                <a:solidFill>
                  <a:schemeClr val="tx2"/>
                </a:solidFill>
                <a:latin typeface="Arial" panose="020B0604020202020204" pitchFamily="34" charset="0"/>
                <a:ea typeface="+mn-ea"/>
                <a:cs typeface="Arial" panose="020B0604020202020204" pitchFamily="34" charset="0"/>
              </a:defRPr>
            </a:lvl1pPr>
          </a:lstStyle>
          <a:p>
            <a:pPr defTabSz="815919">
              <a:lnSpc>
                <a:spcPct val="90000"/>
              </a:lnSpc>
              <a:spcBef>
                <a:spcPts val="892"/>
              </a:spcBef>
            </a:pPr>
            <a:fld id="{B50BD34E-7A9D-D247-B43D-75E312D88F78}" type="datetime1">
              <a:rPr lang="fr-FR" smtClean="0"/>
              <a:t>11/03/2025</a:t>
            </a:fld>
            <a:endParaRPr lang="en-US" dirty="0"/>
          </a:p>
        </p:txBody>
      </p:sp>
    </p:spTree>
    <p:extLst>
      <p:ext uri="{BB962C8B-B14F-4D97-AF65-F5344CB8AC3E}">
        <p14:creationId xmlns:p14="http://schemas.microsoft.com/office/powerpoint/2010/main" val="7559429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sitive remerciement">
    <p:spTree>
      <p:nvGrpSpPr>
        <p:cNvPr id="1" name=""/>
        <p:cNvGrpSpPr/>
        <p:nvPr/>
      </p:nvGrpSpPr>
      <p:grpSpPr>
        <a:xfrm>
          <a:off x="0" y="0"/>
          <a:ext cx="0" cy="0"/>
          <a:chOff x="0" y="0"/>
          <a:chExt cx="0" cy="0"/>
        </a:xfrm>
      </p:grpSpPr>
      <p:sp>
        <p:nvSpPr>
          <p:cNvPr id="3" name="Rectangle 2"/>
          <p:cNvSpPr/>
          <p:nvPr userDrawn="1"/>
        </p:nvSpPr>
        <p:spPr>
          <a:xfrm>
            <a:off x="0" y="5715007"/>
            <a:ext cx="10879138" cy="404813"/>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endParaRPr lang="fr-FR" sz="1428"/>
          </a:p>
        </p:txBody>
      </p:sp>
      <p:pic>
        <p:nvPicPr>
          <p:cNvPr id="9" name="Imag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078714" y="165260"/>
            <a:ext cx="598359" cy="357669"/>
          </a:xfrm>
          <a:prstGeom prst="rect">
            <a:avLst/>
          </a:prstGeom>
        </p:spPr>
      </p:pic>
      <p:sp>
        <p:nvSpPr>
          <p:cNvPr id="10" name="Titre 7"/>
          <p:cNvSpPr txBox="1">
            <a:spLocks/>
          </p:cNvSpPr>
          <p:nvPr userDrawn="1"/>
        </p:nvSpPr>
        <p:spPr>
          <a:xfrm>
            <a:off x="1979471" y="3003315"/>
            <a:ext cx="2756158" cy="313467"/>
          </a:xfrm>
          <a:prstGeom prst="rect">
            <a:avLst/>
          </a:prstGeom>
        </p:spPr>
        <p:txBody>
          <a:bodyPr lIns="0" tIns="0" rIns="0" bIns="0"/>
          <a:lstStyle>
            <a:lvl1pPr algn="r" defTabSz="815919" rtl="0" eaLnBrk="1" latinLnBrk="0" hangingPunct="1">
              <a:lnSpc>
                <a:spcPct val="90000"/>
              </a:lnSpc>
              <a:spcBef>
                <a:spcPct val="0"/>
              </a:spcBef>
              <a:buNone/>
              <a:defRPr sz="3926" kern="1200">
                <a:solidFill>
                  <a:schemeClr val="bg2"/>
                </a:solidFill>
                <a:latin typeface="Arial" panose="020B0604020202020204" pitchFamily="34" charset="0"/>
                <a:ea typeface="+mj-ea"/>
                <a:cs typeface="Arial" panose="020B0604020202020204" pitchFamily="34" charset="0"/>
              </a:defRPr>
            </a:lvl1pPr>
          </a:lstStyle>
          <a:p>
            <a:pPr algn="l"/>
            <a:r>
              <a:rPr lang="fr-FR" sz="2400" dirty="0" err="1"/>
              <a:t>www.altares.com</a:t>
            </a:r>
            <a:endParaRPr lang="fr-FR" sz="2400" dirty="0"/>
          </a:p>
        </p:txBody>
      </p:sp>
      <p:sp>
        <p:nvSpPr>
          <p:cNvPr id="18" name="Espace réservé du numéro de diapositive 5"/>
          <p:cNvSpPr txBox="1">
            <a:spLocks/>
          </p:cNvSpPr>
          <p:nvPr userDrawn="1"/>
        </p:nvSpPr>
        <p:spPr>
          <a:xfrm>
            <a:off x="8642222" y="5720351"/>
            <a:ext cx="2133600" cy="273844"/>
          </a:xfrm>
          <a:prstGeom prst="rect">
            <a:avLst/>
          </a:prstGeom>
        </p:spPr>
        <p:txBody>
          <a:bodyPr vert="horz" lIns="91440" tIns="45720" rIns="91440" bIns="45720" rtlCol="0" anchor="ctr"/>
          <a:lstStyle>
            <a:lvl1pPr algn="r">
              <a:defRPr sz="900" b="0">
                <a:solidFill>
                  <a:schemeClr val="tx1">
                    <a:tint val="75000"/>
                  </a:schemeClr>
                </a:solidFill>
                <a:latin typeface="Rockwell"/>
                <a:cs typeface="Rockwell"/>
              </a:defRPr>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7D3E5693-F5ED-9541-B7B8-3B9FA2FB78FF}" type="slidenum">
              <a:rPr kumimoji="0" lang="fr-FR" sz="1100" b="0" i="0" u="none" strike="noStrike" kern="1200" cap="none" spc="0" normalizeH="0" baseline="0" noProof="0" smtClean="0">
                <a:ln>
                  <a:noFill/>
                </a:ln>
                <a:solidFill>
                  <a:schemeClr val="tx1">
                    <a:tint val="75000"/>
                  </a:schemeClr>
                </a:solidFill>
                <a:effectLst/>
                <a:uLnTx/>
                <a:uFillTx/>
                <a:latin typeface="Bebas Neue" panose="020B0606020202050201" pitchFamily="34" charset="0"/>
                <a:ea typeface="ＭＳ Ｐゴシック" pitchFamily="-65" charset="-128"/>
                <a:cs typeface="Rockwell"/>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fr-FR" sz="900" b="0" i="0" u="none" strike="noStrike" kern="1200" cap="none" spc="0" normalizeH="0" baseline="0" noProof="0" dirty="0">
              <a:ln>
                <a:noFill/>
              </a:ln>
              <a:solidFill>
                <a:schemeClr val="tx1">
                  <a:tint val="75000"/>
                </a:schemeClr>
              </a:solidFill>
              <a:effectLst/>
              <a:uLnTx/>
              <a:uFillTx/>
              <a:latin typeface="Bebas Neue" panose="020B0606020202050201" pitchFamily="34" charset="0"/>
              <a:ea typeface="ＭＳ Ｐゴシック" pitchFamily="-65" charset="-128"/>
              <a:cs typeface="Rockwell"/>
            </a:endParaRPr>
          </a:p>
        </p:txBody>
      </p:sp>
      <p:pic>
        <p:nvPicPr>
          <p:cNvPr id="19" name="Image 18" descr="DB_WWN Logo_RGB Center.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59412" y="5818680"/>
            <a:ext cx="808337" cy="199517"/>
          </a:xfrm>
          <a:prstGeom prst="rect">
            <a:avLst/>
          </a:prstGeom>
        </p:spPr>
      </p:pic>
      <p:cxnSp>
        <p:nvCxnSpPr>
          <p:cNvPr id="20" name="Connecteur droit 19"/>
          <p:cNvCxnSpPr/>
          <p:nvPr userDrawn="1"/>
        </p:nvCxnSpPr>
        <p:spPr>
          <a:xfrm>
            <a:off x="1035557" y="5718624"/>
            <a:ext cx="0" cy="401189"/>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cxnSp>
        <p:nvCxnSpPr>
          <p:cNvPr id="22" name="Connecteur droit 21"/>
          <p:cNvCxnSpPr/>
          <p:nvPr userDrawn="1"/>
        </p:nvCxnSpPr>
        <p:spPr>
          <a:xfrm>
            <a:off x="1970503" y="2909340"/>
            <a:ext cx="6935245" cy="0"/>
          </a:xfrm>
          <a:prstGeom prst="line">
            <a:avLst/>
          </a:prstGeom>
          <a:ln w="9525" cmpd="sng">
            <a:solidFill>
              <a:schemeClr val="bg1">
                <a:lumMod val="65000"/>
              </a:schemeClr>
            </a:solidFill>
          </a:ln>
        </p:spPr>
        <p:style>
          <a:lnRef idx="2">
            <a:schemeClr val="accent1"/>
          </a:lnRef>
          <a:fillRef idx="0">
            <a:schemeClr val="accent1"/>
          </a:fillRef>
          <a:effectRef idx="1">
            <a:schemeClr val="accent1"/>
          </a:effectRef>
          <a:fontRef idx="minor">
            <a:schemeClr val="tx1"/>
          </a:fontRef>
        </p:style>
      </p:cxnSp>
      <p:pic>
        <p:nvPicPr>
          <p:cNvPr id="6" name="Image 5" descr="bedata-light-319.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08832" y="2853626"/>
            <a:ext cx="1833972" cy="654990"/>
          </a:xfrm>
          <a:prstGeom prst="rect">
            <a:avLst/>
          </a:prstGeom>
        </p:spPr>
      </p:pic>
      <p:sp>
        <p:nvSpPr>
          <p:cNvPr id="12" name="Espace réservé de la date 3"/>
          <p:cNvSpPr>
            <a:spLocks noGrp="1"/>
          </p:cNvSpPr>
          <p:nvPr>
            <p:ph type="dt" sz="half" idx="2"/>
          </p:nvPr>
        </p:nvSpPr>
        <p:spPr>
          <a:xfrm>
            <a:off x="1042744" y="5763467"/>
            <a:ext cx="2133600" cy="273844"/>
          </a:xfrm>
          <a:prstGeom prst="rect">
            <a:avLst/>
          </a:prstGeom>
        </p:spPr>
        <p:txBody>
          <a:bodyPr vert="horz" lIns="91440" tIns="45720" rIns="91440" bIns="45720" rtlCol="0" anchor="ctr"/>
          <a:lstStyle>
            <a:lvl1pPr algn="l">
              <a:defRPr lang="en-US" sz="1100" kern="1200" smtClean="0">
                <a:solidFill>
                  <a:schemeClr val="tx2"/>
                </a:solidFill>
                <a:latin typeface="Arial" panose="020B0604020202020204" pitchFamily="34" charset="0"/>
                <a:ea typeface="+mn-ea"/>
                <a:cs typeface="Arial" panose="020B0604020202020204" pitchFamily="34" charset="0"/>
              </a:defRPr>
            </a:lvl1pPr>
          </a:lstStyle>
          <a:p>
            <a:pPr defTabSz="815919">
              <a:lnSpc>
                <a:spcPct val="90000"/>
              </a:lnSpc>
              <a:spcBef>
                <a:spcPts val="892"/>
              </a:spcBef>
            </a:pPr>
            <a:fld id="{BFF28543-C6AC-9B48-96F3-17D82A2AD820}" type="datetime1">
              <a:rPr lang="fr-FR" smtClean="0"/>
              <a:t>11/03/2025</a:t>
            </a:fld>
            <a:endParaRPr lang="en-US" dirty="0"/>
          </a:p>
        </p:txBody>
      </p:sp>
    </p:spTree>
    <p:extLst>
      <p:ext uri="{BB962C8B-B14F-4D97-AF65-F5344CB8AC3E}">
        <p14:creationId xmlns:p14="http://schemas.microsoft.com/office/powerpoint/2010/main" val="3131947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51FE67-DC9F-BBCB-173A-B5577F06C28C}"/>
              </a:ext>
            </a:extLst>
          </p:cNvPr>
          <p:cNvSpPr txBox="1"/>
          <p:nvPr userDrawn="1">
            <p:extLst>
              <p:ext uri="{1162E1C5-73C7-4A58-AE30-91384D911F3F}">
                <p184:classification xmlns:p184="http://schemas.microsoft.com/office/powerpoint/2018/4/main" val="ftr"/>
              </p:ext>
            </p:extLst>
          </p:nvPr>
        </p:nvSpPr>
        <p:spPr>
          <a:xfrm>
            <a:off x="5055362" y="5903913"/>
            <a:ext cx="796925" cy="152400"/>
          </a:xfrm>
          <a:prstGeom prst="rect">
            <a:avLst/>
          </a:prstGeom>
        </p:spPr>
        <p:txBody>
          <a:bodyPr horzOverflow="overflow" lIns="0" tIns="0" rIns="0" bIns="0">
            <a:spAutoFit/>
          </a:bodyPr>
          <a:lstStyle/>
          <a:p>
            <a:pPr algn="l"/>
            <a:r>
              <a:rPr lang="en-US" sz="1000">
                <a:solidFill>
                  <a:srgbClr val="FF0000">
                    <a:alpha val="50000"/>
                  </a:srgbClr>
                </a:solidFill>
                <a:latin typeface="Calibri" panose="020F0502020204030204" pitchFamily="34" charset="0"/>
                <a:ea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3771264347"/>
      </p:ext>
    </p:extLst>
  </p:cSld>
  <p:clrMap bg1="lt1" tx1="dk1" bg2="lt2" tx2="dk2" accent1="accent1" accent2="accent2" accent3="accent3" accent4="accent4" accent5="accent5" accent6="accent6" hlink="hlink" folHlink="folHlink"/>
  <p:sldLayoutIdLst>
    <p:sldLayoutId id="2147483691" r:id="rId1"/>
    <p:sldLayoutId id="2147483686" r:id="rId2"/>
    <p:sldLayoutId id="2147483687" r:id="rId3"/>
    <p:sldLayoutId id="2147483688" r:id="rId4"/>
    <p:sldLayoutId id="2147483689" r:id="rId5"/>
    <p:sldLayoutId id="2147483690" r:id="rId6"/>
    <p:sldLayoutId id="2147483665" r:id="rId7"/>
    <p:sldLayoutId id="2147483684" r:id="rId8"/>
    <p:sldLayoutId id="2147483685" r:id="rId9"/>
    <p:sldLayoutId id="2147483703" r:id="rId10"/>
    <p:sldLayoutId id="2147483708" r:id="rId11"/>
    <p:sldLayoutId id="2147483709" r:id="rId12"/>
    <p:sldLayoutId id="2147483710" r:id="rId13"/>
    <p:sldLayoutId id="2147483725" r:id="rId14"/>
  </p:sldLayoutIdLst>
  <p:hf sldNum="0" hdr="0" ftr="0"/>
  <p:txStyles>
    <p:titleStyle>
      <a:lvl1pPr algn="l" defTabSz="815919" rtl="0" eaLnBrk="1" latinLnBrk="0" hangingPunct="1">
        <a:lnSpc>
          <a:spcPct val="90000"/>
        </a:lnSpc>
        <a:spcBef>
          <a:spcPct val="0"/>
        </a:spcBef>
        <a:buNone/>
        <a:defRPr sz="3926" kern="1200">
          <a:solidFill>
            <a:schemeClr val="tx1"/>
          </a:solidFill>
          <a:latin typeface="+mj-lt"/>
          <a:ea typeface="+mj-ea"/>
          <a:cs typeface="+mj-cs"/>
        </a:defRPr>
      </a:lvl1pPr>
    </p:titleStyle>
    <p:bodyStyle>
      <a:lvl1pPr marL="203980" indent="-203980" algn="l" defTabSz="815919" rtl="0" eaLnBrk="1" latinLnBrk="0" hangingPunct="1">
        <a:lnSpc>
          <a:spcPct val="90000"/>
        </a:lnSpc>
        <a:spcBef>
          <a:spcPts val="892"/>
        </a:spcBef>
        <a:buFont typeface="Arial" panose="020B0604020202020204" pitchFamily="34" charset="0"/>
        <a:buChar char="•"/>
        <a:defRPr sz="2498" kern="1200">
          <a:solidFill>
            <a:schemeClr val="tx1"/>
          </a:solidFill>
          <a:latin typeface="+mn-lt"/>
          <a:ea typeface="+mn-ea"/>
          <a:cs typeface="+mn-cs"/>
        </a:defRPr>
      </a:lvl1pPr>
      <a:lvl2pPr marL="611939" indent="-203980" algn="l" defTabSz="815919" rtl="0" eaLnBrk="1" latinLnBrk="0" hangingPunct="1">
        <a:lnSpc>
          <a:spcPct val="90000"/>
        </a:lnSpc>
        <a:spcBef>
          <a:spcPts val="446"/>
        </a:spcBef>
        <a:buFont typeface="Arial" panose="020B0604020202020204" pitchFamily="34" charset="0"/>
        <a:buChar char="•"/>
        <a:defRPr sz="2142" kern="1200">
          <a:solidFill>
            <a:schemeClr val="tx1"/>
          </a:solidFill>
          <a:latin typeface="+mn-lt"/>
          <a:ea typeface="+mn-ea"/>
          <a:cs typeface="+mn-cs"/>
        </a:defRPr>
      </a:lvl2pPr>
      <a:lvl3pPr marL="1019899" indent="-203980" algn="l" defTabSz="815919" rtl="0" eaLnBrk="1" latinLnBrk="0" hangingPunct="1">
        <a:lnSpc>
          <a:spcPct val="90000"/>
        </a:lnSpc>
        <a:spcBef>
          <a:spcPts val="446"/>
        </a:spcBef>
        <a:buFont typeface="Arial" panose="020B0604020202020204" pitchFamily="34" charset="0"/>
        <a:buChar char="•"/>
        <a:defRPr sz="1785" kern="1200">
          <a:solidFill>
            <a:schemeClr val="tx1"/>
          </a:solidFill>
          <a:latin typeface="+mn-lt"/>
          <a:ea typeface="+mn-ea"/>
          <a:cs typeface="+mn-cs"/>
        </a:defRPr>
      </a:lvl3pPr>
      <a:lvl4pPr marL="1427858"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4pPr>
      <a:lvl5pPr marL="1835818"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5pPr>
      <a:lvl6pPr marL="2243778"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6pPr>
      <a:lvl7pPr marL="2651737"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7pPr>
      <a:lvl8pPr marL="3059697"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8pPr>
      <a:lvl9pPr marL="3467656"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9pPr>
    </p:bodyStyle>
    <p:otherStyle>
      <a:defPPr>
        <a:defRPr lang="en-US"/>
      </a:defPPr>
      <a:lvl1pPr marL="0" algn="l" defTabSz="815919" rtl="0" eaLnBrk="1" latinLnBrk="0" hangingPunct="1">
        <a:defRPr sz="1606" kern="1200">
          <a:solidFill>
            <a:schemeClr val="tx1"/>
          </a:solidFill>
          <a:latin typeface="+mn-lt"/>
          <a:ea typeface="+mn-ea"/>
          <a:cs typeface="+mn-cs"/>
        </a:defRPr>
      </a:lvl1pPr>
      <a:lvl2pPr marL="407960" algn="l" defTabSz="815919" rtl="0" eaLnBrk="1" latinLnBrk="0" hangingPunct="1">
        <a:defRPr sz="1606" kern="1200">
          <a:solidFill>
            <a:schemeClr val="tx1"/>
          </a:solidFill>
          <a:latin typeface="+mn-lt"/>
          <a:ea typeface="+mn-ea"/>
          <a:cs typeface="+mn-cs"/>
        </a:defRPr>
      </a:lvl2pPr>
      <a:lvl3pPr marL="815919" algn="l" defTabSz="815919" rtl="0" eaLnBrk="1" latinLnBrk="0" hangingPunct="1">
        <a:defRPr sz="1606" kern="1200">
          <a:solidFill>
            <a:schemeClr val="tx1"/>
          </a:solidFill>
          <a:latin typeface="+mn-lt"/>
          <a:ea typeface="+mn-ea"/>
          <a:cs typeface="+mn-cs"/>
        </a:defRPr>
      </a:lvl3pPr>
      <a:lvl4pPr marL="1223879" algn="l" defTabSz="815919" rtl="0" eaLnBrk="1" latinLnBrk="0" hangingPunct="1">
        <a:defRPr sz="1606" kern="1200">
          <a:solidFill>
            <a:schemeClr val="tx1"/>
          </a:solidFill>
          <a:latin typeface="+mn-lt"/>
          <a:ea typeface="+mn-ea"/>
          <a:cs typeface="+mn-cs"/>
        </a:defRPr>
      </a:lvl4pPr>
      <a:lvl5pPr marL="1631838" algn="l" defTabSz="815919" rtl="0" eaLnBrk="1" latinLnBrk="0" hangingPunct="1">
        <a:defRPr sz="1606" kern="1200">
          <a:solidFill>
            <a:schemeClr val="tx1"/>
          </a:solidFill>
          <a:latin typeface="+mn-lt"/>
          <a:ea typeface="+mn-ea"/>
          <a:cs typeface="+mn-cs"/>
        </a:defRPr>
      </a:lvl5pPr>
      <a:lvl6pPr marL="2039798" algn="l" defTabSz="815919" rtl="0" eaLnBrk="1" latinLnBrk="0" hangingPunct="1">
        <a:defRPr sz="1606" kern="1200">
          <a:solidFill>
            <a:schemeClr val="tx1"/>
          </a:solidFill>
          <a:latin typeface="+mn-lt"/>
          <a:ea typeface="+mn-ea"/>
          <a:cs typeface="+mn-cs"/>
        </a:defRPr>
      </a:lvl6pPr>
      <a:lvl7pPr marL="2447757" algn="l" defTabSz="815919" rtl="0" eaLnBrk="1" latinLnBrk="0" hangingPunct="1">
        <a:defRPr sz="1606" kern="1200">
          <a:solidFill>
            <a:schemeClr val="tx1"/>
          </a:solidFill>
          <a:latin typeface="+mn-lt"/>
          <a:ea typeface="+mn-ea"/>
          <a:cs typeface="+mn-cs"/>
        </a:defRPr>
      </a:lvl7pPr>
      <a:lvl8pPr marL="2855717" algn="l" defTabSz="815919" rtl="0" eaLnBrk="1" latinLnBrk="0" hangingPunct="1">
        <a:defRPr sz="1606" kern="1200">
          <a:solidFill>
            <a:schemeClr val="tx1"/>
          </a:solidFill>
          <a:latin typeface="+mn-lt"/>
          <a:ea typeface="+mn-ea"/>
          <a:cs typeface="+mn-cs"/>
        </a:defRPr>
      </a:lvl8pPr>
      <a:lvl9pPr marL="3263676" algn="l" defTabSz="815919" rtl="0" eaLnBrk="1" latinLnBrk="0" hangingPunct="1">
        <a:defRPr sz="160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F69EC12-E98B-56D8-0721-D2876AFCD8CA}"/>
              </a:ext>
            </a:extLst>
          </p:cNvPr>
          <p:cNvSpPr>
            <a:spLocks noGrp="1"/>
          </p:cNvSpPr>
          <p:nvPr>
            <p:ph type="title"/>
          </p:nvPr>
        </p:nvSpPr>
        <p:spPr>
          <a:xfrm>
            <a:off x="747941" y="325824"/>
            <a:ext cx="9383257" cy="1182881"/>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a16="http://schemas.microsoft.com/office/drawing/2014/main" id="{8A4DF7B9-61A6-BE3D-AD2C-FD0B12928717}"/>
              </a:ext>
            </a:extLst>
          </p:cNvPr>
          <p:cNvSpPr>
            <a:spLocks noGrp="1"/>
          </p:cNvSpPr>
          <p:nvPr>
            <p:ph type="body" idx="1"/>
          </p:nvPr>
        </p:nvSpPr>
        <p:spPr>
          <a:xfrm>
            <a:off x="747941" y="1629117"/>
            <a:ext cx="9383257" cy="3882965"/>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a16="http://schemas.microsoft.com/office/drawing/2014/main" id="{FBE44015-18CA-4FDC-A4EC-536600014C97}"/>
              </a:ext>
            </a:extLst>
          </p:cNvPr>
          <p:cNvSpPr>
            <a:spLocks noGrp="1"/>
          </p:cNvSpPr>
          <p:nvPr>
            <p:ph type="dt" sz="half" idx="2"/>
          </p:nvPr>
        </p:nvSpPr>
        <p:spPr>
          <a:xfrm>
            <a:off x="747941" y="5672161"/>
            <a:ext cx="2447806" cy="325823"/>
          </a:xfrm>
          <a:prstGeom prst="rect">
            <a:avLst/>
          </a:prstGeom>
        </p:spPr>
        <p:txBody>
          <a:bodyPr vert="horz" lIns="91440" tIns="45720" rIns="91440" bIns="45720" rtlCol="0" anchor="ctr"/>
          <a:lstStyle>
            <a:lvl1pPr algn="l">
              <a:defRPr sz="1071">
                <a:solidFill>
                  <a:schemeClr val="tx1">
                    <a:tint val="75000"/>
                  </a:schemeClr>
                </a:solidFill>
              </a:defRPr>
            </a:lvl1pPr>
          </a:lstStyle>
          <a:p>
            <a:fld id="{719C39B3-3C3E-43D0-BC09-168BBBEEB9D0}" type="datetimeFigureOut">
              <a:rPr lang="en-GB" smtClean="0"/>
              <a:t>11/03/2025</a:t>
            </a:fld>
            <a:endParaRPr lang="en-GB"/>
          </a:p>
        </p:txBody>
      </p:sp>
      <p:sp>
        <p:nvSpPr>
          <p:cNvPr id="5" name="Espace réservé du pied de page 4">
            <a:extLst>
              <a:ext uri="{FF2B5EF4-FFF2-40B4-BE49-F238E27FC236}">
                <a16:creationId xmlns:a16="http://schemas.microsoft.com/office/drawing/2014/main" id="{30473D08-5BDD-D1A1-1005-C6A72D3A290A}"/>
              </a:ext>
            </a:extLst>
          </p:cNvPr>
          <p:cNvSpPr>
            <a:spLocks noGrp="1"/>
          </p:cNvSpPr>
          <p:nvPr>
            <p:ph type="ftr" sz="quarter" idx="3"/>
          </p:nvPr>
        </p:nvSpPr>
        <p:spPr>
          <a:xfrm>
            <a:off x="3603715" y="5672161"/>
            <a:ext cx="3671709" cy="325823"/>
          </a:xfrm>
          <a:prstGeom prst="rect">
            <a:avLst/>
          </a:prstGeom>
        </p:spPr>
        <p:txBody>
          <a:bodyPr vert="horz" lIns="91440" tIns="45720" rIns="91440" bIns="45720" rtlCol="0" anchor="ctr"/>
          <a:lstStyle>
            <a:lvl1pPr algn="ctr">
              <a:defRPr sz="1071">
                <a:solidFill>
                  <a:schemeClr val="tx1">
                    <a:tint val="75000"/>
                  </a:schemeClr>
                </a:solidFill>
              </a:defRPr>
            </a:lvl1pPr>
          </a:lstStyle>
          <a:p>
            <a:endParaRPr lang="en-GB"/>
          </a:p>
        </p:txBody>
      </p:sp>
      <p:sp>
        <p:nvSpPr>
          <p:cNvPr id="6" name="Espace réservé du numéro de diapositive 5">
            <a:extLst>
              <a:ext uri="{FF2B5EF4-FFF2-40B4-BE49-F238E27FC236}">
                <a16:creationId xmlns:a16="http://schemas.microsoft.com/office/drawing/2014/main" id="{D232D723-1B9B-0776-CDA0-77E5BB646749}"/>
              </a:ext>
            </a:extLst>
          </p:cNvPr>
          <p:cNvSpPr>
            <a:spLocks noGrp="1"/>
          </p:cNvSpPr>
          <p:nvPr>
            <p:ph type="sldNum" sz="quarter" idx="4"/>
          </p:nvPr>
        </p:nvSpPr>
        <p:spPr>
          <a:xfrm>
            <a:off x="7683391" y="5672161"/>
            <a:ext cx="2447806" cy="325823"/>
          </a:xfrm>
          <a:prstGeom prst="rect">
            <a:avLst/>
          </a:prstGeom>
        </p:spPr>
        <p:txBody>
          <a:bodyPr vert="horz" lIns="91440" tIns="45720" rIns="91440" bIns="45720" rtlCol="0" anchor="ctr"/>
          <a:lstStyle>
            <a:lvl1pPr algn="r">
              <a:defRPr sz="1071">
                <a:solidFill>
                  <a:schemeClr val="tx1">
                    <a:tint val="75000"/>
                  </a:schemeClr>
                </a:solidFill>
              </a:defRPr>
            </a:lvl1pPr>
          </a:lstStyle>
          <a:p>
            <a:fld id="{DF5A18A2-5744-4429-9675-DE563E6B408F}" type="slidenum">
              <a:rPr lang="en-GB" smtClean="0"/>
              <a:t>‹#›</a:t>
            </a:fld>
            <a:endParaRPr lang="en-GB"/>
          </a:p>
        </p:txBody>
      </p:sp>
      <p:sp>
        <p:nvSpPr>
          <p:cNvPr id="8" name="TextBox 7">
            <a:extLst>
              <a:ext uri="{FF2B5EF4-FFF2-40B4-BE49-F238E27FC236}">
                <a16:creationId xmlns:a16="http://schemas.microsoft.com/office/drawing/2014/main" id="{921C2DD0-6775-419E-1E8B-E60D5E9106EE}"/>
              </a:ext>
            </a:extLst>
          </p:cNvPr>
          <p:cNvSpPr txBox="1"/>
          <p:nvPr userDrawn="1">
            <p:extLst>
              <p:ext uri="{1162E1C5-73C7-4A58-AE30-91384D911F3F}">
                <p184:classification xmlns:p184="http://schemas.microsoft.com/office/powerpoint/2018/4/main" val="ftr"/>
              </p:ext>
            </p:extLst>
          </p:nvPr>
        </p:nvSpPr>
        <p:spPr>
          <a:xfrm>
            <a:off x="5055362" y="5903913"/>
            <a:ext cx="796925" cy="152400"/>
          </a:xfrm>
          <a:prstGeom prst="rect">
            <a:avLst/>
          </a:prstGeom>
        </p:spPr>
        <p:txBody>
          <a:bodyPr horzOverflow="overflow" lIns="0" tIns="0" rIns="0" bIns="0">
            <a:spAutoFit/>
          </a:bodyPr>
          <a:lstStyle/>
          <a:p>
            <a:pPr algn="l"/>
            <a:r>
              <a:rPr lang="en-US" sz="1000">
                <a:solidFill>
                  <a:srgbClr val="FF0000">
                    <a:alpha val="50000"/>
                  </a:srgbClr>
                </a:solidFill>
                <a:latin typeface="Calibri" panose="020F0502020204030204" pitchFamily="34" charset="0"/>
                <a:ea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293786620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txStyles>
    <p:titleStyle>
      <a:lvl1pPr algn="l" defTabSz="815919" rtl="0" eaLnBrk="1" latinLnBrk="0" hangingPunct="1">
        <a:lnSpc>
          <a:spcPct val="90000"/>
        </a:lnSpc>
        <a:spcBef>
          <a:spcPct val="0"/>
        </a:spcBef>
        <a:buNone/>
        <a:defRPr sz="3926" kern="1200">
          <a:solidFill>
            <a:schemeClr val="tx1"/>
          </a:solidFill>
          <a:latin typeface="+mj-lt"/>
          <a:ea typeface="+mj-ea"/>
          <a:cs typeface="+mj-cs"/>
        </a:defRPr>
      </a:lvl1pPr>
    </p:titleStyle>
    <p:bodyStyle>
      <a:lvl1pPr marL="203980" indent="-203980" algn="l" defTabSz="815919" rtl="0" eaLnBrk="1" latinLnBrk="0" hangingPunct="1">
        <a:lnSpc>
          <a:spcPct val="90000"/>
        </a:lnSpc>
        <a:spcBef>
          <a:spcPts val="892"/>
        </a:spcBef>
        <a:buFont typeface="Arial" panose="020B0604020202020204" pitchFamily="34" charset="0"/>
        <a:buChar char="•"/>
        <a:defRPr sz="2498" kern="1200">
          <a:solidFill>
            <a:schemeClr val="tx1"/>
          </a:solidFill>
          <a:latin typeface="+mn-lt"/>
          <a:ea typeface="+mn-ea"/>
          <a:cs typeface="+mn-cs"/>
        </a:defRPr>
      </a:lvl1pPr>
      <a:lvl2pPr marL="611939" indent="-203980" algn="l" defTabSz="815919" rtl="0" eaLnBrk="1" latinLnBrk="0" hangingPunct="1">
        <a:lnSpc>
          <a:spcPct val="90000"/>
        </a:lnSpc>
        <a:spcBef>
          <a:spcPts val="446"/>
        </a:spcBef>
        <a:buFont typeface="Arial" panose="020B0604020202020204" pitchFamily="34" charset="0"/>
        <a:buChar char="•"/>
        <a:defRPr sz="2142" kern="1200">
          <a:solidFill>
            <a:schemeClr val="tx1"/>
          </a:solidFill>
          <a:latin typeface="+mn-lt"/>
          <a:ea typeface="+mn-ea"/>
          <a:cs typeface="+mn-cs"/>
        </a:defRPr>
      </a:lvl2pPr>
      <a:lvl3pPr marL="1019899" indent="-203980" algn="l" defTabSz="815919" rtl="0" eaLnBrk="1" latinLnBrk="0" hangingPunct="1">
        <a:lnSpc>
          <a:spcPct val="90000"/>
        </a:lnSpc>
        <a:spcBef>
          <a:spcPts val="446"/>
        </a:spcBef>
        <a:buFont typeface="Arial" panose="020B0604020202020204" pitchFamily="34" charset="0"/>
        <a:buChar char="•"/>
        <a:defRPr sz="1785" kern="1200">
          <a:solidFill>
            <a:schemeClr val="tx1"/>
          </a:solidFill>
          <a:latin typeface="+mn-lt"/>
          <a:ea typeface="+mn-ea"/>
          <a:cs typeface="+mn-cs"/>
        </a:defRPr>
      </a:lvl3pPr>
      <a:lvl4pPr marL="1427858"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4pPr>
      <a:lvl5pPr marL="1835818"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5pPr>
      <a:lvl6pPr marL="2243778"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6pPr>
      <a:lvl7pPr marL="2651737"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7pPr>
      <a:lvl8pPr marL="3059697"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8pPr>
      <a:lvl9pPr marL="3467656" indent="-203980" algn="l" defTabSz="815919" rtl="0" eaLnBrk="1" latinLnBrk="0" hangingPunct="1">
        <a:lnSpc>
          <a:spcPct val="90000"/>
        </a:lnSpc>
        <a:spcBef>
          <a:spcPts val="446"/>
        </a:spcBef>
        <a:buFont typeface="Arial" panose="020B0604020202020204" pitchFamily="34" charset="0"/>
        <a:buChar char="•"/>
        <a:defRPr sz="1606" kern="1200">
          <a:solidFill>
            <a:schemeClr val="tx1"/>
          </a:solidFill>
          <a:latin typeface="+mn-lt"/>
          <a:ea typeface="+mn-ea"/>
          <a:cs typeface="+mn-cs"/>
        </a:defRPr>
      </a:lvl9pPr>
    </p:bodyStyle>
    <p:otherStyle>
      <a:defPPr>
        <a:defRPr lang="fr-FR"/>
      </a:defPPr>
      <a:lvl1pPr marL="0" algn="l" defTabSz="815919" rtl="0" eaLnBrk="1" latinLnBrk="0" hangingPunct="1">
        <a:defRPr sz="1606" kern="1200">
          <a:solidFill>
            <a:schemeClr val="tx1"/>
          </a:solidFill>
          <a:latin typeface="+mn-lt"/>
          <a:ea typeface="+mn-ea"/>
          <a:cs typeface="+mn-cs"/>
        </a:defRPr>
      </a:lvl1pPr>
      <a:lvl2pPr marL="407960" algn="l" defTabSz="815919" rtl="0" eaLnBrk="1" latinLnBrk="0" hangingPunct="1">
        <a:defRPr sz="1606" kern="1200">
          <a:solidFill>
            <a:schemeClr val="tx1"/>
          </a:solidFill>
          <a:latin typeface="+mn-lt"/>
          <a:ea typeface="+mn-ea"/>
          <a:cs typeface="+mn-cs"/>
        </a:defRPr>
      </a:lvl2pPr>
      <a:lvl3pPr marL="815919" algn="l" defTabSz="815919" rtl="0" eaLnBrk="1" latinLnBrk="0" hangingPunct="1">
        <a:defRPr sz="1606" kern="1200">
          <a:solidFill>
            <a:schemeClr val="tx1"/>
          </a:solidFill>
          <a:latin typeface="+mn-lt"/>
          <a:ea typeface="+mn-ea"/>
          <a:cs typeface="+mn-cs"/>
        </a:defRPr>
      </a:lvl3pPr>
      <a:lvl4pPr marL="1223879" algn="l" defTabSz="815919" rtl="0" eaLnBrk="1" latinLnBrk="0" hangingPunct="1">
        <a:defRPr sz="1606" kern="1200">
          <a:solidFill>
            <a:schemeClr val="tx1"/>
          </a:solidFill>
          <a:latin typeface="+mn-lt"/>
          <a:ea typeface="+mn-ea"/>
          <a:cs typeface="+mn-cs"/>
        </a:defRPr>
      </a:lvl4pPr>
      <a:lvl5pPr marL="1631838" algn="l" defTabSz="815919" rtl="0" eaLnBrk="1" latinLnBrk="0" hangingPunct="1">
        <a:defRPr sz="1606" kern="1200">
          <a:solidFill>
            <a:schemeClr val="tx1"/>
          </a:solidFill>
          <a:latin typeface="+mn-lt"/>
          <a:ea typeface="+mn-ea"/>
          <a:cs typeface="+mn-cs"/>
        </a:defRPr>
      </a:lvl5pPr>
      <a:lvl6pPr marL="2039798" algn="l" defTabSz="815919" rtl="0" eaLnBrk="1" latinLnBrk="0" hangingPunct="1">
        <a:defRPr sz="1606" kern="1200">
          <a:solidFill>
            <a:schemeClr val="tx1"/>
          </a:solidFill>
          <a:latin typeface="+mn-lt"/>
          <a:ea typeface="+mn-ea"/>
          <a:cs typeface="+mn-cs"/>
        </a:defRPr>
      </a:lvl6pPr>
      <a:lvl7pPr marL="2447757" algn="l" defTabSz="815919" rtl="0" eaLnBrk="1" latinLnBrk="0" hangingPunct="1">
        <a:defRPr sz="1606" kern="1200">
          <a:solidFill>
            <a:schemeClr val="tx1"/>
          </a:solidFill>
          <a:latin typeface="+mn-lt"/>
          <a:ea typeface="+mn-ea"/>
          <a:cs typeface="+mn-cs"/>
        </a:defRPr>
      </a:lvl7pPr>
      <a:lvl8pPr marL="2855717" algn="l" defTabSz="815919" rtl="0" eaLnBrk="1" latinLnBrk="0" hangingPunct="1">
        <a:defRPr sz="1606" kern="1200">
          <a:solidFill>
            <a:schemeClr val="tx1"/>
          </a:solidFill>
          <a:latin typeface="+mn-lt"/>
          <a:ea typeface="+mn-ea"/>
          <a:cs typeface="+mn-cs"/>
        </a:defRPr>
      </a:lvl8pPr>
      <a:lvl9pPr marL="3263676" algn="l" defTabSz="815919" rtl="0" eaLnBrk="1" latinLnBrk="0" hangingPunct="1">
        <a:defRPr sz="16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directplus.documentation.dnb.com/openAPI.html?apiID=monAddSubjectsToRegistration" TargetMode="External"/><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plus.dnb.com/v1/monitoring/registrations/Registration_reference/subjects/%7bduns" TargetMode="External"/><Relationship Id="rId5" Type="http://schemas.openxmlformats.org/officeDocument/2006/relationships/image" Target="../media/image21.png"/><Relationship Id="rId4" Type="http://schemas.openxmlformats.org/officeDocument/2006/relationships/hyperlink" Target="https://directplus.documentation.dnb/openAPI.html?apiID=monAddSingleSubjectToRegistra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irectplus.documentation.dnb.com/openAPI.html?apiID=monRemoveSingleSubjectFromRegistration" TargetMode="External"/><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3" Type="http://schemas.openxmlformats.org/officeDocument/2006/relationships/hyperlink" Target="https://directplus.documentation.dnb.com/openAPI.html?apiID=monRegistrationPullAPIReplay" TargetMode="External"/><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s://directplus.documentation.dnb.com/openAPI.html?apiID=monRegistrationPullAPIReplay" TargetMode="External"/><Relationship Id="rId2" Type="http://schemas.openxmlformats.org/officeDocument/2006/relationships/notesSlide" Target="../notesSlides/notesSlide11.xml"/><Relationship Id="rId1" Type="http://schemas.openxmlformats.org/officeDocument/2006/relationships/slideLayout" Target="../slideLayouts/slideLayout27.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hyperlink" Target="https://directplus.documentation.dnb.com/openAPI.html?apiID=monRegistrationPullAPIReplay" TargetMode="External"/><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hyperlink" Target="https://plus.dnb.com/v1/monitoring/registrations/export/%7bRegistrationID%7d/notifications" TargetMode="External"/><Relationship Id="rId7" Type="http://schemas.openxmlformats.org/officeDocument/2006/relationships/hyperlink" Target="https://plus.dnb.com/v1/monitoring/registrations/RegistrationID%7d/duns/%7bsubjectID"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hyperlink" Target="https://plus.dnb.com/v1/monitoring/registrations/%7bRegistrationID%7d" TargetMode="External"/><Relationship Id="rId5" Type="http://schemas.openxmlformats.org/officeDocument/2006/relationships/hyperlink" Target="https://plus.dnb.com/v1/monitoring/registrations" TargetMode="External"/><Relationship Id="rId4" Type="http://schemas.openxmlformats.org/officeDocument/2006/relationships/hyperlink" Target="https://plus.dnb.com/v1/monitoring/registrations/export/%7bRegistrationID%7d/subject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1.xml"/><Relationship Id="rId7" Type="http://schemas.openxmlformats.org/officeDocument/2006/relationships/hyperlink" Target="https://directplus.documentation.dnb.com/html/guides/Monitor/Monitoring.html" TargetMode="Externa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7.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8" Type="http://schemas.openxmlformats.org/officeDocument/2006/relationships/hyperlink" Target="https://chatgpt.com/?q=Altares" TargetMode="External"/><Relationship Id="rId3" Type="http://schemas.openxmlformats.org/officeDocument/2006/relationships/image" Target="../media/image18.png"/><Relationship Id="rId7" Type="http://schemas.openxmlformats.org/officeDocument/2006/relationships/hyperlink" Target="https://chatgpt.com/?q=D%26B" TargetMode="Externa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hyperlink" Target="https://chatgpt.com/?q=DUNS" TargetMode="External"/><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hyperlink" Target="https://directplus.documentation.dnb.com/openAPI.html?apiID=monRegistrationPullAPI" TargetMode="External"/><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Image 14" descr="DB_WWN Logo_Center KO.png"/>
          <p:cNvPicPr/>
          <p:nvPr/>
        </p:nvPicPr>
        <p:blipFill>
          <a:blip r:embed="rId2" cstate="print">
            <a:extLst>
              <a:ext uri="{28A0092B-C50C-407E-A947-70E740481C1C}">
                <a14:useLocalDpi xmlns:a14="http://schemas.microsoft.com/office/drawing/2010/main" val="0"/>
              </a:ext>
            </a:extLst>
          </a:blip>
          <a:stretch>
            <a:fillRect/>
          </a:stretch>
        </p:blipFill>
        <p:spPr>
          <a:xfrm>
            <a:off x="8780778" y="232730"/>
            <a:ext cx="1985443" cy="453297"/>
          </a:xfrm>
          <a:prstGeom prst="rect">
            <a:avLst/>
          </a:prstGeom>
        </p:spPr>
      </p:pic>
      <p:pic>
        <p:nvPicPr>
          <p:cNvPr id="16" name="Image 15"/>
          <p:cNvPicPr/>
          <p:nvPr/>
        </p:nvPicPr>
        <p:blipFill>
          <a:blip r:embed="rId3" cstate="print">
            <a:extLst>
              <a:ext uri="{28A0092B-C50C-407E-A947-70E740481C1C}">
                <a14:useLocalDpi xmlns:a14="http://schemas.microsoft.com/office/drawing/2010/main" val="0"/>
              </a:ext>
            </a:extLst>
          </a:blip>
          <a:stretch>
            <a:fillRect/>
          </a:stretch>
        </p:blipFill>
        <p:spPr>
          <a:xfrm>
            <a:off x="0" y="0"/>
            <a:ext cx="1713440" cy="1021308"/>
          </a:xfrm>
          <a:prstGeom prst="rect">
            <a:avLst/>
          </a:prstGeom>
        </p:spPr>
      </p:pic>
      <p:sp>
        <p:nvSpPr>
          <p:cNvPr id="17" name="Rectangle 16"/>
          <p:cNvSpPr/>
          <p:nvPr/>
        </p:nvSpPr>
        <p:spPr>
          <a:xfrm>
            <a:off x="2271216" y="2494102"/>
            <a:ext cx="6852250" cy="113324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14569" algn="ctr">
              <a:lnSpc>
                <a:spcPct val="120000"/>
              </a:lnSpc>
              <a:spcAft>
                <a:spcPts val="714"/>
              </a:spcAft>
            </a:pPr>
            <a:r>
              <a:rPr lang="fr-FR" sz="3200" dirty="0"/>
              <a:t>Integration process</a:t>
            </a:r>
            <a:br>
              <a:rPr lang="fr-FR" sz="3200" dirty="0"/>
            </a:br>
            <a:r>
              <a:rPr lang="fr-FR" sz="3200" dirty="0"/>
              <a:t>Pull API Monitoring</a:t>
            </a:r>
            <a:endParaRPr lang="fr-FR" sz="1190" dirty="0">
              <a:latin typeface="Arial"/>
              <a:ea typeface="Calibri"/>
              <a:cs typeface="Times New Roman"/>
            </a:endParaRPr>
          </a:p>
        </p:txBody>
      </p:sp>
      <p:sp>
        <p:nvSpPr>
          <p:cNvPr id="18" name="Rectangle 17"/>
          <p:cNvSpPr/>
          <p:nvPr/>
        </p:nvSpPr>
        <p:spPr>
          <a:xfrm>
            <a:off x="2269705" y="1443963"/>
            <a:ext cx="6853761" cy="10584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807" dirty="0">
                <a:solidFill>
                  <a:schemeClr val="bg2">
                    <a:lumMod val="75000"/>
                  </a:schemeClr>
                </a:solidFill>
              </a:rPr>
              <a:t>Direct +</a:t>
            </a:r>
          </a:p>
        </p:txBody>
      </p:sp>
      <p:sp>
        <p:nvSpPr>
          <p:cNvPr id="20" name="Rectangle 19"/>
          <p:cNvSpPr/>
          <p:nvPr/>
        </p:nvSpPr>
        <p:spPr>
          <a:xfrm>
            <a:off x="2271215" y="3627346"/>
            <a:ext cx="6559969" cy="6852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indent="214569" algn="ctr">
              <a:lnSpc>
                <a:spcPct val="120000"/>
              </a:lnSpc>
              <a:spcAft>
                <a:spcPts val="714"/>
              </a:spcAft>
            </a:pPr>
            <a:endParaRPr lang="fr-FR" sz="833" i="1" dirty="0">
              <a:solidFill>
                <a:schemeClr val="bg1"/>
              </a:solidFill>
              <a:latin typeface="Arial"/>
              <a:ea typeface="Calibri"/>
              <a:cs typeface="Times New Roman"/>
            </a:endParaRPr>
          </a:p>
        </p:txBody>
      </p:sp>
    </p:spTree>
    <p:extLst>
      <p:ext uri="{BB962C8B-B14F-4D97-AF65-F5344CB8AC3E}">
        <p14:creationId xmlns:p14="http://schemas.microsoft.com/office/powerpoint/2010/main" val="12416714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B60C6A4-6545-4734-845F-87AF15DEBFEF}"/>
              </a:ext>
            </a:extLst>
          </p:cNvPr>
          <p:cNvSpPr txBox="1"/>
          <p:nvPr/>
        </p:nvSpPr>
        <p:spPr>
          <a:xfrm>
            <a:off x="219349" y="614696"/>
            <a:ext cx="10174778" cy="1208921"/>
          </a:xfrm>
          <a:prstGeom prst="rect">
            <a:avLst/>
          </a:prstGeom>
          <a:noFill/>
        </p:spPr>
        <p:txBody>
          <a:bodyPr wrap="square" rtlCol="0">
            <a:spAutoFit/>
          </a:bodyPr>
          <a:lstStyle/>
          <a:p>
            <a:r>
              <a:rPr lang="en-US" sz="1400" b="1" dirty="0"/>
              <a:t>Objective:</a:t>
            </a:r>
            <a:r>
              <a:rPr lang="en-US" sz="1400" dirty="0"/>
              <a:t> Obtain the list of notifications in Pull mode</a:t>
            </a:r>
            <a:br>
              <a:rPr lang="en-US" sz="1400" dirty="0"/>
            </a:br>
            <a:r>
              <a:rPr lang="en-US" sz="1400" b="1" dirty="0"/>
              <a:t>Complete documentation </a:t>
            </a:r>
            <a:r>
              <a:rPr lang="fr-FR" sz="1400" dirty="0"/>
              <a:t>: https://directplus.documentation.dnb.com/openAPI.html?apiID=monRegistrationPullAPI</a:t>
            </a:r>
            <a:endParaRPr lang="fr-FR" sz="1400" u="sng" dirty="0"/>
          </a:p>
          <a:p>
            <a:endParaRPr lang="fr-FR" dirty="0"/>
          </a:p>
          <a:p>
            <a:r>
              <a:rPr lang="fr-FR" sz="1600" dirty="0"/>
              <a:t>https://plus.dnb.com/v1/monitoring/registrations/{reference}/notifications</a:t>
            </a:r>
          </a:p>
          <a:p>
            <a:endParaRPr lang="fr-FR" dirty="0"/>
          </a:p>
        </p:txBody>
      </p:sp>
      <p:sp>
        <p:nvSpPr>
          <p:cNvPr id="13" name="ZoneTexte 12">
            <a:extLst>
              <a:ext uri="{FF2B5EF4-FFF2-40B4-BE49-F238E27FC236}">
                <a16:creationId xmlns:a16="http://schemas.microsoft.com/office/drawing/2014/main" id="{0CF85E37-86D3-4235-82EB-976A5C152394}"/>
              </a:ext>
            </a:extLst>
          </p:cNvPr>
          <p:cNvSpPr txBox="1"/>
          <p:nvPr/>
        </p:nvSpPr>
        <p:spPr>
          <a:xfrm>
            <a:off x="7720677" y="1429920"/>
            <a:ext cx="2103353" cy="312073"/>
          </a:xfrm>
          <a:prstGeom prst="rect">
            <a:avLst/>
          </a:prstGeom>
          <a:solidFill>
            <a:schemeClr val="bg2">
              <a:lumMod val="40000"/>
              <a:lumOff val="60000"/>
            </a:schemeClr>
          </a:solidFill>
        </p:spPr>
        <p:txBody>
          <a:bodyPr wrap="square" rtlCol="0">
            <a:spAutoFit/>
          </a:bodyPr>
          <a:lstStyle/>
          <a:p>
            <a:r>
              <a:rPr lang="fr-FR" dirty="0"/>
              <a:t>Nom du registration</a:t>
            </a:r>
            <a:endParaRPr lang="fr-FR" b="1" dirty="0"/>
          </a:p>
        </p:txBody>
      </p:sp>
      <p:graphicFrame>
        <p:nvGraphicFramePr>
          <p:cNvPr id="18" name="Tableau 17">
            <a:extLst>
              <a:ext uri="{FF2B5EF4-FFF2-40B4-BE49-F238E27FC236}">
                <a16:creationId xmlns:a16="http://schemas.microsoft.com/office/drawing/2014/main" id="{92776BB2-8AE2-0737-BD84-2E94CF02CC2D}"/>
              </a:ext>
            </a:extLst>
          </p:cNvPr>
          <p:cNvGraphicFramePr>
            <a:graphicFrameLocks noGrp="1"/>
          </p:cNvGraphicFramePr>
          <p:nvPr>
            <p:extLst>
              <p:ext uri="{D42A27DB-BD31-4B8C-83A1-F6EECF244321}">
                <p14:modId xmlns:p14="http://schemas.microsoft.com/office/powerpoint/2010/main" val="2203705194"/>
              </p:ext>
            </p:extLst>
          </p:nvPr>
        </p:nvGraphicFramePr>
        <p:xfrm>
          <a:off x="410869" y="2028351"/>
          <a:ext cx="10174778" cy="3385842"/>
        </p:xfrm>
        <a:graphic>
          <a:graphicData uri="http://schemas.openxmlformats.org/drawingml/2006/table">
            <a:tbl>
              <a:tblPr firstRow="1" bandRow="1">
                <a:tableStyleId>{5C22544A-7EE6-4342-B048-85BDC9FD1C3A}</a:tableStyleId>
              </a:tblPr>
              <a:tblGrid>
                <a:gridCol w="5048231">
                  <a:extLst>
                    <a:ext uri="{9D8B030D-6E8A-4147-A177-3AD203B41FA5}">
                      <a16:colId xmlns:a16="http://schemas.microsoft.com/office/drawing/2014/main" val="3132469612"/>
                    </a:ext>
                  </a:extLst>
                </a:gridCol>
                <a:gridCol w="5126547">
                  <a:extLst>
                    <a:ext uri="{9D8B030D-6E8A-4147-A177-3AD203B41FA5}">
                      <a16:colId xmlns:a16="http://schemas.microsoft.com/office/drawing/2014/main" val="1062965637"/>
                    </a:ext>
                  </a:extLst>
                </a:gridCol>
              </a:tblGrid>
              <a:tr h="1115500">
                <a:tc>
                  <a:txBody>
                    <a:bodyPr/>
                    <a:lstStyle/>
                    <a:p>
                      <a:pPr algn="ctr"/>
                      <a:r>
                        <a:rPr lang="fr-FR" dirty="0"/>
                        <a:t>Input </a:t>
                      </a:r>
                      <a:r>
                        <a:rPr lang="fr-FR" dirty="0" err="1"/>
                        <a:t>parameters</a:t>
                      </a:r>
                      <a:endParaRPr lang="fr-FR" dirty="0"/>
                    </a:p>
                  </a:txBody>
                  <a:tcPr anchor="ctr"/>
                </a:tc>
                <a:tc>
                  <a:txBody>
                    <a:bodyPr/>
                    <a:lstStyle/>
                    <a:p>
                      <a:pPr algn="ctr"/>
                      <a:r>
                        <a:rPr lang="fr-FR" dirty="0"/>
                        <a:t>Description/best practice </a:t>
                      </a:r>
                    </a:p>
                  </a:txBody>
                  <a:tcPr anchor="ctr"/>
                </a:tc>
                <a:extLst>
                  <a:ext uri="{0D108BD9-81ED-4DB2-BD59-A6C34878D82A}">
                    <a16:rowId xmlns:a16="http://schemas.microsoft.com/office/drawing/2014/main" val="822926810"/>
                  </a:ext>
                </a:extLst>
              </a:tr>
              <a:tr h="269623">
                <a:tc>
                  <a:txBody>
                    <a:bodyPr/>
                    <a:lstStyle/>
                    <a:p>
                      <a:pPr lvl="0" algn="l"/>
                      <a:r>
                        <a:rPr lang="fr-FR" sz="1200" b="1" dirty="0" err="1"/>
                        <a:t>MaxNotifications</a:t>
                      </a:r>
                      <a:r>
                        <a:rPr lang="fr-FR" sz="1200" b="1" dirty="0"/>
                        <a:t> (best practice)</a:t>
                      </a:r>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r>
                        <a:rPr lang="fr-FR" sz="1200" b="1" kern="1200" dirty="0">
                          <a:solidFill>
                            <a:schemeClr val="tx1"/>
                          </a:solidFill>
                          <a:latin typeface="+mn-lt"/>
                          <a:ea typeface="+mn-ea"/>
                          <a:cs typeface="+mn-cs"/>
                        </a:rPr>
                        <a:t>to 1 up to 100 (Update)</a:t>
                      </a:r>
                    </a:p>
                  </a:txBody>
                  <a:tcPr anchor="ctr"/>
                </a:tc>
                <a:extLst>
                  <a:ext uri="{0D108BD9-81ED-4DB2-BD59-A6C34878D82A}">
                    <a16:rowId xmlns:a16="http://schemas.microsoft.com/office/drawing/2014/main" val="3422189685"/>
                  </a:ext>
                </a:extLst>
              </a:tr>
              <a:tr h="269623">
                <a:tc>
                  <a:txBody>
                    <a:bodyPr/>
                    <a:lstStyle/>
                    <a:p>
                      <a:pPr lvl="0" algn="l"/>
                      <a:endParaRPr lang="fr-FR" sz="1200" b="1" dirty="0"/>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endParaRPr lang="fr-FR" sz="1200" b="1" kern="1200" dirty="0">
                        <a:solidFill>
                          <a:schemeClr val="tx1"/>
                        </a:solidFill>
                        <a:latin typeface="+mn-lt"/>
                        <a:ea typeface="+mn-ea"/>
                        <a:cs typeface="+mn-cs"/>
                      </a:endParaRPr>
                    </a:p>
                  </a:txBody>
                  <a:tcPr anchor="ctr"/>
                </a:tc>
                <a:extLst>
                  <a:ext uri="{0D108BD9-81ED-4DB2-BD59-A6C34878D82A}">
                    <a16:rowId xmlns:a16="http://schemas.microsoft.com/office/drawing/2014/main" val="4160096182"/>
                  </a:ext>
                </a:extLst>
              </a:tr>
              <a:tr h="269623">
                <a:tc>
                  <a:txBody>
                    <a:bodyPr/>
                    <a:lstStyle/>
                    <a:p>
                      <a:pPr lvl="0" algn="l"/>
                      <a:endParaRPr lang="fr-FR" sz="1200" b="1" dirty="0"/>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endParaRPr lang="fr-FR" sz="1200" b="1" kern="1200" dirty="0">
                        <a:solidFill>
                          <a:schemeClr val="tx1"/>
                        </a:solidFill>
                        <a:latin typeface="+mn-lt"/>
                        <a:ea typeface="+mn-ea"/>
                        <a:cs typeface="+mn-cs"/>
                      </a:endParaRPr>
                    </a:p>
                  </a:txBody>
                  <a:tcPr anchor="ctr"/>
                </a:tc>
                <a:extLst>
                  <a:ext uri="{0D108BD9-81ED-4DB2-BD59-A6C34878D82A}">
                    <a16:rowId xmlns:a16="http://schemas.microsoft.com/office/drawing/2014/main" val="2185078553"/>
                  </a:ext>
                </a:extLst>
              </a:tr>
              <a:tr h="449371">
                <a:tc>
                  <a:txBody>
                    <a:bodyPr/>
                    <a:lstStyle/>
                    <a:p>
                      <a:pPr lvl="0" algn="l"/>
                      <a:r>
                        <a:rPr lang="fr-FR" sz="1200" b="1" dirty="0"/>
                        <a:t>The format </a:t>
                      </a:r>
                      <a:r>
                        <a:rPr lang="fr-FR" sz="1200" b="1" dirty="0" err="1"/>
                        <a:t>depends</a:t>
                      </a:r>
                      <a:r>
                        <a:rPr lang="fr-FR" sz="1200" b="1" dirty="0"/>
                        <a:t> on the type of notification ( update) </a:t>
                      </a:r>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r>
                        <a:rPr lang="fr-FR" sz="1200" b="1" kern="1200" dirty="0">
                          <a:solidFill>
                            <a:schemeClr val="tx1"/>
                          </a:solidFill>
                          <a:latin typeface="+mn-lt"/>
                          <a:ea typeface="+mn-ea"/>
                          <a:cs typeface="+mn-cs"/>
                        </a:rPr>
                        <a:t>1 up to 100 notifications on </a:t>
                      </a:r>
                      <a:r>
                        <a:rPr lang="fr-FR" sz="1200" b="1" kern="1200" dirty="0">
                          <a:solidFill>
                            <a:srgbClr val="00B050"/>
                          </a:solidFill>
                          <a:latin typeface="+mn-lt"/>
                          <a:ea typeface="+mn-ea"/>
                          <a:cs typeface="+mn-cs"/>
                        </a:rPr>
                        <a:t>Update</a:t>
                      </a:r>
                    </a:p>
                  </a:txBody>
                  <a:tcPr anchor="ctr"/>
                </a:tc>
                <a:extLst>
                  <a:ext uri="{0D108BD9-81ED-4DB2-BD59-A6C34878D82A}">
                    <a16:rowId xmlns:a16="http://schemas.microsoft.com/office/drawing/2014/main" val="1823048658"/>
                  </a:ext>
                </a:extLst>
              </a:tr>
              <a:tr h="449371">
                <a:tc>
                  <a:txBody>
                    <a:bodyPr/>
                    <a:lstStyle/>
                    <a:p>
                      <a:pPr lvl="0" algn="l"/>
                      <a:r>
                        <a:rPr lang="fr-FR" sz="1200" b="1" dirty="0"/>
                        <a:t>Message 404 : Not </a:t>
                      </a:r>
                      <a:r>
                        <a:rPr lang="fr-FR" sz="1200" b="1" dirty="0" err="1"/>
                        <a:t>Found</a:t>
                      </a:r>
                      <a:endParaRPr lang="fr-FR" sz="1200" b="1" dirty="0"/>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r>
                        <a:rPr lang="fr-FR" sz="1200" b="1" kern="1200" dirty="0">
                          <a:solidFill>
                            <a:schemeClr val="tx1"/>
                          </a:solidFill>
                          <a:latin typeface="+mn-lt"/>
                          <a:ea typeface="+mn-ea"/>
                          <a:cs typeface="+mn-cs"/>
                        </a:rPr>
                        <a:t>No notifications </a:t>
                      </a:r>
                      <a:r>
                        <a:rPr lang="fr-FR" sz="1200" b="1" kern="1200" dirty="0" err="1">
                          <a:solidFill>
                            <a:schemeClr val="tx1"/>
                          </a:solidFill>
                          <a:latin typeface="+mn-lt"/>
                          <a:ea typeface="+mn-ea"/>
                          <a:cs typeface="+mn-cs"/>
                        </a:rPr>
                        <a:t>availble</a:t>
                      </a:r>
                      <a:r>
                        <a:rPr lang="fr-FR" sz="1200" b="1" kern="1200" dirty="0">
                          <a:solidFill>
                            <a:schemeClr val="tx1"/>
                          </a:solidFill>
                          <a:latin typeface="+mn-lt"/>
                          <a:ea typeface="+mn-ea"/>
                          <a:cs typeface="+mn-cs"/>
                        </a:rPr>
                        <a:t>, calls </a:t>
                      </a:r>
                      <a:r>
                        <a:rPr lang="fr-FR" sz="1200" b="1" kern="1200" dirty="0" err="1">
                          <a:solidFill>
                            <a:schemeClr val="tx1"/>
                          </a:solidFill>
                          <a:latin typeface="+mn-lt"/>
                          <a:ea typeface="+mn-ea"/>
                          <a:cs typeface="+mn-cs"/>
                        </a:rPr>
                        <a:t>were</a:t>
                      </a:r>
                      <a:r>
                        <a:rPr lang="fr-FR" sz="1200" b="1" kern="1200" dirty="0">
                          <a:solidFill>
                            <a:schemeClr val="tx1"/>
                          </a:solidFill>
                          <a:latin typeface="+mn-lt"/>
                          <a:ea typeface="+mn-ea"/>
                          <a:cs typeface="+mn-cs"/>
                        </a:rPr>
                        <a:t> </a:t>
                      </a:r>
                      <a:r>
                        <a:rPr lang="fr-FR" sz="1200" b="1" kern="1200" dirty="0" err="1">
                          <a:solidFill>
                            <a:schemeClr val="tx1"/>
                          </a:solidFill>
                          <a:latin typeface="+mn-lt"/>
                          <a:ea typeface="+mn-ea"/>
                          <a:cs typeface="+mn-cs"/>
                        </a:rPr>
                        <a:t>already</a:t>
                      </a:r>
                      <a:r>
                        <a:rPr lang="fr-FR" sz="1200" b="1" kern="1200" dirty="0">
                          <a:solidFill>
                            <a:schemeClr val="tx1"/>
                          </a:solidFill>
                          <a:latin typeface="+mn-lt"/>
                          <a:ea typeface="+mn-ea"/>
                          <a:cs typeface="+mn-cs"/>
                        </a:rPr>
                        <a:t> made</a:t>
                      </a:r>
                    </a:p>
                  </a:txBody>
                  <a:tcPr anchor="ctr"/>
                </a:tc>
                <a:extLst>
                  <a:ext uri="{0D108BD9-81ED-4DB2-BD59-A6C34878D82A}">
                    <a16:rowId xmlns:a16="http://schemas.microsoft.com/office/drawing/2014/main" val="3342427454"/>
                  </a:ext>
                </a:extLst>
              </a:tr>
              <a:tr h="269623">
                <a:tc>
                  <a:txBody>
                    <a:bodyPr/>
                    <a:lstStyle/>
                    <a:p>
                      <a:pPr lvl="0" algn="l"/>
                      <a:r>
                        <a:rPr lang="fr-FR" sz="1200" b="1" dirty="0">
                          <a:solidFill>
                            <a:schemeClr val="accent2"/>
                          </a:solidFill>
                        </a:rPr>
                        <a:t>WARNING ! </a:t>
                      </a:r>
                      <a:r>
                        <a:rPr lang="fr-FR" sz="1200" b="1" dirty="0" err="1"/>
                        <a:t>Availabilty</a:t>
                      </a:r>
                      <a:r>
                        <a:rPr lang="fr-FR" sz="1200" b="1" dirty="0"/>
                        <a:t> of the notifications</a:t>
                      </a:r>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r>
                        <a:rPr lang="fr-FR" sz="1200" b="1" kern="1200" dirty="0">
                          <a:solidFill>
                            <a:schemeClr val="tx1"/>
                          </a:solidFill>
                          <a:latin typeface="+mn-lt"/>
                          <a:ea typeface="+mn-ea"/>
                          <a:cs typeface="+mn-cs"/>
                        </a:rPr>
                        <a:t>4 </a:t>
                      </a:r>
                      <a:r>
                        <a:rPr lang="fr-FR" sz="1200" b="1" kern="1200" dirty="0" err="1">
                          <a:solidFill>
                            <a:schemeClr val="tx1"/>
                          </a:solidFill>
                          <a:latin typeface="+mn-lt"/>
                          <a:ea typeface="+mn-ea"/>
                          <a:cs typeface="+mn-cs"/>
                        </a:rPr>
                        <a:t>days</a:t>
                      </a:r>
                      <a:endParaRPr lang="fr-FR" sz="1200" b="1" kern="1200" dirty="0">
                        <a:solidFill>
                          <a:schemeClr val="tx1"/>
                        </a:solidFill>
                        <a:latin typeface="+mn-lt"/>
                        <a:ea typeface="+mn-ea"/>
                        <a:cs typeface="+mn-cs"/>
                      </a:endParaRPr>
                    </a:p>
                  </a:txBody>
                  <a:tcPr anchor="ctr"/>
                </a:tc>
                <a:extLst>
                  <a:ext uri="{0D108BD9-81ED-4DB2-BD59-A6C34878D82A}">
                    <a16:rowId xmlns:a16="http://schemas.microsoft.com/office/drawing/2014/main" val="4271965172"/>
                  </a:ext>
                </a:extLst>
              </a:tr>
              <a:tr h="269623">
                <a:tc>
                  <a:txBody>
                    <a:bodyPr/>
                    <a:lstStyle/>
                    <a:p>
                      <a:pPr lvl="0" algn="l"/>
                      <a:r>
                        <a:rPr lang="fr-FR" sz="1200" b="1" dirty="0"/>
                        <a:t>Erreur or timeout</a:t>
                      </a:r>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r>
                        <a:rPr lang="fr-FR" sz="1200" b="1" kern="1200" dirty="0" err="1">
                          <a:solidFill>
                            <a:schemeClr val="tx1"/>
                          </a:solidFill>
                          <a:latin typeface="+mn-lt"/>
                          <a:ea typeface="+mn-ea"/>
                          <a:cs typeface="+mn-cs"/>
                        </a:rPr>
                        <a:t>Decrease</a:t>
                      </a:r>
                      <a:r>
                        <a:rPr lang="fr-FR" sz="1200" b="1" kern="1200" dirty="0">
                          <a:solidFill>
                            <a:schemeClr val="tx1"/>
                          </a:solidFill>
                          <a:latin typeface="+mn-lt"/>
                          <a:ea typeface="+mn-ea"/>
                          <a:cs typeface="+mn-cs"/>
                        </a:rPr>
                        <a:t> the </a:t>
                      </a:r>
                      <a:r>
                        <a:rPr lang="fr-FR" sz="1200" b="1" kern="1200" dirty="0" err="1">
                          <a:solidFill>
                            <a:schemeClr val="tx1"/>
                          </a:solidFill>
                          <a:latin typeface="+mn-lt"/>
                          <a:ea typeface="+mn-ea"/>
                          <a:cs typeface="+mn-cs"/>
                        </a:rPr>
                        <a:t>number</a:t>
                      </a:r>
                      <a:r>
                        <a:rPr lang="fr-FR" sz="1200" b="1" kern="1200" dirty="0">
                          <a:solidFill>
                            <a:schemeClr val="tx1"/>
                          </a:solidFill>
                          <a:latin typeface="+mn-lt"/>
                          <a:ea typeface="+mn-ea"/>
                          <a:cs typeface="+mn-cs"/>
                        </a:rPr>
                        <a:t> of notifications</a:t>
                      </a:r>
                    </a:p>
                  </a:txBody>
                  <a:tcPr anchor="ctr"/>
                </a:tc>
                <a:extLst>
                  <a:ext uri="{0D108BD9-81ED-4DB2-BD59-A6C34878D82A}">
                    <a16:rowId xmlns:a16="http://schemas.microsoft.com/office/drawing/2014/main" val="2891032982"/>
                  </a:ext>
                </a:extLst>
              </a:tr>
            </a:tbl>
          </a:graphicData>
        </a:graphic>
      </p:graphicFrame>
      <p:sp>
        <p:nvSpPr>
          <p:cNvPr id="2" name="Titre 2">
            <a:extLst>
              <a:ext uri="{FF2B5EF4-FFF2-40B4-BE49-F238E27FC236}">
                <a16:creationId xmlns:a16="http://schemas.microsoft.com/office/drawing/2014/main" id="{4893E21A-F0D5-4FAF-B072-5898863C37CF}"/>
              </a:ext>
            </a:extLst>
          </p:cNvPr>
          <p:cNvSpPr>
            <a:spLocks noGrp="1"/>
          </p:cNvSpPr>
          <p:nvPr>
            <p:ph type="title"/>
          </p:nvPr>
        </p:nvSpPr>
        <p:spPr>
          <a:xfrm>
            <a:off x="-15203" y="81508"/>
            <a:ext cx="10879139" cy="551424"/>
          </a:xfrm>
        </p:spPr>
        <p:txBody>
          <a:bodyPr>
            <a:normAutofit/>
          </a:bodyPr>
          <a:lstStyle/>
          <a:p>
            <a:r>
              <a:rPr lang="en-US" sz="2400" b="1" dirty="0">
                <a:solidFill>
                  <a:srgbClr val="42C1C6"/>
                </a:solidFill>
                <a:latin typeface="Century Gothic" panose="020B0502020202020204" pitchFamily="34" charset="0"/>
                <a:cs typeface="Arial" panose="020B0604020202020204" pitchFamily="34" charset="0"/>
              </a:rPr>
              <a:t>Monitoring Process – API Pull Mode Call (Notifications)</a:t>
            </a:r>
            <a:endParaRPr lang="fr-FR" sz="2400" b="1" dirty="0">
              <a:solidFill>
                <a:srgbClr val="42C1C6"/>
              </a:solidFill>
              <a:latin typeface="Century Gothic" panose="020B0502020202020204" pitchFamily="34" charset="0"/>
              <a:cs typeface="Arial" panose="020B0604020202020204" pitchFamily="34" charset="0"/>
            </a:endParaRPr>
          </a:p>
        </p:txBody>
      </p:sp>
      <p:cxnSp>
        <p:nvCxnSpPr>
          <p:cNvPr id="9" name="Connecteur : en angle 8">
            <a:extLst>
              <a:ext uri="{FF2B5EF4-FFF2-40B4-BE49-F238E27FC236}">
                <a16:creationId xmlns:a16="http://schemas.microsoft.com/office/drawing/2014/main" id="{F7EC0369-6135-1F16-52B8-00736DF50215}"/>
              </a:ext>
            </a:extLst>
          </p:cNvPr>
          <p:cNvCxnSpPr>
            <a:cxnSpLocks/>
          </p:cNvCxnSpPr>
          <p:nvPr/>
        </p:nvCxnSpPr>
        <p:spPr>
          <a:xfrm>
            <a:off x="5227782" y="1286741"/>
            <a:ext cx="4609132" cy="326327"/>
          </a:xfrm>
          <a:prstGeom prst="bentConnector3">
            <a:avLst>
              <a:gd name="adj1" fmla="val 10672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a16="http://schemas.microsoft.com/office/drawing/2014/main" id="{CC5AE0D1-6A17-AE26-9382-05826CB501C4}"/>
              </a:ext>
            </a:extLst>
          </p:cNvPr>
          <p:cNvCxnSpPr>
            <a:cxnSpLocks/>
          </p:cNvCxnSpPr>
          <p:nvPr/>
        </p:nvCxnSpPr>
        <p:spPr>
          <a:xfrm>
            <a:off x="5227782" y="1286741"/>
            <a:ext cx="0" cy="13217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Tableau 6">
            <a:extLst>
              <a:ext uri="{FF2B5EF4-FFF2-40B4-BE49-F238E27FC236}">
                <a16:creationId xmlns:a16="http://schemas.microsoft.com/office/drawing/2014/main" id="{E19721EF-4894-4F78-53A1-BF4473742087}"/>
              </a:ext>
            </a:extLst>
          </p:cNvPr>
          <p:cNvGraphicFramePr>
            <a:graphicFrameLocks noGrp="1"/>
          </p:cNvGraphicFramePr>
          <p:nvPr>
            <p:extLst>
              <p:ext uri="{D42A27DB-BD31-4B8C-83A1-F6EECF244321}">
                <p14:modId xmlns:p14="http://schemas.microsoft.com/office/powerpoint/2010/main" val="1750412199"/>
              </p:ext>
            </p:extLst>
          </p:nvPr>
        </p:nvGraphicFramePr>
        <p:xfrm>
          <a:off x="410869" y="3460950"/>
          <a:ext cx="10174778" cy="457200"/>
        </p:xfrm>
        <a:graphic>
          <a:graphicData uri="http://schemas.openxmlformats.org/drawingml/2006/table">
            <a:tbl>
              <a:tblPr firstRow="1" bandRow="1">
                <a:tableStyleId>{5C22544A-7EE6-4342-B048-85BDC9FD1C3A}</a:tableStyleId>
              </a:tblPr>
              <a:tblGrid>
                <a:gridCol w="5048231">
                  <a:extLst>
                    <a:ext uri="{9D8B030D-6E8A-4147-A177-3AD203B41FA5}">
                      <a16:colId xmlns:a16="http://schemas.microsoft.com/office/drawing/2014/main" val="3949122536"/>
                    </a:ext>
                  </a:extLst>
                </a:gridCol>
                <a:gridCol w="5126547">
                  <a:extLst>
                    <a:ext uri="{9D8B030D-6E8A-4147-A177-3AD203B41FA5}">
                      <a16:colId xmlns:a16="http://schemas.microsoft.com/office/drawing/2014/main" val="342484946"/>
                    </a:ext>
                  </a:extLst>
                </a:gridCol>
              </a:tblGrid>
              <a:tr h="444216">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u="sng" dirty="0" err="1"/>
                        <a:t>Response</a:t>
                      </a:r>
                      <a:endParaRPr lang="fr-FR" sz="1200" u="sng" dirty="0"/>
                    </a:p>
                    <a:p>
                      <a:pPr lvl="0" algn="l"/>
                      <a:endParaRPr lang="fr-FR" sz="1200" u="sng" dirty="0"/>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r>
                        <a:rPr lang="fr-FR" sz="1200" b="1" dirty="0">
                          <a:solidFill>
                            <a:schemeClr val="bg1"/>
                          </a:solidFill>
                        </a:rPr>
                        <a:t> </a:t>
                      </a:r>
                    </a:p>
                  </a:txBody>
                  <a:tcPr anchor="ctr"/>
                </a:tc>
                <a:extLst>
                  <a:ext uri="{0D108BD9-81ED-4DB2-BD59-A6C34878D82A}">
                    <a16:rowId xmlns:a16="http://schemas.microsoft.com/office/drawing/2014/main" val="465766782"/>
                  </a:ext>
                </a:extLst>
              </a:tr>
            </a:tbl>
          </a:graphicData>
        </a:graphic>
      </p:graphicFrame>
    </p:spTree>
    <p:extLst>
      <p:ext uri="{BB962C8B-B14F-4D97-AF65-F5344CB8AC3E}">
        <p14:creationId xmlns:p14="http://schemas.microsoft.com/office/powerpoint/2010/main" val="932662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DB350-36F9-74DF-442B-BE8A79682099}"/>
            </a:ext>
          </a:extLst>
        </p:cNvPr>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7D542707-58D3-D4A6-2C62-A1E322C63156}"/>
              </a:ext>
            </a:extLst>
          </p:cNvPr>
          <p:cNvSpPr/>
          <p:nvPr/>
        </p:nvSpPr>
        <p:spPr>
          <a:xfrm>
            <a:off x="274543" y="448058"/>
            <a:ext cx="6472618" cy="5458967"/>
          </a:xfrm>
          <a:prstGeom prst="round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dirty="0"/>
          </a:p>
        </p:txBody>
      </p:sp>
      <p:sp>
        <p:nvSpPr>
          <p:cNvPr id="4" name="Titre 2">
            <a:extLst>
              <a:ext uri="{FF2B5EF4-FFF2-40B4-BE49-F238E27FC236}">
                <a16:creationId xmlns:a16="http://schemas.microsoft.com/office/drawing/2014/main" id="{77B8DA17-5AD8-640A-7ADD-538E583E0CB7}"/>
              </a:ext>
            </a:extLst>
          </p:cNvPr>
          <p:cNvSpPr txBox="1">
            <a:spLocks/>
          </p:cNvSpPr>
          <p:nvPr/>
        </p:nvSpPr>
        <p:spPr>
          <a:xfrm>
            <a:off x="274543" y="-30856"/>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marL="0" marR="0" lvl="0" indent="0" algn="l" defTabSz="725668" rtl="0" eaLnBrk="1" fontAlgn="auto" latinLnBrk="0" hangingPunct="1">
              <a:lnSpc>
                <a:spcPct val="90000"/>
              </a:lnSpc>
              <a:spcBef>
                <a:spcPct val="0"/>
              </a:spcBef>
              <a:spcAft>
                <a:spcPts val="0"/>
              </a:spcAft>
              <a:buClrTx/>
              <a:buSzTx/>
              <a:buFontTx/>
              <a:buNone/>
              <a:tabLst>
                <a:tab pos="5360135" algn="l"/>
              </a:tabLst>
              <a:defRPr/>
            </a:pPr>
            <a:r>
              <a:rPr lang="fr-FR" sz="1800" b="1" dirty="0">
                <a:solidFill>
                  <a:srgbClr val="42C1C6"/>
                </a:solidFill>
                <a:latin typeface="Century Gothic" panose="020B0502020202020204" pitchFamily="34" charset="0"/>
                <a:cs typeface="Arial" panose="020B0604020202020204" pitchFamily="34" charset="0"/>
              </a:rPr>
              <a:t>Exemple on UPDATE</a:t>
            </a:r>
            <a:endParaRPr kumimoji="0" lang="fr-FR" sz="1800" b="1" i="0" u="none" strike="noStrike" kern="1200" cap="none" spc="0" normalizeH="0" baseline="0" noProof="0" dirty="0">
              <a:ln>
                <a:noFill/>
              </a:ln>
              <a:solidFill>
                <a:srgbClr val="4CBDCC">
                  <a:lumMod val="75000"/>
                </a:srgbClr>
              </a:solidFill>
              <a:effectLst/>
              <a:uLnTx/>
              <a:uFillTx/>
              <a:latin typeface="Calibri"/>
              <a:ea typeface="+mj-ea"/>
              <a:cs typeface="+mj-cs"/>
            </a:endParaRPr>
          </a:p>
        </p:txBody>
      </p:sp>
      <p:sp>
        <p:nvSpPr>
          <p:cNvPr id="3" name="ZoneTexte 2">
            <a:extLst>
              <a:ext uri="{FF2B5EF4-FFF2-40B4-BE49-F238E27FC236}">
                <a16:creationId xmlns:a16="http://schemas.microsoft.com/office/drawing/2014/main" id="{7AD9177B-1FD0-2A1B-8CA9-4139FE723B96}"/>
              </a:ext>
            </a:extLst>
          </p:cNvPr>
          <p:cNvSpPr txBox="1"/>
          <p:nvPr/>
        </p:nvSpPr>
        <p:spPr>
          <a:xfrm>
            <a:off x="667925" y="512066"/>
            <a:ext cx="5979763" cy="5262980"/>
          </a:xfrm>
          <a:prstGeom prst="rect">
            <a:avLst/>
          </a:prstGeom>
          <a:noFill/>
        </p:spPr>
        <p:txBody>
          <a:bodyPr wrap="square">
            <a:spAutoFit/>
          </a:bodyPr>
          <a:lstStyle/>
          <a:p>
            <a:r>
              <a:rPr lang="fr-BE" sz="1200" dirty="0"/>
              <a:t>{</a:t>
            </a:r>
          </a:p>
          <a:p>
            <a:r>
              <a:rPr lang="fr-BE" sz="1200" dirty="0"/>
              <a:t>    "</a:t>
            </a:r>
            <a:r>
              <a:rPr lang="fr-BE" sz="1200" dirty="0" err="1"/>
              <a:t>transactionDetail</a:t>
            </a:r>
            <a:r>
              <a:rPr lang="fr-BE" sz="1200" dirty="0"/>
              <a:t>": {</a:t>
            </a:r>
          </a:p>
          <a:p>
            <a:r>
              <a:rPr lang="fr-BE" sz="1200" dirty="0"/>
              <a:t>        "</a:t>
            </a:r>
            <a:r>
              <a:rPr lang="fr-BE" sz="1200" dirty="0" err="1"/>
              <a:t>transactionID</a:t>
            </a:r>
            <a:r>
              <a:rPr lang="fr-BE" sz="1200" dirty="0"/>
              <a:t>": "rrt-0a68fa2f1d89ad965-b-eu-10610-21233151-90",</a:t>
            </a:r>
          </a:p>
          <a:p>
            <a:r>
              <a:rPr lang="fr-BE" sz="1200" dirty="0"/>
              <a:t>        "</a:t>
            </a:r>
            <a:r>
              <a:rPr lang="fr-BE" sz="1200" dirty="0" err="1"/>
              <a:t>transactionTimestamp</a:t>
            </a:r>
            <a:r>
              <a:rPr lang="fr-BE" sz="1200" dirty="0"/>
              <a:t>": "2024-02-25T16:21:00.869Z",</a:t>
            </a:r>
          </a:p>
          <a:p>
            <a:r>
              <a:rPr lang="fr-BE" sz="1200" dirty="0"/>
              <a:t>        "</a:t>
            </a:r>
            <a:r>
              <a:rPr lang="fr-BE" sz="1200" dirty="0" err="1"/>
              <a:t>inLanguage</a:t>
            </a:r>
            <a:r>
              <a:rPr lang="fr-BE" sz="1200" dirty="0"/>
              <a:t>": "en-US"</a:t>
            </a:r>
          </a:p>
          <a:p>
            <a:r>
              <a:rPr lang="fr-BE" sz="1200" dirty="0"/>
              <a:t>    },</a:t>
            </a:r>
          </a:p>
          <a:p>
            <a:r>
              <a:rPr lang="fr-BE" sz="1200" dirty="0"/>
              <a:t>    "</a:t>
            </a:r>
            <a:r>
              <a:rPr lang="fr-BE" sz="1200" dirty="0" err="1"/>
              <a:t>inquiryDetail</a:t>
            </a:r>
            <a:r>
              <a:rPr lang="fr-BE" sz="1200" dirty="0"/>
              <a:t>": {</a:t>
            </a:r>
          </a:p>
          <a:p>
            <a:r>
              <a:rPr lang="fr-BE" sz="1200" dirty="0"/>
              <a:t>        "</a:t>
            </a:r>
            <a:r>
              <a:rPr lang="fr-BE" sz="1200" dirty="0" err="1"/>
              <a:t>reference</a:t>
            </a:r>
            <a:r>
              <a:rPr lang="fr-BE" sz="1200" dirty="0"/>
              <a:t>": "</a:t>
            </a:r>
            <a:r>
              <a:rPr lang="fr-BE" sz="1200" dirty="0" err="1"/>
              <a:t>Test_Sambath_API_Pull_Update</a:t>
            </a:r>
            <a:r>
              <a:rPr lang="fr-BE" sz="1200" dirty="0"/>
              <a:t>"</a:t>
            </a:r>
          </a:p>
          <a:p>
            <a:r>
              <a:rPr lang="fr-BE" sz="1200" dirty="0"/>
              <a:t>    },</a:t>
            </a:r>
          </a:p>
          <a:p>
            <a:r>
              <a:rPr lang="fr-BE" sz="1200" dirty="0"/>
              <a:t>    "notifications": [</a:t>
            </a:r>
          </a:p>
          <a:p>
            <a:r>
              <a:rPr lang="fr-BE" sz="1200" dirty="0"/>
              <a:t>        {</a:t>
            </a:r>
          </a:p>
          <a:p>
            <a:r>
              <a:rPr lang="fr-BE" sz="1200" dirty="0"/>
              <a:t>            "type": "</a:t>
            </a:r>
            <a:r>
              <a:rPr lang="fr-BE" sz="1200" b="1" dirty="0"/>
              <a:t>UPDATE</a:t>
            </a:r>
            <a:r>
              <a:rPr lang="fr-BE" sz="1200" dirty="0"/>
              <a:t>",</a:t>
            </a:r>
          </a:p>
          <a:p>
            <a:r>
              <a:rPr lang="fr-BE" sz="1200" dirty="0"/>
              <a:t>            "</a:t>
            </a:r>
            <a:r>
              <a:rPr lang="fr-BE" sz="1200" dirty="0" err="1"/>
              <a:t>organization</a:t>
            </a:r>
            <a:r>
              <a:rPr lang="fr-BE" sz="1200" dirty="0"/>
              <a:t>": {</a:t>
            </a:r>
          </a:p>
          <a:p>
            <a:r>
              <a:rPr lang="fr-BE" sz="1200" dirty="0"/>
              <a:t>                "</a:t>
            </a:r>
            <a:r>
              <a:rPr lang="fr-BE" sz="1200" dirty="0" err="1"/>
              <a:t>duns</a:t>
            </a:r>
            <a:r>
              <a:rPr lang="fr-BE" sz="1200" dirty="0"/>
              <a:t>": "081466849"</a:t>
            </a:r>
          </a:p>
          <a:p>
            <a:r>
              <a:rPr lang="fr-BE" sz="1200" dirty="0"/>
              <a:t>            },</a:t>
            </a:r>
          </a:p>
          <a:p>
            <a:r>
              <a:rPr lang="fr-BE" sz="1200" dirty="0"/>
              <a:t>            "</a:t>
            </a:r>
            <a:r>
              <a:rPr lang="fr-BE" sz="1200" dirty="0" err="1"/>
              <a:t>elements</a:t>
            </a:r>
            <a:r>
              <a:rPr lang="fr-BE" sz="1200" dirty="0"/>
              <a:t>": [</a:t>
            </a:r>
          </a:p>
          <a:p>
            <a:r>
              <a:rPr lang="fr-BE" sz="1200" dirty="0"/>
              <a:t>                {</a:t>
            </a:r>
          </a:p>
          <a:p>
            <a:r>
              <a:rPr lang="fr-BE" sz="1200" dirty="0"/>
              <a:t>                    "</a:t>
            </a:r>
            <a:r>
              <a:rPr lang="fr-BE" sz="1200" b="1" dirty="0" err="1"/>
              <a:t>element</a:t>
            </a:r>
            <a:r>
              <a:rPr lang="fr-BE" sz="1200" dirty="0"/>
              <a:t>": "organization.corporateLinkage.globalUltimateFamilyTreeMembersCount",</a:t>
            </a:r>
          </a:p>
          <a:p>
            <a:r>
              <a:rPr lang="fr-BE" sz="1200" dirty="0"/>
              <a:t>                    "</a:t>
            </a:r>
            <a:r>
              <a:rPr lang="fr-BE" sz="1200" b="1" dirty="0" err="1"/>
              <a:t>previous</a:t>
            </a:r>
            <a:r>
              <a:rPr lang="fr-BE" sz="1200" dirty="0"/>
              <a:t>": 1326,</a:t>
            </a:r>
          </a:p>
          <a:p>
            <a:r>
              <a:rPr lang="fr-BE" sz="1200" dirty="0"/>
              <a:t>                    "</a:t>
            </a:r>
            <a:r>
              <a:rPr lang="fr-BE" sz="1200" b="1" dirty="0" err="1"/>
              <a:t>current</a:t>
            </a:r>
            <a:r>
              <a:rPr lang="fr-BE" sz="1200" dirty="0"/>
              <a:t>": 1327,</a:t>
            </a:r>
          </a:p>
          <a:p>
            <a:r>
              <a:rPr lang="fr-BE" sz="1200" dirty="0"/>
              <a:t>                    "</a:t>
            </a:r>
            <a:r>
              <a:rPr lang="fr-BE" sz="1200" dirty="0">
                <a:solidFill>
                  <a:srgbClr val="007EC5"/>
                </a:solidFill>
              </a:rPr>
              <a:t>timestamp": "2024-02-22T11:07:46Z"</a:t>
            </a:r>
          </a:p>
          <a:p>
            <a:r>
              <a:rPr lang="fr-BE" sz="1200" dirty="0"/>
              <a:t>                }</a:t>
            </a:r>
          </a:p>
          <a:p>
            <a:r>
              <a:rPr lang="fr-BE" sz="1200" dirty="0"/>
              <a:t>            ],</a:t>
            </a:r>
          </a:p>
          <a:p>
            <a:r>
              <a:rPr lang="fr-BE" sz="1200" dirty="0"/>
              <a:t>            </a:t>
            </a:r>
            <a:r>
              <a:rPr lang="fr-BE" sz="1200" dirty="0">
                <a:solidFill>
                  <a:schemeClr val="accent2"/>
                </a:solidFill>
              </a:rPr>
              <a:t>"</a:t>
            </a:r>
            <a:r>
              <a:rPr lang="fr-BE" sz="1200" dirty="0" err="1">
                <a:solidFill>
                  <a:schemeClr val="accent2"/>
                </a:solidFill>
              </a:rPr>
              <a:t>deliveryTimeStamp</a:t>
            </a:r>
            <a:r>
              <a:rPr lang="fr-BE" sz="1200" dirty="0">
                <a:solidFill>
                  <a:schemeClr val="accent2"/>
                </a:solidFill>
              </a:rPr>
              <a:t>": "2024-02-25T16:21:07.593Z </a:t>
            </a:r>
            <a:endParaRPr lang="fr-BE" sz="1200" dirty="0"/>
          </a:p>
          <a:p>
            <a:r>
              <a:rPr lang="fr-BE" sz="1200" dirty="0"/>
              <a:t>        }</a:t>
            </a:r>
          </a:p>
          <a:p>
            <a:r>
              <a:rPr lang="fr-BE" sz="1200" dirty="0"/>
              <a:t>    ]</a:t>
            </a:r>
          </a:p>
          <a:p>
            <a:r>
              <a:rPr lang="fr-BE" sz="1200" dirty="0"/>
              <a:t>}</a:t>
            </a:r>
          </a:p>
        </p:txBody>
      </p:sp>
      <p:cxnSp>
        <p:nvCxnSpPr>
          <p:cNvPr id="7" name="Connecteur droit avec flèche 6">
            <a:extLst>
              <a:ext uri="{FF2B5EF4-FFF2-40B4-BE49-F238E27FC236}">
                <a16:creationId xmlns:a16="http://schemas.microsoft.com/office/drawing/2014/main" id="{079F8D25-F8EC-C8CC-25E8-82EC05D34BAF}"/>
              </a:ext>
            </a:extLst>
          </p:cNvPr>
          <p:cNvCxnSpPr>
            <a:cxnSpLocks/>
          </p:cNvCxnSpPr>
          <p:nvPr/>
        </p:nvCxnSpPr>
        <p:spPr>
          <a:xfrm flipH="1">
            <a:off x="4405186" y="4495800"/>
            <a:ext cx="3330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CFBF32C0-BBD0-74E2-7C33-692E9EC4A703}"/>
              </a:ext>
            </a:extLst>
          </p:cNvPr>
          <p:cNvCxnSpPr>
            <a:cxnSpLocks/>
          </p:cNvCxnSpPr>
          <p:nvPr/>
        </p:nvCxnSpPr>
        <p:spPr>
          <a:xfrm flipH="1" flipV="1">
            <a:off x="4405186" y="4200144"/>
            <a:ext cx="3330638" cy="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98987BED-D42F-DA99-D492-962EF9B73259}"/>
              </a:ext>
            </a:extLst>
          </p:cNvPr>
          <p:cNvCxnSpPr>
            <a:cxnSpLocks/>
          </p:cNvCxnSpPr>
          <p:nvPr/>
        </p:nvCxnSpPr>
        <p:spPr>
          <a:xfrm flipH="1">
            <a:off x="4405186" y="5032248"/>
            <a:ext cx="3330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2C95E17B-2C32-6729-A040-96CF496D90FD}"/>
              </a:ext>
            </a:extLst>
          </p:cNvPr>
          <p:cNvSpPr txBox="1"/>
          <p:nvPr/>
        </p:nvSpPr>
        <p:spPr>
          <a:xfrm>
            <a:off x="7735824" y="4050082"/>
            <a:ext cx="1193404" cy="312073"/>
          </a:xfrm>
          <a:prstGeom prst="rect">
            <a:avLst/>
          </a:prstGeom>
          <a:noFill/>
        </p:spPr>
        <p:txBody>
          <a:bodyPr wrap="none" rtlCol="0">
            <a:spAutoFit/>
          </a:bodyPr>
          <a:lstStyle/>
          <a:p>
            <a:r>
              <a:rPr lang="fr-BE" dirty="0"/>
              <a:t>Data </a:t>
            </a:r>
            <a:r>
              <a:rPr lang="fr-BE" dirty="0" err="1"/>
              <a:t>updated</a:t>
            </a:r>
            <a:endParaRPr lang="fr-BE" dirty="0"/>
          </a:p>
        </p:txBody>
      </p:sp>
      <p:sp>
        <p:nvSpPr>
          <p:cNvPr id="13" name="ZoneTexte 12">
            <a:extLst>
              <a:ext uri="{FF2B5EF4-FFF2-40B4-BE49-F238E27FC236}">
                <a16:creationId xmlns:a16="http://schemas.microsoft.com/office/drawing/2014/main" id="{31FA9AD2-31E3-09F8-F537-68297889E29E}"/>
              </a:ext>
            </a:extLst>
          </p:cNvPr>
          <p:cNvSpPr txBox="1"/>
          <p:nvPr/>
        </p:nvSpPr>
        <p:spPr>
          <a:xfrm>
            <a:off x="7735824" y="4350960"/>
            <a:ext cx="2288512" cy="312073"/>
          </a:xfrm>
          <a:prstGeom prst="rect">
            <a:avLst/>
          </a:prstGeom>
          <a:noFill/>
        </p:spPr>
        <p:txBody>
          <a:bodyPr wrap="none" rtlCol="0">
            <a:spAutoFit/>
          </a:bodyPr>
          <a:lstStyle/>
          <a:p>
            <a:r>
              <a:rPr lang="fr-BE" dirty="0"/>
              <a:t>Date and time of the update</a:t>
            </a:r>
          </a:p>
        </p:txBody>
      </p:sp>
      <p:sp>
        <p:nvSpPr>
          <p:cNvPr id="14" name="ZoneTexte 13">
            <a:extLst>
              <a:ext uri="{FF2B5EF4-FFF2-40B4-BE49-F238E27FC236}">
                <a16:creationId xmlns:a16="http://schemas.microsoft.com/office/drawing/2014/main" id="{166CC6EC-5E61-AFB4-EF90-9716959802C0}"/>
              </a:ext>
            </a:extLst>
          </p:cNvPr>
          <p:cNvSpPr txBox="1"/>
          <p:nvPr/>
        </p:nvSpPr>
        <p:spPr>
          <a:xfrm>
            <a:off x="7735824" y="4876211"/>
            <a:ext cx="3089115" cy="312073"/>
          </a:xfrm>
          <a:prstGeom prst="rect">
            <a:avLst/>
          </a:prstGeom>
          <a:noFill/>
        </p:spPr>
        <p:txBody>
          <a:bodyPr wrap="none" rtlCol="0">
            <a:spAutoFit/>
          </a:bodyPr>
          <a:lstStyle/>
          <a:p>
            <a:r>
              <a:rPr lang="fr-BE" dirty="0"/>
              <a:t>Date/Heure d’appel en mode API_PULL</a:t>
            </a:r>
          </a:p>
        </p:txBody>
      </p:sp>
      <p:cxnSp>
        <p:nvCxnSpPr>
          <p:cNvPr id="21" name="Connecteur droit avec flèche 20">
            <a:extLst>
              <a:ext uri="{FF2B5EF4-FFF2-40B4-BE49-F238E27FC236}">
                <a16:creationId xmlns:a16="http://schemas.microsoft.com/office/drawing/2014/main" id="{691718EA-B732-6E1F-6ACF-9FDD6E58EADD}"/>
              </a:ext>
            </a:extLst>
          </p:cNvPr>
          <p:cNvCxnSpPr>
            <a:cxnSpLocks/>
          </p:cNvCxnSpPr>
          <p:nvPr/>
        </p:nvCxnSpPr>
        <p:spPr>
          <a:xfrm flipH="1" flipV="1">
            <a:off x="4217216" y="2596238"/>
            <a:ext cx="3330638" cy="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5F392A6E-DD28-066A-C807-84110AC102D0}"/>
              </a:ext>
            </a:extLst>
          </p:cNvPr>
          <p:cNvSpPr txBox="1"/>
          <p:nvPr/>
        </p:nvSpPr>
        <p:spPr>
          <a:xfrm>
            <a:off x="7554468" y="2432355"/>
            <a:ext cx="1694375" cy="312073"/>
          </a:xfrm>
          <a:prstGeom prst="rect">
            <a:avLst/>
          </a:prstGeom>
          <a:noFill/>
        </p:spPr>
        <p:txBody>
          <a:bodyPr wrap="none" rtlCol="0">
            <a:spAutoFit/>
          </a:bodyPr>
          <a:lstStyle/>
          <a:p>
            <a:r>
              <a:rPr lang="fr-BE" dirty="0"/>
              <a:t>Type of notifications</a:t>
            </a:r>
          </a:p>
        </p:txBody>
      </p:sp>
      <p:cxnSp>
        <p:nvCxnSpPr>
          <p:cNvPr id="23" name="Connecteur droit avec flèche 22">
            <a:extLst>
              <a:ext uri="{FF2B5EF4-FFF2-40B4-BE49-F238E27FC236}">
                <a16:creationId xmlns:a16="http://schemas.microsoft.com/office/drawing/2014/main" id="{E5A74683-6C67-9ADD-9D42-77403DC56E41}"/>
              </a:ext>
            </a:extLst>
          </p:cNvPr>
          <p:cNvCxnSpPr>
            <a:cxnSpLocks/>
          </p:cNvCxnSpPr>
          <p:nvPr/>
        </p:nvCxnSpPr>
        <p:spPr>
          <a:xfrm flipH="1" flipV="1">
            <a:off x="4111054" y="1904141"/>
            <a:ext cx="3330638" cy="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D7019889-FF74-7493-ABA8-971BE20D4237}"/>
              </a:ext>
            </a:extLst>
          </p:cNvPr>
          <p:cNvSpPr txBox="1"/>
          <p:nvPr/>
        </p:nvSpPr>
        <p:spPr>
          <a:xfrm>
            <a:off x="7547854" y="1759531"/>
            <a:ext cx="1322478" cy="312073"/>
          </a:xfrm>
          <a:prstGeom prst="rect">
            <a:avLst/>
          </a:prstGeom>
          <a:noFill/>
        </p:spPr>
        <p:txBody>
          <a:bodyPr wrap="none" rtlCol="0">
            <a:spAutoFit/>
          </a:bodyPr>
          <a:lstStyle/>
          <a:p>
            <a:r>
              <a:rPr lang="fr-BE" dirty="0" err="1"/>
              <a:t>Ref</a:t>
            </a:r>
            <a:r>
              <a:rPr lang="fr-BE" dirty="0"/>
              <a:t> registration</a:t>
            </a:r>
          </a:p>
        </p:txBody>
      </p:sp>
      <p:cxnSp>
        <p:nvCxnSpPr>
          <p:cNvPr id="25" name="Connecteur droit avec flèche 24">
            <a:extLst>
              <a:ext uri="{FF2B5EF4-FFF2-40B4-BE49-F238E27FC236}">
                <a16:creationId xmlns:a16="http://schemas.microsoft.com/office/drawing/2014/main" id="{EF5DC4DC-E227-DF93-F38F-1DDFC0D33E53}"/>
              </a:ext>
            </a:extLst>
          </p:cNvPr>
          <p:cNvCxnSpPr>
            <a:cxnSpLocks/>
          </p:cNvCxnSpPr>
          <p:nvPr/>
        </p:nvCxnSpPr>
        <p:spPr>
          <a:xfrm flipH="1" flipV="1">
            <a:off x="4223830" y="3005494"/>
            <a:ext cx="3330638" cy="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6B0221D1-8475-DC9A-7AAD-4623E5296D13}"/>
              </a:ext>
            </a:extLst>
          </p:cNvPr>
          <p:cNvSpPr txBox="1"/>
          <p:nvPr/>
        </p:nvSpPr>
        <p:spPr>
          <a:xfrm>
            <a:off x="7554468" y="2814401"/>
            <a:ext cx="1224566" cy="312073"/>
          </a:xfrm>
          <a:prstGeom prst="rect">
            <a:avLst/>
          </a:prstGeom>
          <a:noFill/>
        </p:spPr>
        <p:txBody>
          <a:bodyPr wrap="none" rtlCol="0">
            <a:spAutoFit/>
          </a:bodyPr>
          <a:lstStyle/>
          <a:p>
            <a:r>
              <a:rPr lang="fr-BE" dirty="0"/>
              <a:t>Duns </a:t>
            </a:r>
            <a:r>
              <a:rPr lang="fr-BE" dirty="0" err="1"/>
              <a:t>updated</a:t>
            </a:r>
            <a:endParaRPr lang="fr-BE" dirty="0"/>
          </a:p>
        </p:txBody>
      </p:sp>
    </p:spTree>
    <p:extLst>
      <p:ext uri="{BB962C8B-B14F-4D97-AF65-F5344CB8AC3E}">
        <p14:creationId xmlns:p14="http://schemas.microsoft.com/office/powerpoint/2010/main" val="90481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0"/>
            <a:ext cx="10296144" cy="551424"/>
          </a:xfrm>
        </p:spPr>
        <p:txBody>
          <a:bodyPr>
            <a:normAutofit/>
          </a:bodyPr>
          <a:lstStyle/>
          <a:p>
            <a:r>
              <a:rPr lang="en-US" sz="2700" b="1" dirty="0">
                <a:solidFill>
                  <a:srgbClr val="42C1C6"/>
                </a:solidFill>
                <a:latin typeface="Century Gothic" panose="020B0502020202020204" pitchFamily="34" charset="0"/>
                <a:cs typeface="Arial" panose="020B0604020202020204" pitchFamily="34" charset="0"/>
              </a:rPr>
              <a:t>monitoring process – Adding DUNS to monitoring.</a:t>
            </a:r>
            <a:endParaRPr lang="fr-FR" dirty="0"/>
          </a:p>
        </p:txBody>
      </p:sp>
      <p:sp>
        <p:nvSpPr>
          <p:cNvPr id="37" name="ZoneTexte 36">
            <a:extLst>
              <a:ext uri="{FF2B5EF4-FFF2-40B4-BE49-F238E27FC236}">
                <a16:creationId xmlns:a16="http://schemas.microsoft.com/office/drawing/2014/main" id="{E878DF36-EC96-4E5C-B2DC-7731C8222748}"/>
              </a:ext>
            </a:extLst>
          </p:cNvPr>
          <p:cNvSpPr txBox="1"/>
          <p:nvPr/>
        </p:nvSpPr>
        <p:spPr>
          <a:xfrm>
            <a:off x="251320" y="477563"/>
            <a:ext cx="5900974" cy="800219"/>
          </a:xfrm>
          <a:prstGeom prst="rect">
            <a:avLst/>
          </a:prstGeom>
          <a:noFill/>
        </p:spPr>
        <p:txBody>
          <a:bodyPr wrap="none" rtlCol="0">
            <a:spAutoFit/>
          </a:bodyPr>
          <a:lstStyle/>
          <a:p>
            <a:r>
              <a:rPr lang="fr-FR" sz="1200" b="1" dirty="0" err="1"/>
              <a:t>Add</a:t>
            </a:r>
            <a:r>
              <a:rPr lang="fr-FR" sz="1200" b="1" dirty="0"/>
              <a:t> </a:t>
            </a:r>
            <a:r>
              <a:rPr lang="fr-FR" sz="1200" b="1" dirty="0" err="1"/>
              <a:t>duns</a:t>
            </a:r>
            <a:r>
              <a:rPr lang="fr-FR" sz="1200" b="1" dirty="0"/>
              <a:t> to monitoring</a:t>
            </a:r>
            <a:endParaRPr lang="fr-FR" sz="1200" dirty="0"/>
          </a:p>
          <a:p>
            <a:r>
              <a:rPr lang="fr-FR" sz="1200" b="1" dirty="0"/>
              <a:t>Documentation </a:t>
            </a:r>
            <a:r>
              <a:rPr lang="fr-FR" sz="1200" dirty="0"/>
              <a:t>: </a:t>
            </a:r>
          </a:p>
          <a:p>
            <a:r>
              <a:rPr lang="fr-FR" sz="1100" dirty="0">
                <a:hlinkClick r:id="rId3"/>
              </a:rPr>
              <a:t>https://directplus.documentation.dnb.com/openAPI.html?apiID=monAddSubjectsToRegistration</a:t>
            </a:r>
            <a:endParaRPr lang="fr-FR" sz="1100" dirty="0"/>
          </a:p>
          <a:p>
            <a:r>
              <a:rPr lang="fr-FR" sz="1100" dirty="0">
                <a:hlinkClick r:id="rId4"/>
              </a:rPr>
              <a:t>https://directplus.documentation.dnb/openAPI.html?apiID=monAddSingleSubjectToRegistration</a:t>
            </a:r>
            <a:r>
              <a:rPr lang="fr-FR" sz="1100" dirty="0"/>
              <a:t>      </a:t>
            </a:r>
          </a:p>
        </p:txBody>
      </p:sp>
      <p:sp>
        <p:nvSpPr>
          <p:cNvPr id="27" name="Rectangle : coins arrondis 26">
            <a:extLst>
              <a:ext uri="{FF2B5EF4-FFF2-40B4-BE49-F238E27FC236}">
                <a16:creationId xmlns:a16="http://schemas.microsoft.com/office/drawing/2014/main" id="{932125B5-9408-4E87-A7BA-F87AF04B1619}"/>
              </a:ext>
            </a:extLst>
          </p:cNvPr>
          <p:cNvSpPr/>
          <p:nvPr/>
        </p:nvSpPr>
        <p:spPr>
          <a:xfrm>
            <a:off x="99285" y="1321311"/>
            <a:ext cx="10396642" cy="361737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30" name="Image 29">
            <a:extLst>
              <a:ext uri="{FF2B5EF4-FFF2-40B4-BE49-F238E27FC236}">
                <a16:creationId xmlns:a16="http://schemas.microsoft.com/office/drawing/2014/main" id="{5E880939-69EA-4FF6-9E2C-3B383377BB8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331" y="2225850"/>
            <a:ext cx="1139011" cy="1139011"/>
          </a:xfrm>
          <a:prstGeom prst="rect">
            <a:avLst/>
          </a:prstGeom>
        </p:spPr>
      </p:pic>
      <p:cxnSp>
        <p:nvCxnSpPr>
          <p:cNvPr id="35" name="Connecteur droit avec flèche 34">
            <a:extLst>
              <a:ext uri="{FF2B5EF4-FFF2-40B4-BE49-F238E27FC236}">
                <a16:creationId xmlns:a16="http://schemas.microsoft.com/office/drawing/2014/main" id="{7BCC7C34-E1B8-4821-99B3-0A0C3982AD22}"/>
              </a:ext>
            </a:extLst>
          </p:cNvPr>
          <p:cNvCxnSpPr/>
          <p:nvPr/>
        </p:nvCxnSpPr>
        <p:spPr>
          <a:xfrm>
            <a:off x="1589606" y="2905079"/>
            <a:ext cx="74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44AAC877-D6B5-4D9A-93EA-BC4BB881CE5B}"/>
              </a:ext>
            </a:extLst>
          </p:cNvPr>
          <p:cNvSpPr/>
          <p:nvPr/>
        </p:nvSpPr>
        <p:spPr>
          <a:xfrm>
            <a:off x="1475823" y="2936933"/>
            <a:ext cx="8047282" cy="461665"/>
          </a:xfrm>
          <a:prstGeom prst="rect">
            <a:avLst/>
          </a:prstGeom>
        </p:spPr>
        <p:txBody>
          <a:bodyPr wrap="square">
            <a:spAutoFit/>
          </a:bodyPr>
          <a:lstStyle/>
          <a:p>
            <a:r>
              <a:rPr lang="fr-FR" sz="1200" dirty="0" err="1"/>
              <a:t>Add</a:t>
            </a:r>
            <a:r>
              <a:rPr lang="fr-FR" sz="1200" dirty="0"/>
              <a:t> 1 </a:t>
            </a:r>
            <a:r>
              <a:rPr lang="fr-FR" sz="1200" dirty="0" err="1"/>
              <a:t>duns</a:t>
            </a:r>
            <a:r>
              <a:rPr lang="fr-FR" sz="1200" dirty="0"/>
              <a:t> monitoring – call API (HTTP </a:t>
            </a:r>
            <a:r>
              <a:rPr lang="fr-FR" sz="1200" dirty="0" err="1"/>
              <a:t>verb</a:t>
            </a:r>
            <a:r>
              <a:rPr lang="fr-FR" sz="1200" dirty="0"/>
              <a:t> = </a:t>
            </a:r>
            <a:r>
              <a:rPr lang="fr-FR" sz="1200" b="1" dirty="0">
                <a:solidFill>
                  <a:schemeClr val="accent2"/>
                </a:solidFill>
              </a:rPr>
              <a:t>POST</a:t>
            </a:r>
            <a:r>
              <a:rPr lang="fr-FR" sz="1200" dirty="0"/>
              <a:t>) : </a:t>
            </a:r>
            <a:r>
              <a:rPr lang="fr-FR" sz="1200" b="1" dirty="0">
                <a:hlinkClick r:id="rId6">
                  <a:extLst>
                    <a:ext uri="{A12FA001-AC4F-418D-AE19-62706E023703}">
                      <ahyp:hlinkClr xmlns:ahyp="http://schemas.microsoft.com/office/drawing/2018/hyperlinkcolor" val="tx"/>
                    </a:ext>
                  </a:extLst>
                </a:hlinkClick>
              </a:rPr>
              <a:t>https://plus.dnb.com/v1/monitoring/registrations/</a:t>
            </a:r>
            <a:r>
              <a:rPr lang="fr-FR" sz="1200" dirty="0">
                <a:highlight>
                  <a:srgbClr val="00FFFF"/>
                </a:highlight>
                <a:hlinkClick r:id="rId6">
                  <a:extLst>
                    <a:ext uri="{A12FA001-AC4F-418D-AE19-62706E023703}">
                      <ahyp:hlinkClr xmlns:ahyp="http://schemas.microsoft.com/office/drawing/2018/hyperlinkcolor" val="tx"/>
                    </a:ext>
                  </a:extLst>
                </a:hlinkClick>
              </a:rPr>
              <a:t>Registration_reference</a:t>
            </a:r>
            <a:r>
              <a:rPr lang="fr-FR" sz="1200" b="1" dirty="0">
                <a:hlinkClick r:id="rId6">
                  <a:extLst>
                    <a:ext uri="{A12FA001-AC4F-418D-AE19-62706E023703}">
                      <ahyp:hlinkClr xmlns:ahyp="http://schemas.microsoft.com/office/drawing/2018/hyperlinkcolor" val="tx"/>
                    </a:ext>
                  </a:extLst>
                </a:hlinkClick>
              </a:rPr>
              <a:t>/subjects/</a:t>
            </a:r>
            <a:r>
              <a:rPr lang="fr-FR" sz="1200" b="1" dirty="0">
                <a:solidFill>
                  <a:srgbClr val="00B050"/>
                </a:solidFill>
                <a:hlinkClick r:id="rId6">
                  <a:extLst>
                    <a:ext uri="{A12FA001-AC4F-418D-AE19-62706E023703}">
                      <ahyp:hlinkClr xmlns:ahyp="http://schemas.microsoft.com/office/drawing/2018/hyperlinkcolor" val="tx"/>
                    </a:ext>
                  </a:extLst>
                </a:hlinkClick>
              </a:rPr>
              <a:t>{</a:t>
            </a:r>
            <a:r>
              <a:rPr lang="fr-FR" sz="1200" b="1" dirty="0">
                <a:solidFill>
                  <a:srgbClr val="00B050"/>
                </a:solidFill>
              </a:rPr>
              <a:t>subjectID}</a:t>
            </a:r>
            <a:r>
              <a:rPr lang="fr-FR" sz="1200" b="1" dirty="0"/>
              <a:t> </a:t>
            </a:r>
          </a:p>
        </p:txBody>
      </p:sp>
      <p:pic>
        <p:nvPicPr>
          <p:cNvPr id="53" name="Image 52" descr="Une image contenant table, assis, bleu, ordinateur&#10;&#10;Description générée automatiquement">
            <a:extLst>
              <a:ext uri="{FF2B5EF4-FFF2-40B4-BE49-F238E27FC236}">
                <a16:creationId xmlns:a16="http://schemas.microsoft.com/office/drawing/2014/main" id="{361D39C7-C2CC-4419-BCCB-F6A13CE906C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20124" y="2168727"/>
            <a:ext cx="1281525" cy="1281525"/>
          </a:xfrm>
          <a:prstGeom prst="rect">
            <a:avLst/>
          </a:prstGeom>
        </p:spPr>
      </p:pic>
      <p:sp>
        <p:nvSpPr>
          <p:cNvPr id="29" name="Rectangle : coins arrondis 28">
            <a:extLst>
              <a:ext uri="{FF2B5EF4-FFF2-40B4-BE49-F238E27FC236}">
                <a16:creationId xmlns:a16="http://schemas.microsoft.com/office/drawing/2014/main" id="{D12A2BD1-D2FD-A02B-5D52-E2DB1EECEA53}"/>
              </a:ext>
            </a:extLst>
          </p:cNvPr>
          <p:cNvSpPr/>
          <p:nvPr/>
        </p:nvSpPr>
        <p:spPr>
          <a:xfrm>
            <a:off x="9130650" y="552258"/>
            <a:ext cx="1321148" cy="559839"/>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subject=duns</a:t>
            </a:r>
          </a:p>
        </p:txBody>
      </p:sp>
      <p:sp>
        <p:nvSpPr>
          <p:cNvPr id="5" name="ZoneTexte 4">
            <a:extLst>
              <a:ext uri="{FF2B5EF4-FFF2-40B4-BE49-F238E27FC236}">
                <a16:creationId xmlns:a16="http://schemas.microsoft.com/office/drawing/2014/main" id="{6F43F7AC-FA0A-F2D8-5D6A-E7095F199A02}"/>
              </a:ext>
            </a:extLst>
          </p:cNvPr>
          <p:cNvSpPr txBox="1"/>
          <p:nvPr/>
        </p:nvSpPr>
        <p:spPr>
          <a:xfrm>
            <a:off x="655262" y="3981018"/>
            <a:ext cx="5497032" cy="954107"/>
          </a:xfrm>
          <a:prstGeom prst="rect">
            <a:avLst/>
          </a:prstGeom>
          <a:noFill/>
        </p:spPr>
        <p:txBody>
          <a:bodyPr wrap="square">
            <a:spAutoFit/>
          </a:bodyPr>
          <a:lstStyle/>
          <a:p>
            <a:pPr marL="742950" lvl="1" indent="-285750">
              <a:buFont typeface="Courier New" panose="02070309020205020404" pitchFamily="49" charset="0"/>
              <a:buChar char="o"/>
            </a:pPr>
            <a:r>
              <a:rPr lang="fr-FR" sz="1400" dirty="0" err="1">
                <a:latin typeface="Aptos" panose="020B0004020202020204" pitchFamily="34" charset="0"/>
                <a:ea typeface="Times New Roman" panose="02020603050405020304" pitchFamily="18" charset="0"/>
                <a:cs typeface="Aptos" panose="020B0004020202020204" pitchFamily="34" charset="0"/>
              </a:rPr>
              <a:t>Either</a:t>
            </a:r>
            <a:endParaRPr lang="fr-FR" sz="1400" dirty="0">
              <a:solidFill>
                <a:schemeClr val="tx1"/>
              </a:solidFill>
              <a:effectLst/>
              <a:latin typeface="Aptos" panose="020B0004020202020204" pitchFamily="34" charset="0"/>
              <a:ea typeface="Times New Roman" panose="02020603050405020304" pitchFamily="18" charset="0"/>
              <a:cs typeface="Aptos" panose="020B0004020202020204" pitchFamily="34" charset="0"/>
            </a:endParaRPr>
          </a:p>
          <a:p>
            <a:pPr marL="1105784" lvl="2" indent="-285750">
              <a:buFont typeface="Courier New" panose="02070309020205020404" pitchFamily="49" charset="0"/>
              <a:buChar char="o"/>
            </a:pPr>
            <a:r>
              <a:rPr lang="fr-FR" sz="1400" dirty="0">
                <a:latin typeface="Aptos" panose="020B0004020202020204" pitchFamily="34" charset="0"/>
                <a:ea typeface="Times New Roman" panose="02020603050405020304" pitchFamily="18" charset="0"/>
                <a:cs typeface="Aptos" panose="020B0004020202020204" pitchFamily="34" charset="0"/>
              </a:rPr>
              <a:t>Have a </a:t>
            </a:r>
            <a:r>
              <a:rPr lang="fr-FR" sz="1400" dirty="0" err="1">
                <a:latin typeface="Aptos" panose="020B0004020202020204" pitchFamily="34" charset="0"/>
                <a:ea typeface="Times New Roman" panose="02020603050405020304" pitchFamily="18" charset="0"/>
                <a:cs typeface="Aptos" panose="020B0004020202020204" pitchFamily="34" charset="0"/>
              </a:rPr>
              <a:t>list</a:t>
            </a:r>
            <a:r>
              <a:rPr lang="fr-FR" sz="1400" dirty="0">
                <a:latin typeface="Aptos" panose="020B0004020202020204" pitchFamily="34" charset="0"/>
                <a:ea typeface="Times New Roman" panose="02020603050405020304" pitchFamily="18" charset="0"/>
                <a:cs typeface="Aptos" panose="020B0004020202020204" pitchFamily="34" charset="0"/>
              </a:rPr>
              <a:t> of </a:t>
            </a:r>
            <a:r>
              <a:rPr lang="fr-FR" sz="1400" dirty="0" err="1">
                <a:latin typeface="Aptos" panose="020B0004020202020204" pitchFamily="34" charset="0"/>
                <a:ea typeface="Times New Roman" panose="02020603050405020304" pitchFamily="18" charset="0"/>
                <a:cs typeface="Aptos" panose="020B0004020202020204" pitchFamily="34" charset="0"/>
              </a:rPr>
              <a:t>duns</a:t>
            </a:r>
            <a:endParaRPr lang="fr-FR" sz="1400" dirty="0">
              <a:solidFill>
                <a:schemeClr val="tx1"/>
              </a:solidFill>
              <a:effectLst/>
              <a:latin typeface="Aptos" panose="020B0004020202020204" pitchFamily="34" charset="0"/>
              <a:ea typeface="Times New Roman" panose="02020603050405020304" pitchFamily="18" charset="0"/>
              <a:cs typeface="Aptos" panose="020B0004020202020204" pitchFamily="34" charset="0"/>
            </a:endParaRPr>
          </a:p>
          <a:p>
            <a:pPr marL="1105784" lvl="2" indent="-285750">
              <a:buFont typeface="Courier New" panose="02070309020205020404" pitchFamily="49" charset="0"/>
              <a:buChar char="o"/>
            </a:pPr>
            <a:r>
              <a:rPr lang="en-US" sz="1400" dirty="0">
                <a:solidFill>
                  <a:schemeClr val="tx1"/>
                </a:solidFill>
                <a:effectLst/>
                <a:latin typeface="Aptos" panose="020B0004020202020204" pitchFamily="34" charset="0"/>
                <a:ea typeface="Times New Roman" panose="02020603050405020304" pitchFamily="18" charset="0"/>
                <a:cs typeface="Aptos" panose="020B0004020202020204" pitchFamily="34" charset="0"/>
              </a:rPr>
              <a:t>Plan a batch with a recursive call for individual addition and activate monitoring.</a:t>
            </a:r>
            <a:endParaRPr lang="fr-FR" sz="1400" dirty="0">
              <a:solidFill>
                <a:schemeClr val="tx1"/>
              </a:solidFill>
              <a:effectLst/>
              <a:latin typeface="Aptos" panose="020B0004020202020204"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4765651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0" y="-25948"/>
            <a:ext cx="11347704" cy="551424"/>
          </a:xfrm>
        </p:spPr>
        <p:txBody>
          <a:bodyPr>
            <a:normAutofit/>
          </a:bodyPr>
          <a:lstStyle/>
          <a:p>
            <a:r>
              <a:rPr lang="en-US" sz="2400" b="1" dirty="0">
                <a:solidFill>
                  <a:srgbClr val="42C1C6"/>
                </a:solidFill>
                <a:latin typeface="Century Gothic" panose="020B0502020202020204" pitchFamily="34" charset="0"/>
                <a:cs typeface="Arial" panose="020B0604020202020204" pitchFamily="34" charset="0"/>
              </a:rPr>
              <a:t>monitoring process – deleting DUNS to monitoring.</a:t>
            </a:r>
            <a:endParaRPr lang="fr-FR" sz="2400" dirty="0"/>
          </a:p>
        </p:txBody>
      </p:sp>
      <p:sp>
        <p:nvSpPr>
          <p:cNvPr id="37" name="ZoneTexte 36">
            <a:extLst>
              <a:ext uri="{FF2B5EF4-FFF2-40B4-BE49-F238E27FC236}">
                <a16:creationId xmlns:a16="http://schemas.microsoft.com/office/drawing/2014/main" id="{E878DF36-EC96-4E5C-B2DC-7731C8222748}"/>
              </a:ext>
            </a:extLst>
          </p:cNvPr>
          <p:cNvSpPr txBox="1"/>
          <p:nvPr/>
        </p:nvSpPr>
        <p:spPr>
          <a:xfrm>
            <a:off x="251320" y="477563"/>
            <a:ext cx="6417141" cy="1000274"/>
          </a:xfrm>
          <a:prstGeom prst="rect">
            <a:avLst/>
          </a:prstGeom>
          <a:noFill/>
        </p:spPr>
        <p:txBody>
          <a:bodyPr wrap="none" rtlCol="0">
            <a:spAutoFit/>
          </a:bodyPr>
          <a:lstStyle/>
          <a:p>
            <a:r>
              <a:rPr lang="fr-FR" sz="1200" b="1" dirty="0"/>
              <a:t>Objectif</a:t>
            </a:r>
            <a:r>
              <a:rPr lang="fr-FR" sz="1200" dirty="0"/>
              <a:t> : Supprimer un </a:t>
            </a:r>
            <a:r>
              <a:rPr lang="fr-FR" sz="1200" dirty="0" err="1"/>
              <a:t>duns</a:t>
            </a:r>
            <a:r>
              <a:rPr lang="fr-FR" sz="1200" dirty="0"/>
              <a:t> unitairement dans le monitoring</a:t>
            </a:r>
          </a:p>
          <a:p>
            <a:r>
              <a:rPr lang="fr-FR" sz="1200" b="1" dirty="0"/>
              <a:t>Documentation complète </a:t>
            </a:r>
            <a:r>
              <a:rPr lang="fr-FR" sz="1200" dirty="0"/>
              <a:t>: </a:t>
            </a:r>
          </a:p>
          <a:p>
            <a:r>
              <a:rPr lang="fr-FR" sz="1100" dirty="0">
                <a:hlinkClick r:id="rId3"/>
              </a:rPr>
              <a:t>https://directplus.documentation.dnb.com/openAPI.html?apiID=monRemoveSingleSubjectFromRegistration</a:t>
            </a:r>
            <a:r>
              <a:rPr lang="fr-FR" sz="1100" dirty="0"/>
              <a:t> </a:t>
            </a:r>
          </a:p>
          <a:p>
            <a:r>
              <a:rPr lang="fr-FR" sz="1200" dirty="0"/>
              <a:t>       		        </a:t>
            </a:r>
          </a:p>
          <a:p>
            <a:endParaRPr lang="fr-FR" sz="1200" dirty="0"/>
          </a:p>
        </p:txBody>
      </p:sp>
      <p:sp>
        <p:nvSpPr>
          <p:cNvPr id="27" name="Rectangle : coins arrondis 26">
            <a:extLst>
              <a:ext uri="{FF2B5EF4-FFF2-40B4-BE49-F238E27FC236}">
                <a16:creationId xmlns:a16="http://schemas.microsoft.com/office/drawing/2014/main" id="{932125B5-9408-4E87-A7BA-F87AF04B1619}"/>
              </a:ext>
            </a:extLst>
          </p:cNvPr>
          <p:cNvSpPr/>
          <p:nvPr/>
        </p:nvSpPr>
        <p:spPr>
          <a:xfrm>
            <a:off x="154703" y="1204214"/>
            <a:ext cx="10396642" cy="392710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Courier New" panose="02070309020205020404" pitchFamily="49" charset="0"/>
              <a:buChar char="o"/>
            </a:pPr>
            <a:endParaRPr lang="fr-FR" sz="1600" dirty="0">
              <a:solidFill>
                <a:schemeClr val="tx1"/>
              </a:solidFill>
              <a:effectLst/>
              <a:latin typeface="Aptos" panose="020B0004020202020204" pitchFamily="34" charset="0"/>
              <a:ea typeface="Times New Roman" panose="02020603050405020304" pitchFamily="18" charset="0"/>
              <a:cs typeface="Aptos" panose="020B0004020202020204" pitchFamily="34" charset="0"/>
            </a:endParaRPr>
          </a:p>
          <a:p>
            <a:pPr marL="742950" lvl="1" indent="-285750">
              <a:buFont typeface="Courier New" panose="02070309020205020404" pitchFamily="49" charset="0"/>
              <a:buChar char="o"/>
            </a:pPr>
            <a:endParaRPr lang="fr-FR" sz="1600" dirty="0">
              <a:solidFill>
                <a:schemeClr val="tx1"/>
              </a:solidFill>
              <a:latin typeface="Aptos" panose="020B0004020202020204" pitchFamily="34" charset="0"/>
              <a:ea typeface="Times New Roman" panose="02020603050405020304" pitchFamily="18" charset="0"/>
              <a:cs typeface="Aptos" panose="020B0004020202020204" pitchFamily="34" charset="0"/>
            </a:endParaRPr>
          </a:p>
          <a:p>
            <a:pPr marL="742950" lvl="1" indent="-285750">
              <a:buFont typeface="Courier New" panose="02070309020205020404" pitchFamily="49" charset="0"/>
              <a:buChar char="o"/>
            </a:pPr>
            <a:endParaRPr lang="fr-FR" sz="1600" dirty="0">
              <a:solidFill>
                <a:schemeClr val="tx1"/>
              </a:solidFill>
              <a:effectLst/>
              <a:latin typeface="Aptos" panose="020B0004020202020204" pitchFamily="34" charset="0"/>
              <a:ea typeface="Times New Roman" panose="02020603050405020304" pitchFamily="18" charset="0"/>
              <a:cs typeface="Aptos" panose="020B0004020202020204" pitchFamily="34" charset="0"/>
            </a:endParaRPr>
          </a:p>
          <a:p>
            <a:pPr marL="742950" lvl="1" indent="-285750">
              <a:buFont typeface="Courier New" panose="02070309020205020404" pitchFamily="49" charset="0"/>
              <a:buChar char="o"/>
            </a:pPr>
            <a:endParaRPr lang="fr-FR" sz="1600" dirty="0">
              <a:solidFill>
                <a:schemeClr val="tx1"/>
              </a:solidFill>
              <a:latin typeface="Aptos" panose="020B0004020202020204" pitchFamily="34" charset="0"/>
              <a:ea typeface="Times New Roman" panose="02020603050405020304" pitchFamily="18" charset="0"/>
              <a:cs typeface="Aptos" panose="020B0004020202020204" pitchFamily="34" charset="0"/>
            </a:endParaRPr>
          </a:p>
          <a:p>
            <a:pPr marL="742950" lvl="1" indent="-285750">
              <a:buFont typeface="Courier New" panose="02070309020205020404" pitchFamily="49" charset="0"/>
              <a:buChar char="o"/>
            </a:pPr>
            <a:endParaRPr lang="fr-FR" sz="1600" dirty="0">
              <a:solidFill>
                <a:schemeClr val="tx1"/>
              </a:solidFill>
              <a:effectLst/>
              <a:latin typeface="Aptos" panose="020B0004020202020204" pitchFamily="34" charset="0"/>
              <a:ea typeface="Times New Roman" panose="02020603050405020304" pitchFamily="18" charset="0"/>
              <a:cs typeface="Aptos" panose="020B0004020202020204" pitchFamily="34" charset="0"/>
            </a:endParaRPr>
          </a:p>
          <a:p>
            <a:pPr marL="742950" lvl="1" indent="-285750">
              <a:buFont typeface="Courier New" panose="02070309020205020404" pitchFamily="49" charset="0"/>
              <a:buChar char="o"/>
            </a:pPr>
            <a:r>
              <a:rPr lang="en-US" sz="1600" dirty="0">
                <a:solidFill>
                  <a:schemeClr val="tx1"/>
                </a:solidFill>
                <a:effectLst/>
                <a:latin typeface="Aptos" panose="020B0004020202020204" pitchFamily="34" charset="0"/>
                <a:ea typeface="Times New Roman" panose="02020603050405020304" pitchFamily="18" charset="0"/>
                <a:cs typeface="Aptos" panose="020B0004020202020204" pitchFamily="34" charset="0"/>
              </a:rPr>
              <a:t>Plan a batch with a recursive call.</a:t>
            </a:r>
            <a:endParaRPr lang="fr-FR" sz="1600" dirty="0">
              <a:solidFill>
                <a:schemeClr val="tx1"/>
              </a:solidFill>
              <a:effectLst/>
              <a:latin typeface="Aptos" panose="020B0004020202020204" pitchFamily="34" charset="0"/>
              <a:ea typeface="Aptos" panose="020B0004020202020204" pitchFamily="34" charset="0"/>
              <a:cs typeface="Aptos" panose="020B0004020202020204" pitchFamily="34" charset="0"/>
            </a:endParaRPr>
          </a:p>
        </p:txBody>
      </p:sp>
      <p:pic>
        <p:nvPicPr>
          <p:cNvPr id="30" name="Image 29">
            <a:extLst>
              <a:ext uri="{FF2B5EF4-FFF2-40B4-BE49-F238E27FC236}">
                <a16:creationId xmlns:a16="http://schemas.microsoft.com/office/drawing/2014/main" id="{5E880939-69EA-4FF6-9E2C-3B383377BB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320" y="1670479"/>
            <a:ext cx="1139011" cy="1139011"/>
          </a:xfrm>
          <a:prstGeom prst="rect">
            <a:avLst/>
          </a:prstGeom>
        </p:spPr>
      </p:pic>
      <p:cxnSp>
        <p:nvCxnSpPr>
          <p:cNvPr id="35" name="Connecteur droit avec flèche 34">
            <a:extLst>
              <a:ext uri="{FF2B5EF4-FFF2-40B4-BE49-F238E27FC236}">
                <a16:creationId xmlns:a16="http://schemas.microsoft.com/office/drawing/2014/main" id="{7BCC7C34-E1B8-4821-99B3-0A0C3982AD22}"/>
              </a:ext>
            </a:extLst>
          </p:cNvPr>
          <p:cNvCxnSpPr/>
          <p:nvPr/>
        </p:nvCxnSpPr>
        <p:spPr>
          <a:xfrm>
            <a:off x="1511969" y="2360133"/>
            <a:ext cx="741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44AAC877-D6B5-4D9A-93EA-BC4BB881CE5B}"/>
              </a:ext>
            </a:extLst>
          </p:cNvPr>
          <p:cNvSpPr/>
          <p:nvPr/>
        </p:nvSpPr>
        <p:spPr>
          <a:xfrm>
            <a:off x="1743942" y="2466328"/>
            <a:ext cx="8047282" cy="461665"/>
          </a:xfrm>
          <a:prstGeom prst="rect">
            <a:avLst/>
          </a:prstGeom>
        </p:spPr>
        <p:txBody>
          <a:bodyPr wrap="square">
            <a:spAutoFit/>
          </a:bodyPr>
          <a:lstStyle/>
          <a:p>
            <a:r>
              <a:rPr lang="fr-FR" sz="1200" dirty="0" err="1"/>
              <a:t>Retrease</a:t>
            </a:r>
            <a:r>
              <a:rPr lang="fr-FR" sz="1200" dirty="0"/>
              <a:t> 1 </a:t>
            </a:r>
            <a:r>
              <a:rPr lang="fr-FR" sz="1200" dirty="0" err="1"/>
              <a:t>duns</a:t>
            </a:r>
            <a:r>
              <a:rPr lang="fr-FR" sz="1200" dirty="0"/>
              <a:t> </a:t>
            </a:r>
            <a:r>
              <a:rPr lang="fr-FR" sz="1200" dirty="0" err="1"/>
              <a:t>from</a:t>
            </a:r>
            <a:r>
              <a:rPr lang="fr-FR" sz="1200" dirty="0"/>
              <a:t> monitoring - </a:t>
            </a:r>
            <a:r>
              <a:rPr lang="fr-FR" sz="1200" dirty="0" err="1"/>
              <a:t>callAPI</a:t>
            </a:r>
            <a:r>
              <a:rPr lang="fr-FR" sz="1200" dirty="0"/>
              <a:t> (HTTP </a:t>
            </a:r>
            <a:r>
              <a:rPr lang="fr-FR" sz="1200" dirty="0" err="1"/>
              <a:t>verb</a:t>
            </a:r>
            <a:r>
              <a:rPr lang="fr-FR" sz="1200" dirty="0"/>
              <a:t> = </a:t>
            </a:r>
            <a:r>
              <a:rPr lang="fr-FR" sz="1200" b="1" dirty="0">
                <a:solidFill>
                  <a:srgbClr val="FF0000"/>
                </a:solidFill>
              </a:rPr>
              <a:t>DELETE</a:t>
            </a:r>
            <a:r>
              <a:rPr lang="fr-FR" sz="1200" dirty="0"/>
              <a:t>) : </a:t>
            </a:r>
            <a:r>
              <a:rPr lang="fr-FR" sz="1200" b="1" dirty="0"/>
              <a:t>https://plus.dnb.com/v1/monitoring/registrations/</a:t>
            </a:r>
            <a:r>
              <a:rPr lang="fr-FR" sz="1200" dirty="0">
                <a:highlight>
                  <a:srgbClr val="00FFFF"/>
                </a:highlight>
              </a:rPr>
              <a:t>Registration_reference</a:t>
            </a:r>
            <a:r>
              <a:rPr lang="fr-FR" sz="1200" b="1" dirty="0"/>
              <a:t>/subjects/</a:t>
            </a:r>
            <a:r>
              <a:rPr lang="fr-FR" sz="1200" b="1" dirty="0">
                <a:solidFill>
                  <a:srgbClr val="00B050"/>
                </a:solidFill>
              </a:rPr>
              <a:t>{subjectID}</a:t>
            </a:r>
            <a:r>
              <a:rPr lang="fr-FR" sz="1200" b="1" dirty="0"/>
              <a:t>/ </a:t>
            </a:r>
          </a:p>
        </p:txBody>
      </p:sp>
      <p:pic>
        <p:nvPicPr>
          <p:cNvPr id="53" name="Image 52" descr="Une image contenant table, assis, bleu, ordinateur&#10;&#10;Description générée automatiquement">
            <a:extLst>
              <a:ext uri="{FF2B5EF4-FFF2-40B4-BE49-F238E27FC236}">
                <a16:creationId xmlns:a16="http://schemas.microsoft.com/office/drawing/2014/main" id="{361D39C7-C2CC-4419-BCCB-F6A13CE906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27969" y="1540919"/>
            <a:ext cx="1281525" cy="1281525"/>
          </a:xfrm>
          <a:prstGeom prst="rect">
            <a:avLst/>
          </a:prstGeom>
        </p:spPr>
      </p:pic>
      <p:sp>
        <p:nvSpPr>
          <p:cNvPr id="29" name="Rectangle : coins arrondis 28">
            <a:extLst>
              <a:ext uri="{FF2B5EF4-FFF2-40B4-BE49-F238E27FC236}">
                <a16:creationId xmlns:a16="http://schemas.microsoft.com/office/drawing/2014/main" id="{416357FE-C83B-DC7B-0C47-A6B1C47F2E1D}"/>
              </a:ext>
            </a:extLst>
          </p:cNvPr>
          <p:cNvSpPr/>
          <p:nvPr/>
        </p:nvSpPr>
        <p:spPr>
          <a:xfrm>
            <a:off x="9130650" y="552258"/>
            <a:ext cx="1321148" cy="559839"/>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subject=duns</a:t>
            </a:r>
          </a:p>
        </p:txBody>
      </p:sp>
    </p:spTree>
    <p:extLst>
      <p:ext uri="{BB962C8B-B14F-4D97-AF65-F5344CB8AC3E}">
        <p14:creationId xmlns:p14="http://schemas.microsoft.com/office/powerpoint/2010/main" val="686609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descr="Une image contenant bleu&#10;&#10;Description générée automatiquement">
            <a:extLst>
              <a:ext uri="{FF2B5EF4-FFF2-40B4-BE49-F238E27FC236}">
                <a16:creationId xmlns:a16="http://schemas.microsoft.com/office/drawing/2014/main" id="{F580565B-C6E4-97D8-BF66-BE50D3D75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9571" y="1824400"/>
            <a:ext cx="660602" cy="660602"/>
          </a:xfrm>
          <a:prstGeom prst="rect">
            <a:avLst/>
          </a:prstGeom>
        </p:spPr>
      </p:pic>
      <p:cxnSp>
        <p:nvCxnSpPr>
          <p:cNvPr id="4" name="Connecteur droit avec flèche 3">
            <a:extLst>
              <a:ext uri="{FF2B5EF4-FFF2-40B4-BE49-F238E27FC236}">
                <a16:creationId xmlns:a16="http://schemas.microsoft.com/office/drawing/2014/main" id="{B692ADAE-A363-CF19-4E82-2FC3582FEEFE}"/>
              </a:ext>
            </a:extLst>
          </p:cNvPr>
          <p:cNvCxnSpPr>
            <a:cxnSpLocks/>
            <a:stCxn id="10" idx="3"/>
            <a:endCxn id="2" idx="1"/>
          </p:cNvCxnSpPr>
          <p:nvPr/>
        </p:nvCxnSpPr>
        <p:spPr>
          <a:xfrm flipV="1">
            <a:off x="3888361" y="2154702"/>
            <a:ext cx="3021209" cy="45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ZoneTexte 6">
            <a:extLst>
              <a:ext uri="{FF2B5EF4-FFF2-40B4-BE49-F238E27FC236}">
                <a16:creationId xmlns:a16="http://schemas.microsoft.com/office/drawing/2014/main" id="{A200D60F-D6AB-2CD4-6279-7B4D32458600}"/>
              </a:ext>
            </a:extLst>
          </p:cNvPr>
          <p:cNvSpPr txBox="1"/>
          <p:nvPr/>
        </p:nvSpPr>
        <p:spPr>
          <a:xfrm>
            <a:off x="4926203" y="3056725"/>
            <a:ext cx="1597331" cy="751488"/>
          </a:xfrm>
          <a:prstGeom prst="rect">
            <a:avLst/>
          </a:prstGeom>
          <a:noFill/>
        </p:spPr>
        <p:txBody>
          <a:bodyPr wrap="square" rtlCol="0">
            <a:spAutoFit/>
          </a:bodyPr>
          <a:lstStyle/>
          <a:p>
            <a:pPr algn="ctr" defTabSz="815919"/>
            <a:r>
              <a:rPr lang="fr-FR" sz="1071" b="1" dirty="0">
                <a:solidFill>
                  <a:prstClr val="black"/>
                </a:solidFill>
                <a:latin typeface="Calibri" panose="020F0502020204030204"/>
              </a:rPr>
              <a:t>2-</a:t>
            </a:r>
            <a:r>
              <a:rPr lang="fr-FR" sz="1071" dirty="0">
                <a:solidFill>
                  <a:prstClr val="black"/>
                </a:solidFill>
                <a:latin typeface="Calibri" panose="020F0502020204030204"/>
              </a:rPr>
              <a:t> </a:t>
            </a:r>
            <a:r>
              <a:rPr lang="en-US" sz="1071" dirty="0">
                <a:solidFill>
                  <a:prstClr val="black"/>
                </a:solidFill>
                <a:latin typeface="Calibri" panose="020F0502020204030204"/>
              </a:rPr>
              <a:t>Return notifications after the date passed as a parameter.</a:t>
            </a:r>
          </a:p>
          <a:p>
            <a:pPr algn="ctr" defTabSz="815919"/>
            <a:endParaRPr lang="en-US" sz="1071" dirty="0">
              <a:solidFill>
                <a:prstClr val="black"/>
              </a:solidFill>
              <a:latin typeface="Calibri" panose="020F0502020204030204"/>
            </a:endParaRPr>
          </a:p>
        </p:txBody>
      </p:sp>
      <p:sp>
        <p:nvSpPr>
          <p:cNvPr id="15" name="ZoneTexte 14">
            <a:extLst>
              <a:ext uri="{FF2B5EF4-FFF2-40B4-BE49-F238E27FC236}">
                <a16:creationId xmlns:a16="http://schemas.microsoft.com/office/drawing/2014/main" id="{389D56C5-0A31-41BC-3AA8-9E94665DF945}"/>
              </a:ext>
            </a:extLst>
          </p:cNvPr>
          <p:cNvSpPr txBox="1"/>
          <p:nvPr/>
        </p:nvSpPr>
        <p:spPr>
          <a:xfrm>
            <a:off x="3901558" y="1806613"/>
            <a:ext cx="2890535" cy="257122"/>
          </a:xfrm>
          <a:prstGeom prst="rect">
            <a:avLst/>
          </a:prstGeom>
          <a:noFill/>
        </p:spPr>
        <p:txBody>
          <a:bodyPr wrap="none" rtlCol="0">
            <a:spAutoFit/>
          </a:bodyPr>
          <a:lstStyle/>
          <a:p>
            <a:pPr algn="ctr" defTabSz="815919"/>
            <a:r>
              <a:rPr lang="fr-FR" sz="1071" b="1" dirty="0">
                <a:solidFill>
                  <a:prstClr val="black"/>
                </a:solidFill>
                <a:latin typeface="Calibri" panose="020F0502020204030204"/>
              </a:rPr>
              <a:t>1</a:t>
            </a:r>
            <a:r>
              <a:rPr lang="fr-FR" sz="1071" dirty="0">
                <a:solidFill>
                  <a:prstClr val="black"/>
                </a:solidFill>
                <a:latin typeface="Calibri" panose="020F0502020204030204"/>
              </a:rPr>
              <a:t>-Calll API PULL REPLAY </a:t>
            </a:r>
            <a:r>
              <a:rPr lang="fr-FR" sz="1071" dirty="0" err="1">
                <a:solidFill>
                  <a:prstClr val="black"/>
                </a:solidFill>
                <a:latin typeface="Calibri" panose="020F0502020204030204"/>
              </a:rPr>
              <a:t>with</a:t>
            </a:r>
            <a:r>
              <a:rPr lang="fr-FR" sz="1071" dirty="0">
                <a:solidFill>
                  <a:prstClr val="black"/>
                </a:solidFill>
                <a:latin typeface="Calibri" panose="020F0502020204030204"/>
              </a:rPr>
              <a:t> timestamp as input</a:t>
            </a:r>
          </a:p>
        </p:txBody>
      </p:sp>
      <p:sp>
        <p:nvSpPr>
          <p:cNvPr id="19" name="ZoneTexte 18">
            <a:extLst>
              <a:ext uri="{FF2B5EF4-FFF2-40B4-BE49-F238E27FC236}">
                <a16:creationId xmlns:a16="http://schemas.microsoft.com/office/drawing/2014/main" id="{C780DAE3-F6D0-3E4E-4834-AF836CAFBB39}"/>
              </a:ext>
            </a:extLst>
          </p:cNvPr>
          <p:cNvSpPr txBox="1"/>
          <p:nvPr/>
        </p:nvSpPr>
        <p:spPr>
          <a:xfrm>
            <a:off x="3500864" y="3864207"/>
            <a:ext cx="3796203" cy="421910"/>
          </a:xfrm>
          <a:prstGeom prst="rect">
            <a:avLst/>
          </a:prstGeom>
          <a:noFill/>
        </p:spPr>
        <p:txBody>
          <a:bodyPr wrap="square" rtlCol="0">
            <a:spAutoFit/>
          </a:bodyPr>
          <a:lstStyle/>
          <a:p>
            <a:pPr defTabSz="815919"/>
            <a:r>
              <a:rPr lang="fr-FR" sz="1071" b="1" dirty="0">
                <a:solidFill>
                  <a:prstClr val="black"/>
                </a:solidFill>
                <a:latin typeface="Calibri" panose="020F0502020204030204"/>
              </a:rPr>
              <a:t>3- </a:t>
            </a:r>
            <a:r>
              <a:rPr lang="en-US" sz="1071" dirty="0">
                <a:solidFill>
                  <a:prstClr val="black"/>
                </a:solidFill>
                <a:latin typeface="Calibri" panose="020F0502020204030204"/>
              </a:rPr>
              <a:t>Reminder: PULL API call in a loop with the timestamp from the previous response until all notifications have been retrieved.</a:t>
            </a:r>
            <a:endParaRPr lang="fr-FR" sz="1071" dirty="0">
              <a:solidFill>
                <a:prstClr val="black"/>
              </a:solidFill>
              <a:latin typeface="Calibri" panose="020F0502020204030204"/>
            </a:endParaRPr>
          </a:p>
        </p:txBody>
      </p:sp>
      <p:sp>
        <p:nvSpPr>
          <p:cNvPr id="6" name="ZoneTexte 5">
            <a:extLst>
              <a:ext uri="{FF2B5EF4-FFF2-40B4-BE49-F238E27FC236}">
                <a16:creationId xmlns:a16="http://schemas.microsoft.com/office/drawing/2014/main" id="{6FBA9CE8-0E89-BF78-4DB8-E9EFCA44DB7F}"/>
              </a:ext>
            </a:extLst>
          </p:cNvPr>
          <p:cNvSpPr txBox="1"/>
          <p:nvPr/>
        </p:nvSpPr>
        <p:spPr>
          <a:xfrm>
            <a:off x="426380" y="56113"/>
            <a:ext cx="9840889" cy="4230004"/>
          </a:xfrm>
          <a:prstGeom prst="rect">
            <a:avLst/>
          </a:prstGeom>
          <a:noFill/>
        </p:spPr>
        <p:txBody>
          <a:bodyPr wrap="square" rtlCol="0">
            <a:spAutoFit/>
          </a:bodyPr>
          <a:lstStyle/>
          <a:p>
            <a:pPr defTabSz="815919"/>
            <a:r>
              <a:rPr lang="fr-FR" sz="2800" b="1" dirty="0">
                <a:solidFill>
                  <a:srgbClr val="42C1C6"/>
                </a:solidFill>
                <a:latin typeface="Century Gothic" panose="020B0502020202020204" pitchFamily="34" charset="0"/>
                <a:cs typeface="Arial" panose="020B0604020202020204" pitchFamily="34" charset="0"/>
              </a:rPr>
              <a:t>Pull Notifications : Replay</a:t>
            </a:r>
            <a:endParaRPr lang="en-GB" sz="2498" b="1" dirty="0">
              <a:solidFill>
                <a:srgbClr val="4472C4"/>
              </a:solidFill>
              <a:latin typeface="Calibri" panose="020F0502020204030204"/>
            </a:endParaRPr>
          </a:p>
          <a:p>
            <a:pPr defTabSz="815919"/>
            <a:endParaRPr lang="fr-FR" sz="1606" dirty="0">
              <a:solidFill>
                <a:srgbClr val="212121"/>
              </a:solidFill>
              <a:latin typeface="Inter"/>
            </a:endParaRPr>
          </a:p>
          <a:p>
            <a:pPr defTabSz="815919"/>
            <a:r>
              <a:rPr lang="en-US" sz="1606" dirty="0">
                <a:solidFill>
                  <a:srgbClr val="212121"/>
                </a:solidFill>
                <a:latin typeface="Inter"/>
              </a:rPr>
              <a:t>Allows for replaying previously extracted notifications for a subscription.</a:t>
            </a:r>
          </a:p>
          <a:p>
            <a:pPr defTabSz="815919"/>
            <a:r>
              <a:rPr lang="en-US" sz="1606" dirty="0">
                <a:solidFill>
                  <a:srgbClr val="212121"/>
                </a:solidFill>
                <a:latin typeface="Inter"/>
              </a:rPr>
              <a:t>The notifications that have been extracted are available to be replayed via the replay API for 14 days.</a:t>
            </a:r>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en-GB" sz="1606" dirty="0">
              <a:solidFill>
                <a:prstClr val="black"/>
              </a:solidFill>
              <a:latin typeface="Calibri" panose="020F0502020204030204"/>
            </a:endParaRPr>
          </a:p>
        </p:txBody>
      </p:sp>
      <p:sp>
        <p:nvSpPr>
          <p:cNvPr id="30" name="ZoneTexte 29">
            <a:extLst>
              <a:ext uri="{FF2B5EF4-FFF2-40B4-BE49-F238E27FC236}">
                <a16:creationId xmlns:a16="http://schemas.microsoft.com/office/drawing/2014/main" id="{4099F954-1201-8289-9069-B2EC24419369}"/>
              </a:ext>
            </a:extLst>
          </p:cNvPr>
          <p:cNvSpPr txBox="1"/>
          <p:nvPr/>
        </p:nvSpPr>
        <p:spPr>
          <a:xfrm>
            <a:off x="2752092" y="1383448"/>
            <a:ext cx="1095043" cy="284565"/>
          </a:xfrm>
          <a:prstGeom prst="rect">
            <a:avLst/>
          </a:prstGeom>
          <a:noFill/>
        </p:spPr>
        <p:txBody>
          <a:bodyPr wrap="none" rtlCol="0">
            <a:spAutoFit/>
          </a:bodyPr>
          <a:lstStyle/>
          <a:p>
            <a:pPr algn="ctr" defTabSz="815919"/>
            <a:r>
              <a:rPr lang="fr-FR" sz="1249" dirty="0">
                <a:solidFill>
                  <a:prstClr val="black"/>
                </a:solidFill>
                <a:latin typeface="Calibri" panose="020F0502020204030204"/>
              </a:rPr>
              <a:t>Customer app</a:t>
            </a:r>
            <a:endParaRPr lang="fr-FR" sz="982" dirty="0">
              <a:solidFill>
                <a:prstClr val="black"/>
              </a:solidFill>
              <a:latin typeface="Calibri" panose="020F0502020204030204"/>
            </a:endParaRPr>
          </a:p>
        </p:txBody>
      </p:sp>
      <p:pic>
        <p:nvPicPr>
          <p:cNvPr id="10" name="Image 9">
            <a:extLst>
              <a:ext uri="{FF2B5EF4-FFF2-40B4-BE49-F238E27FC236}">
                <a16:creationId xmlns:a16="http://schemas.microsoft.com/office/drawing/2014/main" id="{E370D4D0-62BD-9BB4-24DE-08C6CE1D4C69}"/>
              </a:ext>
            </a:extLst>
          </p:cNvPr>
          <p:cNvPicPr>
            <a:picLocks noChangeAspect="1"/>
          </p:cNvPicPr>
          <p:nvPr/>
        </p:nvPicPr>
        <p:blipFill>
          <a:blip r:embed="rId3"/>
          <a:stretch>
            <a:fillRect/>
          </a:stretch>
        </p:blipFill>
        <p:spPr>
          <a:xfrm>
            <a:off x="2883254" y="1631997"/>
            <a:ext cx="1005108" cy="1054438"/>
          </a:xfrm>
          <a:prstGeom prst="rect">
            <a:avLst/>
          </a:prstGeom>
        </p:spPr>
      </p:pic>
      <p:cxnSp>
        <p:nvCxnSpPr>
          <p:cNvPr id="21" name="Connecteur : en angle 20">
            <a:extLst>
              <a:ext uri="{FF2B5EF4-FFF2-40B4-BE49-F238E27FC236}">
                <a16:creationId xmlns:a16="http://schemas.microsoft.com/office/drawing/2014/main" id="{720797FD-D68A-74EB-BAD4-0A154ABE0BB1}"/>
              </a:ext>
            </a:extLst>
          </p:cNvPr>
          <p:cNvCxnSpPr>
            <a:cxnSpLocks/>
            <a:stCxn id="2" idx="2"/>
            <a:endCxn id="10" idx="2"/>
          </p:cNvCxnSpPr>
          <p:nvPr/>
        </p:nvCxnSpPr>
        <p:spPr>
          <a:xfrm rot="5400000">
            <a:off x="5212125" y="658687"/>
            <a:ext cx="201433" cy="3854064"/>
          </a:xfrm>
          <a:prstGeom prst="bentConnector3">
            <a:avLst>
              <a:gd name="adj1" fmla="val 2012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cteur : en angle 24">
            <a:extLst>
              <a:ext uri="{FF2B5EF4-FFF2-40B4-BE49-F238E27FC236}">
                <a16:creationId xmlns:a16="http://schemas.microsoft.com/office/drawing/2014/main" id="{103A5915-3FEA-487C-24B4-EF4E477CABAB}"/>
              </a:ext>
            </a:extLst>
          </p:cNvPr>
          <p:cNvCxnSpPr>
            <a:cxnSpLocks/>
            <a:stCxn id="10" idx="1"/>
            <a:endCxn id="2" idx="3"/>
          </p:cNvCxnSpPr>
          <p:nvPr/>
        </p:nvCxnSpPr>
        <p:spPr>
          <a:xfrm rot="10800000" flipH="1">
            <a:off x="2883254" y="2154703"/>
            <a:ext cx="4686918" cy="4514"/>
          </a:xfrm>
          <a:prstGeom prst="bentConnector5">
            <a:avLst>
              <a:gd name="adj1" fmla="val -4352"/>
              <a:gd name="adj2" fmla="val -38026448"/>
              <a:gd name="adj3" fmla="val 10435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953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DB60C6A4-6545-4734-845F-87AF15DEBFEF}"/>
              </a:ext>
            </a:extLst>
          </p:cNvPr>
          <p:cNvSpPr txBox="1"/>
          <p:nvPr/>
        </p:nvSpPr>
        <p:spPr>
          <a:xfrm>
            <a:off x="543700" y="806529"/>
            <a:ext cx="10174778" cy="2404954"/>
          </a:xfrm>
          <a:prstGeom prst="rect">
            <a:avLst/>
          </a:prstGeom>
          <a:noFill/>
        </p:spPr>
        <p:txBody>
          <a:bodyPr wrap="square" rtlCol="0">
            <a:spAutoFit/>
          </a:bodyPr>
          <a:lstStyle/>
          <a:p>
            <a:r>
              <a:rPr lang="en-US" sz="2000" b="1" dirty="0"/>
              <a:t>Objective</a:t>
            </a:r>
            <a:r>
              <a:rPr lang="en-US" sz="2000" dirty="0"/>
              <a:t>: To retrieve the list of notifications in Pull mode (replay). </a:t>
            </a:r>
            <a:r>
              <a:rPr lang="en-US" sz="2000" b="1" dirty="0"/>
              <a:t>UPDATE</a:t>
            </a:r>
            <a:br>
              <a:rPr lang="en-US" sz="2000" dirty="0"/>
            </a:br>
            <a:r>
              <a:rPr lang="en-US" sz="2000" dirty="0"/>
              <a:t>Complete Documentation: </a:t>
            </a:r>
            <a:r>
              <a:rPr lang="en-US" sz="2000" dirty="0">
                <a:hlinkClick r:id="rId3"/>
              </a:rPr>
              <a:t>https://directplus.documentation.dnb.com/openAPI.html?apiID=monRegistrationPullAPIReplay</a:t>
            </a:r>
            <a:endParaRPr lang="en-US" sz="2000" dirty="0"/>
          </a:p>
          <a:p>
            <a:r>
              <a:rPr lang="en-US" sz="2000" dirty="0"/>
              <a:t>The Pull API must be executed within 4 days; after that, the call can be made in Replay mode for 14 days.</a:t>
            </a:r>
          </a:p>
          <a:p>
            <a:endParaRPr lang="en-US" sz="2000" dirty="0"/>
          </a:p>
          <a:p>
            <a:r>
              <a:rPr lang="fr-FR" sz="1600" dirty="0"/>
              <a:t>https://plus.dnb.com/v1/monitoring/registrations/{reference}/notifications/</a:t>
            </a:r>
            <a:r>
              <a:rPr lang="fr-FR" sz="1600" b="1" dirty="0"/>
              <a:t>replay</a:t>
            </a:r>
          </a:p>
          <a:p>
            <a:endParaRPr lang="fr-FR" dirty="0"/>
          </a:p>
        </p:txBody>
      </p:sp>
      <p:sp>
        <p:nvSpPr>
          <p:cNvPr id="13" name="ZoneTexte 12">
            <a:extLst>
              <a:ext uri="{FF2B5EF4-FFF2-40B4-BE49-F238E27FC236}">
                <a16:creationId xmlns:a16="http://schemas.microsoft.com/office/drawing/2014/main" id="{0CF85E37-86D3-4235-82EB-976A5C152394}"/>
              </a:ext>
            </a:extLst>
          </p:cNvPr>
          <p:cNvSpPr txBox="1"/>
          <p:nvPr/>
        </p:nvSpPr>
        <p:spPr>
          <a:xfrm>
            <a:off x="7865266" y="2406967"/>
            <a:ext cx="2103353" cy="312073"/>
          </a:xfrm>
          <a:prstGeom prst="rect">
            <a:avLst/>
          </a:prstGeom>
          <a:solidFill>
            <a:schemeClr val="bg2">
              <a:lumMod val="40000"/>
              <a:lumOff val="60000"/>
            </a:schemeClr>
          </a:solidFill>
        </p:spPr>
        <p:txBody>
          <a:bodyPr wrap="square" rtlCol="0">
            <a:spAutoFit/>
          </a:bodyPr>
          <a:lstStyle/>
          <a:p>
            <a:r>
              <a:rPr lang="fr-FR" dirty="0"/>
              <a:t>Registration Name</a:t>
            </a:r>
            <a:endParaRPr lang="fr-FR" b="1" dirty="0"/>
          </a:p>
        </p:txBody>
      </p:sp>
      <p:cxnSp>
        <p:nvCxnSpPr>
          <p:cNvPr id="55" name="Connecteur droit avec flèche 54">
            <a:extLst>
              <a:ext uri="{FF2B5EF4-FFF2-40B4-BE49-F238E27FC236}">
                <a16:creationId xmlns:a16="http://schemas.microsoft.com/office/drawing/2014/main" id="{BE7807C6-AE94-414A-8158-BB60965C61EA}"/>
              </a:ext>
            </a:extLst>
          </p:cNvPr>
          <p:cNvCxnSpPr>
            <a:cxnSpLocks/>
          </p:cNvCxnSpPr>
          <p:nvPr/>
        </p:nvCxnSpPr>
        <p:spPr>
          <a:xfrm flipH="1" flipV="1">
            <a:off x="5192681" y="2197529"/>
            <a:ext cx="2570575" cy="44557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graphicFrame>
        <p:nvGraphicFramePr>
          <p:cNvPr id="18" name="Tableau 17">
            <a:extLst>
              <a:ext uri="{FF2B5EF4-FFF2-40B4-BE49-F238E27FC236}">
                <a16:creationId xmlns:a16="http://schemas.microsoft.com/office/drawing/2014/main" id="{92776BB2-8AE2-0737-BD84-2E94CF02CC2D}"/>
              </a:ext>
            </a:extLst>
          </p:cNvPr>
          <p:cNvGraphicFramePr>
            <a:graphicFrameLocks noGrp="1"/>
          </p:cNvGraphicFramePr>
          <p:nvPr>
            <p:extLst>
              <p:ext uri="{D42A27DB-BD31-4B8C-83A1-F6EECF244321}">
                <p14:modId xmlns:p14="http://schemas.microsoft.com/office/powerpoint/2010/main" val="1693404847"/>
              </p:ext>
            </p:extLst>
          </p:nvPr>
        </p:nvGraphicFramePr>
        <p:xfrm>
          <a:off x="160660" y="3059906"/>
          <a:ext cx="10557818" cy="1877017"/>
        </p:xfrm>
        <a:graphic>
          <a:graphicData uri="http://schemas.openxmlformats.org/drawingml/2006/table">
            <a:tbl>
              <a:tblPr firstRow="1" bandRow="1">
                <a:tableStyleId>{5C22544A-7EE6-4342-B048-85BDC9FD1C3A}</a:tableStyleId>
              </a:tblPr>
              <a:tblGrid>
                <a:gridCol w="5238277">
                  <a:extLst>
                    <a:ext uri="{9D8B030D-6E8A-4147-A177-3AD203B41FA5}">
                      <a16:colId xmlns:a16="http://schemas.microsoft.com/office/drawing/2014/main" val="3132469612"/>
                    </a:ext>
                  </a:extLst>
                </a:gridCol>
                <a:gridCol w="5319541">
                  <a:extLst>
                    <a:ext uri="{9D8B030D-6E8A-4147-A177-3AD203B41FA5}">
                      <a16:colId xmlns:a16="http://schemas.microsoft.com/office/drawing/2014/main" val="1062965637"/>
                    </a:ext>
                  </a:extLst>
                </a:gridCol>
              </a:tblGrid>
              <a:tr h="596857">
                <a:tc>
                  <a:txBody>
                    <a:bodyPr/>
                    <a:lstStyle/>
                    <a:p>
                      <a:pPr algn="ctr"/>
                      <a:r>
                        <a:rPr lang="fr-FR" dirty="0"/>
                        <a:t>Information</a:t>
                      </a:r>
                    </a:p>
                  </a:txBody>
                  <a:tcPr anchor="ctr"/>
                </a:tc>
                <a:tc>
                  <a:txBody>
                    <a:bodyPr/>
                    <a:lstStyle/>
                    <a:p>
                      <a:pPr algn="ctr"/>
                      <a:r>
                        <a:rPr lang="fr-FR" dirty="0"/>
                        <a:t>Description</a:t>
                      </a:r>
                    </a:p>
                  </a:txBody>
                  <a:tcPr anchor="ctr"/>
                </a:tc>
                <a:extLst>
                  <a:ext uri="{0D108BD9-81ED-4DB2-BD59-A6C34878D82A}">
                    <a16:rowId xmlns:a16="http://schemas.microsoft.com/office/drawing/2014/main" val="1502867436"/>
                  </a:ext>
                </a:extLst>
              </a:tr>
              <a:tr h="137160">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dirty="0"/>
                        <a:t>Registration </a:t>
                      </a:r>
                      <a:r>
                        <a:rPr lang="fr-FR" sz="1200" dirty="0" err="1"/>
                        <a:t>created</a:t>
                      </a:r>
                      <a:r>
                        <a:rPr lang="fr-FR" sz="1200" dirty="0"/>
                        <a:t> API_PULL (</a:t>
                      </a:r>
                      <a:r>
                        <a:rPr lang="fr-FR" sz="1200" dirty="0" err="1"/>
                        <a:t>deliveryTrigger</a:t>
                      </a:r>
                      <a:r>
                        <a:rPr lang="fr-FR" sz="1200" dirty="0"/>
                        <a:t>)</a:t>
                      </a:r>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r>
                        <a:rPr lang="fr-FR" sz="1200" dirty="0"/>
                        <a:t>API_PULL</a:t>
                      </a:r>
                      <a:endParaRPr lang="fr-FR" sz="1200" b="1" dirty="0">
                        <a:solidFill>
                          <a:srgbClr val="ED7D31"/>
                        </a:solidFill>
                      </a:endParaRPr>
                    </a:p>
                  </a:txBody>
                  <a:tcPr anchor="ctr"/>
                </a:tc>
                <a:extLst>
                  <a:ext uri="{0D108BD9-81ED-4DB2-BD59-A6C34878D82A}">
                    <a16:rowId xmlns:a16="http://schemas.microsoft.com/office/drawing/2014/main" val="423618415"/>
                  </a:ext>
                </a:extLst>
              </a:tr>
              <a:tr h="137160">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dirty="0" err="1"/>
                        <a:t>Availbilty</a:t>
                      </a:r>
                      <a:r>
                        <a:rPr lang="fr-FR" sz="1200" dirty="0"/>
                        <a:t> of notifications</a:t>
                      </a:r>
                    </a:p>
                    <a:p>
                      <a:pPr lvl="0" algn="l"/>
                      <a:endParaRPr lang="fr-FR" sz="1200" dirty="0"/>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r>
                        <a:rPr lang="fr-FR" sz="1200" b="1" dirty="0">
                          <a:solidFill>
                            <a:schemeClr val="tx1"/>
                          </a:solidFill>
                        </a:rPr>
                        <a:t>4 </a:t>
                      </a:r>
                      <a:r>
                        <a:rPr lang="fr-FR" sz="1200" b="1" dirty="0" err="1">
                          <a:solidFill>
                            <a:schemeClr val="tx1"/>
                          </a:solidFill>
                        </a:rPr>
                        <a:t>days</a:t>
                      </a:r>
                      <a:endParaRPr lang="fr-FR" sz="1200" b="1" dirty="0">
                        <a:solidFill>
                          <a:schemeClr val="tx1"/>
                        </a:solidFill>
                      </a:endParaRPr>
                    </a:p>
                  </a:txBody>
                  <a:tcPr anchor="ctr"/>
                </a:tc>
                <a:extLst>
                  <a:ext uri="{0D108BD9-81ED-4DB2-BD59-A6C34878D82A}">
                    <a16:rowId xmlns:a16="http://schemas.microsoft.com/office/drawing/2014/main" val="2561139965"/>
                  </a:ext>
                </a:extLst>
              </a:tr>
              <a:tr h="255965">
                <a:tc>
                  <a:txBody>
                    <a:bodyPr/>
                    <a:lstStyle/>
                    <a:p>
                      <a:pPr lvl="0" algn="l"/>
                      <a:r>
                        <a:rPr lang="fr-FR" sz="1200" dirty="0"/>
                        <a:t>Mode </a:t>
                      </a:r>
                      <a:r>
                        <a:rPr lang="fr-FR" sz="1200" b="1" dirty="0"/>
                        <a:t>UPDATE</a:t>
                      </a:r>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r>
                        <a:rPr lang="fr-FR" sz="1200" b="0" i="0" kern="1200" dirty="0">
                          <a:solidFill>
                            <a:schemeClr val="tx1"/>
                          </a:solidFill>
                          <a:effectLst/>
                          <a:latin typeface="+mn-lt"/>
                          <a:ea typeface="+mn-ea"/>
                          <a:cs typeface="+mn-cs"/>
                        </a:rPr>
                        <a:t>1175 notifications</a:t>
                      </a:r>
                      <a:endParaRPr lang="fr-FR" sz="1200" b="1" kern="1200" dirty="0">
                        <a:solidFill>
                          <a:schemeClr val="tx1"/>
                        </a:solidFill>
                        <a:latin typeface="+mn-lt"/>
                        <a:ea typeface="+mn-ea"/>
                        <a:cs typeface="+mn-cs"/>
                      </a:endParaRPr>
                    </a:p>
                  </a:txBody>
                  <a:tcPr anchor="ctr"/>
                </a:tc>
                <a:extLst>
                  <a:ext uri="{0D108BD9-81ED-4DB2-BD59-A6C34878D82A}">
                    <a16:rowId xmlns:a16="http://schemas.microsoft.com/office/drawing/2014/main" val="85562778"/>
                  </a:ext>
                </a:extLst>
              </a:tr>
              <a:tr h="255965">
                <a:tc>
                  <a:txBody>
                    <a:bodyPr/>
                    <a:lstStyle/>
                    <a:p>
                      <a:pPr lvl="0" algn="l"/>
                      <a:r>
                        <a:rPr lang="fr-FR" sz="1200" b="1" dirty="0" err="1"/>
                        <a:t>MaxNotifications</a:t>
                      </a:r>
                      <a:endParaRPr lang="fr-FR" sz="1200" b="1" dirty="0"/>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r>
                        <a:rPr lang="fr-FR" sz="1200" b="1" kern="1200" dirty="0">
                          <a:solidFill>
                            <a:schemeClr val="tx1"/>
                          </a:solidFill>
                          <a:latin typeface="+mn-lt"/>
                          <a:ea typeface="+mn-ea"/>
                          <a:cs typeface="+mn-cs"/>
                        </a:rPr>
                        <a:t>10</a:t>
                      </a:r>
                    </a:p>
                  </a:txBody>
                  <a:tcPr anchor="ctr"/>
                </a:tc>
                <a:extLst>
                  <a:ext uri="{0D108BD9-81ED-4DB2-BD59-A6C34878D82A}">
                    <a16:rowId xmlns:a16="http://schemas.microsoft.com/office/drawing/2014/main" val="3422189685"/>
                  </a:ext>
                </a:extLst>
              </a:tr>
            </a:tbl>
          </a:graphicData>
        </a:graphic>
      </p:graphicFrame>
      <p:sp>
        <p:nvSpPr>
          <p:cNvPr id="2" name="Titre 2">
            <a:extLst>
              <a:ext uri="{FF2B5EF4-FFF2-40B4-BE49-F238E27FC236}">
                <a16:creationId xmlns:a16="http://schemas.microsoft.com/office/drawing/2014/main" id="{C601D160-B64A-571B-9F56-1474B34E17D8}"/>
              </a:ext>
            </a:extLst>
          </p:cNvPr>
          <p:cNvSpPr>
            <a:spLocks noGrp="1"/>
          </p:cNvSpPr>
          <p:nvPr>
            <p:ph type="title"/>
          </p:nvPr>
        </p:nvSpPr>
        <p:spPr>
          <a:xfrm>
            <a:off x="-94362" y="162599"/>
            <a:ext cx="11347704" cy="551424"/>
          </a:xfrm>
        </p:spPr>
        <p:txBody>
          <a:bodyPr>
            <a:normAutofit/>
          </a:bodyPr>
          <a:lstStyle/>
          <a:p>
            <a:r>
              <a:rPr lang="fr-FR" sz="2700" b="1" dirty="0">
                <a:solidFill>
                  <a:srgbClr val="42C1C6"/>
                </a:solidFill>
                <a:latin typeface="Century Gothic" panose="020B0502020202020204" pitchFamily="34" charset="0"/>
                <a:cs typeface="Arial" panose="020B0604020202020204" pitchFamily="34" charset="0"/>
              </a:rPr>
              <a:t>Monitoring process – call Replay</a:t>
            </a:r>
            <a:endParaRPr lang="fr-FR" dirty="0"/>
          </a:p>
        </p:txBody>
      </p:sp>
    </p:spTree>
    <p:extLst>
      <p:ext uri="{BB962C8B-B14F-4D97-AF65-F5344CB8AC3E}">
        <p14:creationId xmlns:p14="http://schemas.microsoft.com/office/powerpoint/2010/main" val="225320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5CE52-45B5-483D-1BF0-DC18649D6A13}"/>
            </a:ext>
          </a:extLst>
        </p:cNvPr>
        <p:cNvGrpSpPr/>
        <p:nvPr/>
      </p:nvGrpSpPr>
      <p:grpSpPr>
        <a:xfrm>
          <a:off x="0" y="0"/>
          <a:ext cx="0" cy="0"/>
          <a:chOff x="0" y="0"/>
          <a:chExt cx="0" cy="0"/>
        </a:xfrm>
      </p:grpSpPr>
      <p:sp>
        <p:nvSpPr>
          <p:cNvPr id="4" name="Titre 2">
            <a:extLst>
              <a:ext uri="{FF2B5EF4-FFF2-40B4-BE49-F238E27FC236}">
                <a16:creationId xmlns:a16="http://schemas.microsoft.com/office/drawing/2014/main" id="{28517270-C744-7841-5BF4-930D40C8D066}"/>
              </a:ext>
            </a:extLst>
          </p:cNvPr>
          <p:cNvSpPr txBox="1">
            <a:spLocks/>
          </p:cNvSpPr>
          <p:nvPr/>
        </p:nvSpPr>
        <p:spPr>
          <a:xfrm>
            <a:off x="1" y="69339"/>
            <a:ext cx="10604592"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marL="0" marR="0" lvl="0" indent="0" algn="l" defTabSz="725668" rtl="0" eaLnBrk="1" fontAlgn="auto" latinLnBrk="0" hangingPunct="1">
              <a:lnSpc>
                <a:spcPct val="90000"/>
              </a:lnSpc>
              <a:spcBef>
                <a:spcPct val="0"/>
              </a:spcBef>
              <a:spcAft>
                <a:spcPts val="0"/>
              </a:spcAft>
              <a:buClrTx/>
              <a:buSzTx/>
              <a:buFontTx/>
              <a:buNone/>
              <a:tabLst>
                <a:tab pos="5360135" algn="l"/>
              </a:tabLst>
              <a:defRPr/>
            </a:pPr>
            <a:r>
              <a:rPr lang="fr-FR" sz="2200" b="1" dirty="0">
                <a:solidFill>
                  <a:srgbClr val="42C1C6"/>
                </a:solidFill>
                <a:latin typeface="Century Gothic" panose="020B0502020202020204" pitchFamily="34" charset="0"/>
                <a:cs typeface="Arial" panose="020B0604020202020204" pitchFamily="34" charset="0"/>
              </a:rPr>
              <a:t>Monitoring process–  call Pull API - Limitations</a:t>
            </a:r>
            <a:endParaRPr kumimoji="0" lang="fr-FR" sz="2200" b="1" i="0" u="none" strike="noStrike" kern="1200" cap="none" spc="0" normalizeH="0" baseline="0" noProof="0" dirty="0">
              <a:ln>
                <a:noFill/>
              </a:ln>
              <a:solidFill>
                <a:srgbClr val="4CBDCC">
                  <a:lumMod val="75000"/>
                </a:srgbClr>
              </a:solidFill>
              <a:effectLst/>
              <a:uLnTx/>
              <a:uFillTx/>
              <a:latin typeface="Calibri"/>
              <a:ea typeface="+mj-ea"/>
              <a:cs typeface="+mj-cs"/>
            </a:endParaRPr>
          </a:p>
        </p:txBody>
      </p:sp>
      <p:graphicFrame>
        <p:nvGraphicFramePr>
          <p:cNvPr id="5" name="Tableau 4">
            <a:extLst>
              <a:ext uri="{FF2B5EF4-FFF2-40B4-BE49-F238E27FC236}">
                <a16:creationId xmlns:a16="http://schemas.microsoft.com/office/drawing/2014/main" id="{9D89919A-89B0-A76F-6570-115156147994}"/>
              </a:ext>
            </a:extLst>
          </p:cNvPr>
          <p:cNvGraphicFramePr>
            <a:graphicFrameLocks noGrp="1"/>
          </p:cNvGraphicFramePr>
          <p:nvPr>
            <p:extLst>
              <p:ext uri="{D42A27DB-BD31-4B8C-83A1-F6EECF244321}">
                <p14:modId xmlns:p14="http://schemas.microsoft.com/office/powerpoint/2010/main" val="1140119306"/>
              </p:ext>
            </p:extLst>
          </p:nvPr>
        </p:nvGraphicFramePr>
        <p:xfrm>
          <a:off x="177421" y="832808"/>
          <a:ext cx="7238363" cy="2569870"/>
        </p:xfrm>
        <a:graphic>
          <a:graphicData uri="http://schemas.openxmlformats.org/drawingml/2006/table">
            <a:tbl>
              <a:tblPr firstRow="1" bandRow="1">
                <a:tableStyleId>{5C22544A-7EE6-4342-B048-85BDC9FD1C3A}</a:tableStyleId>
              </a:tblPr>
              <a:tblGrid>
                <a:gridCol w="3582880">
                  <a:extLst>
                    <a:ext uri="{9D8B030D-6E8A-4147-A177-3AD203B41FA5}">
                      <a16:colId xmlns:a16="http://schemas.microsoft.com/office/drawing/2014/main" val="3132469612"/>
                    </a:ext>
                  </a:extLst>
                </a:gridCol>
                <a:gridCol w="3655483">
                  <a:extLst>
                    <a:ext uri="{9D8B030D-6E8A-4147-A177-3AD203B41FA5}">
                      <a16:colId xmlns:a16="http://schemas.microsoft.com/office/drawing/2014/main" val="1062965637"/>
                    </a:ext>
                  </a:extLst>
                </a:gridCol>
              </a:tblGrid>
              <a:tr h="450287">
                <a:tc>
                  <a:txBody>
                    <a:bodyPr/>
                    <a:lstStyle/>
                    <a:p>
                      <a:pPr algn="ctr"/>
                      <a:r>
                        <a:rPr lang="fr-FR" dirty="0"/>
                        <a:t>Information</a:t>
                      </a:r>
                    </a:p>
                  </a:txBody>
                  <a:tcPr anchor="ctr"/>
                </a:tc>
                <a:tc>
                  <a:txBody>
                    <a:bodyPr/>
                    <a:lstStyle/>
                    <a:p>
                      <a:pPr algn="ctr"/>
                      <a:r>
                        <a:rPr lang="fr-FR" dirty="0"/>
                        <a:t>Description</a:t>
                      </a:r>
                    </a:p>
                  </a:txBody>
                  <a:tcPr anchor="ctr"/>
                </a:tc>
                <a:extLst>
                  <a:ext uri="{0D108BD9-81ED-4DB2-BD59-A6C34878D82A}">
                    <a16:rowId xmlns:a16="http://schemas.microsoft.com/office/drawing/2014/main" val="1502867436"/>
                  </a:ext>
                </a:extLst>
              </a:tr>
              <a:tr h="379815">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dirty="0"/>
                        <a:t>Registration </a:t>
                      </a:r>
                      <a:r>
                        <a:rPr lang="fr-FR" sz="1200" dirty="0" err="1"/>
                        <a:t>created</a:t>
                      </a:r>
                      <a:r>
                        <a:rPr lang="fr-FR" sz="1200" dirty="0"/>
                        <a:t> API_PULL (</a:t>
                      </a:r>
                      <a:r>
                        <a:rPr lang="fr-FR" sz="1200" dirty="0" err="1"/>
                        <a:t>deliveryTrigger</a:t>
                      </a:r>
                      <a:r>
                        <a:rPr lang="fr-FR" sz="1200" dirty="0"/>
                        <a:t>)</a:t>
                      </a:r>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r>
                        <a:rPr lang="fr-FR" sz="1200" dirty="0"/>
                        <a:t>API_PULL</a:t>
                      </a:r>
                      <a:endParaRPr lang="fr-FR" sz="1200" b="1" dirty="0">
                        <a:solidFill>
                          <a:srgbClr val="ED7D31"/>
                        </a:solidFill>
                      </a:endParaRPr>
                    </a:p>
                  </a:txBody>
                  <a:tcPr anchor="ctr"/>
                </a:tc>
                <a:extLst>
                  <a:ext uri="{0D108BD9-81ED-4DB2-BD59-A6C34878D82A}">
                    <a16:rowId xmlns:a16="http://schemas.microsoft.com/office/drawing/2014/main" val="423618415"/>
                  </a:ext>
                </a:extLst>
              </a:tr>
              <a:tr h="379815">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dirty="0" err="1"/>
                        <a:t>Availbility</a:t>
                      </a:r>
                      <a:r>
                        <a:rPr lang="fr-FR" sz="1200" dirty="0"/>
                        <a:t> of the notifications</a:t>
                      </a:r>
                    </a:p>
                    <a:p>
                      <a:pPr lvl="0" algn="l"/>
                      <a:endParaRPr lang="fr-FR" sz="1200" dirty="0"/>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r>
                        <a:rPr lang="fr-FR" sz="1200" b="0" dirty="0">
                          <a:solidFill>
                            <a:schemeClr val="tx1"/>
                          </a:solidFill>
                        </a:rPr>
                        <a:t>4 </a:t>
                      </a:r>
                      <a:r>
                        <a:rPr lang="fr-FR" sz="1200" b="0" dirty="0" err="1">
                          <a:solidFill>
                            <a:schemeClr val="tx1"/>
                          </a:solidFill>
                        </a:rPr>
                        <a:t>days</a:t>
                      </a:r>
                      <a:endParaRPr lang="fr-FR" sz="1200" b="0" dirty="0">
                        <a:solidFill>
                          <a:schemeClr val="tx1"/>
                        </a:solidFill>
                      </a:endParaRPr>
                    </a:p>
                  </a:txBody>
                  <a:tcPr anchor="ctr"/>
                </a:tc>
                <a:extLst>
                  <a:ext uri="{0D108BD9-81ED-4DB2-BD59-A6C34878D82A}">
                    <a16:rowId xmlns:a16="http://schemas.microsoft.com/office/drawing/2014/main" val="2561139965"/>
                  </a:ext>
                </a:extLst>
              </a:tr>
              <a:tr h="227889">
                <a:tc>
                  <a:txBody>
                    <a:bodyPr/>
                    <a:lstStyle/>
                    <a:p>
                      <a:pPr lvl="0" algn="l"/>
                      <a:r>
                        <a:rPr lang="fr-FR" sz="1200" dirty="0"/>
                        <a:t>Mode </a:t>
                      </a:r>
                      <a:r>
                        <a:rPr lang="fr-FR" sz="1200" b="1" dirty="0"/>
                        <a:t>UPDATE</a:t>
                      </a:r>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r>
                        <a:rPr lang="fr-FR" sz="1200" b="0" i="0" kern="1200" dirty="0">
                          <a:solidFill>
                            <a:schemeClr val="dk1"/>
                          </a:solidFill>
                          <a:effectLst/>
                          <a:latin typeface="+mn-lt"/>
                          <a:ea typeface="+mn-ea"/>
                          <a:cs typeface="+mn-cs"/>
                        </a:rPr>
                        <a:t>1175 notifications</a:t>
                      </a:r>
                      <a:endParaRPr lang="fr-FR" sz="1200" b="1" kern="1200" dirty="0">
                        <a:solidFill>
                          <a:srgbClr val="ED7D31"/>
                        </a:solidFill>
                        <a:latin typeface="+mn-lt"/>
                        <a:ea typeface="+mn-ea"/>
                        <a:cs typeface="+mn-cs"/>
                      </a:endParaRPr>
                    </a:p>
                  </a:txBody>
                  <a:tcPr anchor="ctr"/>
                </a:tc>
                <a:extLst>
                  <a:ext uri="{0D108BD9-81ED-4DB2-BD59-A6C34878D82A}">
                    <a16:rowId xmlns:a16="http://schemas.microsoft.com/office/drawing/2014/main" val="85562778"/>
                  </a:ext>
                </a:extLst>
              </a:tr>
              <a:tr h="496162">
                <a:tc>
                  <a:txBody>
                    <a:bodyPr/>
                    <a:lstStyle/>
                    <a:p>
                      <a:pPr lvl="0" algn="l"/>
                      <a:r>
                        <a:rPr lang="fr-FR" sz="1200" kern="1200" dirty="0">
                          <a:solidFill>
                            <a:schemeClr val="accent2"/>
                          </a:solidFill>
                          <a:latin typeface="+mn-lt"/>
                          <a:ea typeface="+mn-ea"/>
                          <a:cs typeface="+mn-cs"/>
                        </a:rPr>
                        <a:t>Mode Replay Pull – input </a:t>
                      </a:r>
                      <a:r>
                        <a:rPr lang="fr-FR" sz="1200" kern="1200" dirty="0" err="1">
                          <a:solidFill>
                            <a:schemeClr val="accent2"/>
                          </a:solidFill>
                          <a:latin typeface="+mn-lt"/>
                          <a:ea typeface="+mn-ea"/>
                          <a:cs typeface="+mn-cs"/>
                        </a:rPr>
                        <a:t>parameter</a:t>
                      </a:r>
                      <a:r>
                        <a:rPr lang="fr-FR" sz="1200" kern="1200" dirty="0">
                          <a:solidFill>
                            <a:schemeClr val="accent2"/>
                          </a:solidFill>
                          <a:latin typeface="+mn-lt"/>
                          <a:ea typeface="+mn-ea"/>
                          <a:cs typeface="+mn-cs"/>
                        </a:rPr>
                        <a:t> </a:t>
                      </a:r>
                      <a:r>
                        <a:rPr lang="fr-FR" sz="1606" b="0" i="1" kern="1200" dirty="0" err="1">
                          <a:solidFill>
                            <a:schemeClr val="dk1"/>
                          </a:solidFill>
                          <a:effectLst/>
                          <a:latin typeface="+mn-lt"/>
                          <a:ea typeface="+mn-ea"/>
                          <a:cs typeface="+mn-cs"/>
                        </a:rPr>
                        <a:t>replayStartTimestamp</a:t>
                      </a:r>
                      <a:endParaRPr lang="fr-FR" sz="1200" kern="1200" dirty="0">
                        <a:solidFill>
                          <a:schemeClr val="accent2"/>
                        </a:solidFill>
                        <a:latin typeface="+mn-lt"/>
                        <a:ea typeface="+mn-ea"/>
                        <a:cs typeface="+mn-cs"/>
                      </a:endParaRPr>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r>
                        <a:rPr lang="fr-FR" sz="1200" kern="1200" dirty="0" err="1">
                          <a:solidFill>
                            <a:schemeClr val="accent2"/>
                          </a:solidFill>
                          <a:latin typeface="+mn-lt"/>
                          <a:ea typeface="+mn-ea"/>
                          <a:cs typeface="+mn-cs"/>
                        </a:rPr>
                        <a:t>during</a:t>
                      </a:r>
                      <a:r>
                        <a:rPr lang="fr-FR" sz="1200" kern="1200" dirty="0">
                          <a:solidFill>
                            <a:schemeClr val="accent2"/>
                          </a:solidFill>
                          <a:latin typeface="+mn-lt"/>
                          <a:ea typeface="+mn-ea"/>
                          <a:cs typeface="+mn-cs"/>
                        </a:rPr>
                        <a:t> 14 </a:t>
                      </a:r>
                      <a:r>
                        <a:rPr lang="fr-FR" sz="1200" kern="1200" dirty="0" err="1">
                          <a:solidFill>
                            <a:schemeClr val="accent2"/>
                          </a:solidFill>
                          <a:latin typeface="+mn-lt"/>
                          <a:ea typeface="+mn-ea"/>
                          <a:cs typeface="+mn-cs"/>
                        </a:rPr>
                        <a:t>days</a:t>
                      </a:r>
                      <a:endParaRPr lang="fr-FR" sz="1200" kern="1200" dirty="0">
                        <a:solidFill>
                          <a:schemeClr val="accent2"/>
                        </a:solidFill>
                        <a:latin typeface="+mn-lt"/>
                        <a:ea typeface="+mn-ea"/>
                        <a:cs typeface="+mn-cs"/>
                      </a:endParaRPr>
                    </a:p>
                  </a:txBody>
                  <a:tcPr anchor="ctr"/>
                </a:tc>
                <a:extLst>
                  <a:ext uri="{0D108BD9-81ED-4DB2-BD59-A6C34878D82A}">
                    <a16:rowId xmlns:a16="http://schemas.microsoft.com/office/drawing/2014/main" val="3575395790"/>
                  </a:ext>
                </a:extLst>
              </a:tr>
              <a:tr h="489199">
                <a:tc>
                  <a:txBody>
                    <a:bodyPr/>
                    <a:lstStyle/>
                    <a:p>
                      <a:pPr lvl="0" algn="l"/>
                      <a:r>
                        <a:rPr lang="fr-FR" sz="1200" kern="1200" dirty="0">
                          <a:solidFill>
                            <a:schemeClr val="dk1"/>
                          </a:solidFill>
                          <a:latin typeface="+mn-lt"/>
                          <a:ea typeface="+mn-ea"/>
                          <a:cs typeface="+mn-cs"/>
                        </a:rPr>
                        <a:t>Max of </a:t>
                      </a:r>
                      <a:r>
                        <a:rPr lang="fr-FR" sz="1200" kern="1200" dirty="0" err="1">
                          <a:solidFill>
                            <a:schemeClr val="dk1"/>
                          </a:solidFill>
                          <a:latin typeface="+mn-lt"/>
                          <a:ea typeface="+mn-ea"/>
                          <a:cs typeface="+mn-cs"/>
                        </a:rPr>
                        <a:t>duns</a:t>
                      </a:r>
                      <a:r>
                        <a:rPr lang="fr-FR" sz="1200" kern="1200" dirty="0">
                          <a:solidFill>
                            <a:schemeClr val="dk1"/>
                          </a:solidFill>
                          <a:latin typeface="+mn-lt"/>
                          <a:ea typeface="+mn-ea"/>
                          <a:cs typeface="+mn-cs"/>
                        </a:rPr>
                        <a:t> in the process</a:t>
                      </a:r>
                    </a:p>
                  </a:txBody>
                  <a:tcPr anchor="ctr"/>
                </a:tc>
                <a:tc>
                  <a:txBody>
                    <a:bodyPr/>
                    <a:lstStyle/>
                    <a:p>
                      <a:pPr marL="0" marR="0" lvl="0" indent="0" algn="ctr"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300 000 </a:t>
                      </a:r>
                    </a:p>
                    <a:p>
                      <a:pPr marL="0" marR="0" lvl="0" indent="0" algn="ctr" defTabSz="815919" rtl="0" eaLnBrk="1" fontAlgn="auto" latinLnBrk="0" hangingPunct="1">
                        <a:lnSpc>
                          <a:spcPct val="100000"/>
                        </a:lnSpc>
                        <a:spcBef>
                          <a:spcPts val="0"/>
                        </a:spcBef>
                        <a:spcAft>
                          <a:spcPts val="0"/>
                        </a:spcAft>
                        <a:buClrTx/>
                        <a:buSzTx/>
                        <a:buFontTx/>
                        <a:buNone/>
                        <a:tabLst/>
                        <a:defRPr/>
                      </a:pPr>
                      <a:endParaRPr lang="en-GB" sz="1200" kern="1200" dirty="0">
                        <a:solidFill>
                          <a:schemeClr val="dk1"/>
                        </a:solidFill>
                        <a:latin typeface="+mn-lt"/>
                        <a:ea typeface="+mn-ea"/>
                        <a:cs typeface="+mn-cs"/>
                      </a:endParaRPr>
                    </a:p>
                  </a:txBody>
                  <a:tcPr anchor="ctr"/>
                </a:tc>
                <a:extLst>
                  <a:ext uri="{0D108BD9-81ED-4DB2-BD59-A6C34878D82A}">
                    <a16:rowId xmlns:a16="http://schemas.microsoft.com/office/drawing/2014/main" val="271491135"/>
                  </a:ext>
                </a:extLst>
              </a:tr>
            </a:tbl>
          </a:graphicData>
        </a:graphic>
      </p:graphicFrame>
      <p:pic>
        <p:nvPicPr>
          <p:cNvPr id="3" name="Image 2">
            <a:extLst>
              <a:ext uri="{FF2B5EF4-FFF2-40B4-BE49-F238E27FC236}">
                <a16:creationId xmlns:a16="http://schemas.microsoft.com/office/drawing/2014/main" id="{90CFE2C9-B16F-4A28-0552-F0D5BD43036E}"/>
              </a:ext>
            </a:extLst>
          </p:cNvPr>
          <p:cNvPicPr>
            <a:picLocks noChangeAspect="1"/>
          </p:cNvPicPr>
          <p:nvPr/>
        </p:nvPicPr>
        <p:blipFill>
          <a:blip r:embed="rId3"/>
          <a:stretch>
            <a:fillRect/>
          </a:stretch>
        </p:blipFill>
        <p:spPr>
          <a:xfrm>
            <a:off x="6249241" y="2478025"/>
            <a:ext cx="4449019" cy="3008376"/>
          </a:xfrm>
          <a:prstGeom prst="rect">
            <a:avLst/>
          </a:prstGeom>
        </p:spPr>
      </p:pic>
    </p:spTree>
    <p:extLst>
      <p:ext uri="{BB962C8B-B14F-4D97-AF65-F5344CB8AC3E}">
        <p14:creationId xmlns:p14="http://schemas.microsoft.com/office/powerpoint/2010/main" val="1614110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C98CF-72CB-A7C7-EE4C-A223687CB7EC}"/>
            </a:ext>
          </a:extLst>
        </p:cNvPr>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367D3DE1-ECCE-8333-1D91-71B690AAC218}"/>
              </a:ext>
            </a:extLst>
          </p:cNvPr>
          <p:cNvSpPr/>
          <p:nvPr/>
        </p:nvSpPr>
        <p:spPr>
          <a:xfrm>
            <a:off x="274543" y="448058"/>
            <a:ext cx="6472618" cy="5458967"/>
          </a:xfrm>
          <a:prstGeom prst="roundRect">
            <a:avLst/>
          </a:prstGeom>
          <a:solidFill>
            <a:schemeClr val="bg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dirty="0"/>
          </a:p>
        </p:txBody>
      </p:sp>
      <p:sp>
        <p:nvSpPr>
          <p:cNvPr id="4" name="Titre 2">
            <a:extLst>
              <a:ext uri="{FF2B5EF4-FFF2-40B4-BE49-F238E27FC236}">
                <a16:creationId xmlns:a16="http://schemas.microsoft.com/office/drawing/2014/main" id="{4CD3CD66-ED32-5658-90DF-15A3159B7EF5}"/>
              </a:ext>
            </a:extLst>
          </p:cNvPr>
          <p:cNvSpPr txBox="1">
            <a:spLocks/>
          </p:cNvSpPr>
          <p:nvPr/>
        </p:nvSpPr>
        <p:spPr>
          <a:xfrm>
            <a:off x="274543" y="-30856"/>
            <a:ext cx="10330049" cy="617619"/>
          </a:xfrm>
          <a:prstGeom prst="rect">
            <a:avLst/>
          </a:prstGeom>
          <a:noFill/>
          <a:ln w="38100">
            <a:noFill/>
          </a:ln>
        </p:spPr>
        <p:txBody>
          <a:bodyPr anchor="ct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pPr marL="0" marR="0" lvl="0" indent="0" algn="l" defTabSz="725668" rtl="0" eaLnBrk="1" fontAlgn="auto" latinLnBrk="0" hangingPunct="1">
              <a:lnSpc>
                <a:spcPct val="90000"/>
              </a:lnSpc>
              <a:spcBef>
                <a:spcPct val="0"/>
              </a:spcBef>
              <a:spcAft>
                <a:spcPts val="0"/>
              </a:spcAft>
              <a:buClrTx/>
              <a:buSzTx/>
              <a:buFontTx/>
              <a:buNone/>
              <a:tabLst>
                <a:tab pos="5360135" algn="l"/>
              </a:tabLst>
              <a:defRPr/>
            </a:pPr>
            <a:r>
              <a:rPr lang="fr-FR" sz="1800" b="1" dirty="0">
                <a:solidFill>
                  <a:srgbClr val="42C1C6"/>
                </a:solidFill>
                <a:latin typeface="Century Gothic" panose="020B0502020202020204" pitchFamily="34" charset="0"/>
                <a:cs typeface="Arial" panose="020B0604020202020204" pitchFamily="34" charset="0"/>
              </a:rPr>
              <a:t>Exemple of UPDATE </a:t>
            </a:r>
            <a:r>
              <a:rPr lang="fr-FR" sz="1800" b="1" dirty="0" err="1">
                <a:solidFill>
                  <a:srgbClr val="42C1C6"/>
                </a:solidFill>
                <a:latin typeface="Century Gothic" panose="020B0502020202020204" pitchFamily="34" charset="0"/>
                <a:cs typeface="Arial" panose="020B0604020202020204" pitchFamily="34" charset="0"/>
              </a:rPr>
              <a:t>with</a:t>
            </a:r>
            <a:r>
              <a:rPr lang="fr-FR" sz="1800" b="1" dirty="0">
                <a:solidFill>
                  <a:srgbClr val="42C1C6"/>
                </a:solidFill>
                <a:latin typeface="Century Gothic" panose="020B0502020202020204" pitchFamily="34" charset="0"/>
                <a:cs typeface="Arial" panose="020B0604020202020204" pitchFamily="34" charset="0"/>
              </a:rPr>
              <a:t> </a:t>
            </a:r>
            <a:r>
              <a:rPr lang="fr-FR" sz="1800" b="1" dirty="0" err="1">
                <a:solidFill>
                  <a:srgbClr val="42C1C6"/>
                </a:solidFill>
                <a:latin typeface="Century Gothic" panose="020B0502020202020204" pitchFamily="34" charset="0"/>
                <a:cs typeface="Arial" panose="020B0604020202020204" pitchFamily="34" charset="0"/>
              </a:rPr>
              <a:t>replayStartTimestamp</a:t>
            </a:r>
            <a:r>
              <a:rPr lang="fr-FR" sz="1800" b="1" dirty="0">
                <a:solidFill>
                  <a:srgbClr val="42C1C6"/>
                </a:solidFill>
                <a:latin typeface="Century Gothic" panose="020B0502020202020204" pitchFamily="34" charset="0"/>
                <a:cs typeface="Arial" panose="020B0604020202020204" pitchFamily="34" charset="0"/>
              </a:rPr>
              <a:t> (1/2)</a:t>
            </a:r>
            <a:endParaRPr kumimoji="0" lang="fr-FR" sz="1800" b="1" i="0" u="none" strike="noStrike" kern="1200" cap="none" spc="0" normalizeH="0" baseline="0" noProof="0" dirty="0">
              <a:ln>
                <a:noFill/>
              </a:ln>
              <a:solidFill>
                <a:srgbClr val="4CBDCC">
                  <a:lumMod val="75000"/>
                </a:srgbClr>
              </a:solidFill>
              <a:effectLst/>
              <a:uLnTx/>
              <a:uFillTx/>
              <a:latin typeface="Calibri"/>
              <a:ea typeface="+mj-ea"/>
              <a:cs typeface="+mj-cs"/>
            </a:endParaRPr>
          </a:p>
        </p:txBody>
      </p:sp>
      <p:sp>
        <p:nvSpPr>
          <p:cNvPr id="3" name="ZoneTexte 2">
            <a:extLst>
              <a:ext uri="{FF2B5EF4-FFF2-40B4-BE49-F238E27FC236}">
                <a16:creationId xmlns:a16="http://schemas.microsoft.com/office/drawing/2014/main" id="{663AA062-B91F-6E17-AB17-029DDE53AF8B}"/>
              </a:ext>
            </a:extLst>
          </p:cNvPr>
          <p:cNvSpPr txBox="1"/>
          <p:nvPr/>
        </p:nvSpPr>
        <p:spPr>
          <a:xfrm>
            <a:off x="692373" y="327391"/>
            <a:ext cx="5979763" cy="5447645"/>
          </a:xfrm>
          <a:prstGeom prst="rect">
            <a:avLst/>
          </a:prstGeom>
          <a:noFill/>
        </p:spPr>
        <p:txBody>
          <a:bodyPr wrap="square">
            <a:spAutoFit/>
          </a:bodyPr>
          <a:lstStyle/>
          <a:p>
            <a:endParaRPr lang="fr-BE" sz="1200" dirty="0"/>
          </a:p>
          <a:p>
            <a:r>
              <a:rPr lang="fr-BE" sz="1200" dirty="0"/>
              <a:t>{</a:t>
            </a:r>
          </a:p>
          <a:p>
            <a:r>
              <a:rPr lang="fr-BE" sz="1200" dirty="0"/>
              <a:t>    "</a:t>
            </a:r>
            <a:r>
              <a:rPr lang="fr-BE" sz="1200" dirty="0" err="1"/>
              <a:t>transactionDetail</a:t>
            </a:r>
            <a:r>
              <a:rPr lang="fr-BE" sz="1200" dirty="0"/>
              <a:t>": {</a:t>
            </a:r>
          </a:p>
          <a:p>
            <a:r>
              <a:rPr lang="fr-BE" sz="1200" dirty="0"/>
              <a:t>        "</a:t>
            </a:r>
            <a:r>
              <a:rPr lang="fr-BE" sz="1200" dirty="0" err="1"/>
              <a:t>transactionID</a:t>
            </a:r>
            <a:r>
              <a:rPr lang="fr-BE" sz="1200" dirty="0"/>
              <a:t>": "rrt-055e002969f3beb7d-c-eu-9986-22696003-28",</a:t>
            </a:r>
          </a:p>
          <a:p>
            <a:r>
              <a:rPr lang="fr-BE" sz="1200" dirty="0"/>
              <a:t>        "</a:t>
            </a:r>
            <a:r>
              <a:rPr lang="fr-BE" sz="1200" dirty="0" err="1"/>
              <a:t>transactionTimestamp</a:t>
            </a:r>
            <a:r>
              <a:rPr lang="fr-BE" sz="1200" dirty="0"/>
              <a:t>": "2024-03-01T14:37:14.517Z",</a:t>
            </a:r>
          </a:p>
          <a:p>
            <a:r>
              <a:rPr lang="fr-BE" sz="1200" dirty="0"/>
              <a:t>        "</a:t>
            </a:r>
            <a:r>
              <a:rPr lang="fr-BE" sz="1200" dirty="0" err="1"/>
              <a:t>inLanguage</a:t>
            </a:r>
            <a:r>
              <a:rPr lang="fr-BE" sz="1200" dirty="0"/>
              <a:t>": "en-US"</a:t>
            </a:r>
          </a:p>
          <a:p>
            <a:r>
              <a:rPr lang="fr-BE" sz="1200" dirty="0"/>
              <a:t>    },</a:t>
            </a:r>
          </a:p>
          <a:p>
            <a:r>
              <a:rPr lang="fr-BE" sz="1200" dirty="0"/>
              <a:t>    "</a:t>
            </a:r>
            <a:r>
              <a:rPr lang="fr-BE" sz="1200" dirty="0" err="1"/>
              <a:t>inquiryDetail</a:t>
            </a:r>
            <a:r>
              <a:rPr lang="fr-BE" sz="1200" dirty="0"/>
              <a:t>": {</a:t>
            </a:r>
          </a:p>
          <a:p>
            <a:r>
              <a:rPr lang="fr-BE" sz="1200" dirty="0"/>
              <a:t>        "</a:t>
            </a:r>
            <a:r>
              <a:rPr lang="fr-BE" sz="1200" dirty="0" err="1"/>
              <a:t>reference</a:t>
            </a:r>
            <a:r>
              <a:rPr lang="fr-BE" sz="1200" dirty="0"/>
              <a:t>": "</a:t>
            </a:r>
            <a:r>
              <a:rPr lang="fr-BE" sz="1200" dirty="0" err="1"/>
              <a:t>Test_SAS_API_Pull_Update</a:t>
            </a:r>
            <a:r>
              <a:rPr lang="fr-BE" sz="1200" dirty="0"/>
              <a:t>"</a:t>
            </a:r>
          </a:p>
          <a:p>
            <a:r>
              <a:rPr lang="fr-BE" sz="1200" dirty="0"/>
              <a:t>    },</a:t>
            </a:r>
          </a:p>
          <a:p>
            <a:r>
              <a:rPr lang="fr-BE" sz="1200" dirty="0"/>
              <a:t>    "notifications": [</a:t>
            </a:r>
          </a:p>
          <a:p>
            <a:r>
              <a:rPr lang="fr-BE" sz="1200" dirty="0"/>
              <a:t>        {</a:t>
            </a:r>
          </a:p>
          <a:p>
            <a:r>
              <a:rPr lang="fr-BE" sz="1200" dirty="0"/>
              <a:t>            "type": "</a:t>
            </a:r>
            <a:r>
              <a:rPr lang="fr-BE" sz="1200" b="1" dirty="0"/>
              <a:t>UPDATE</a:t>
            </a:r>
            <a:r>
              <a:rPr lang="fr-BE" sz="1200" dirty="0"/>
              <a:t>",</a:t>
            </a:r>
          </a:p>
          <a:p>
            <a:r>
              <a:rPr lang="fr-BE" sz="1200" dirty="0"/>
              <a:t>            "</a:t>
            </a:r>
            <a:r>
              <a:rPr lang="fr-BE" sz="1200" dirty="0" err="1"/>
              <a:t>organization</a:t>
            </a:r>
            <a:r>
              <a:rPr lang="fr-BE" sz="1200" dirty="0"/>
              <a:t>": {</a:t>
            </a:r>
          </a:p>
          <a:p>
            <a:r>
              <a:rPr lang="fr-BE" sz="1200" dirty="0"/>
              <a:t>                "</a:t>
            </a:r>
            <a:r>
              <a:rPr lang="fr-BE" sz="1200" dirty="0" err="1"/>
              <a:t>duns</a:t>
            </a:r>
            <a:r>
              <a:rPr lang="fr-BE" sz="1200" dirty="0"/>
              <a:t>": "</a:t>
            </a:r>
            <a:r>
              <a:rPr lang="fr-BE" sz="1200" b="1" dirty="0"/>
              <a:t>268909075</a:t>
            </a:r>
            <a:r>
              <a:rPr lang="fr-BE" sz="1200" dirty="0"/>
              <a:t>"</a:t>
            </a:r>
          </a:p>
          <a:p>
            <a:r>
              <a:rPr lang="fr-BE" sz="1200" dirty="0"/>
              <a:t>            },</a:t>
            </a:r>
          </a:p>
          <a:p>
            <a:r>
              <a:rPr lang="fr-BE" sz="1200" dirty="0"/>
              <a:t>            "</a:t>
            </a:r>
            <a:r>
              <a:rPr lang="fr-BE" sz="1200" dirty="0" err="1"/>
              <a:t>elements</a:t>
            </a:r>
            <a:r>
              <a:rPr lang="fr-BE" sz="1200" dirty="0"/>
              <a:t>": [</a:t>
            </a:r>
          </a:p>
          <a:p>
            <a:r>
              <a:rPr lang="fr-BE" sz="1200" dirty="0"/>
              <a:t>                {</a:t>
            </a:r>
          </a:p>
          <a:p>
            <a:r>
              <a:rPr lang="fr-BE" sz="1200" dirty="0"/>
              <a:t>                    "</a:t>
            </a:r>
            <a:r>
              <a:rPr lang="fr-BE" sz="1200" dirty="0" err="1"/>
              <a:t>element</a:t>
            </a:r>
            <a:r>
              <a:rPr lang="fr-BE" sz="1200" dirty="0"/>
              <a:t>": "organization.corporateLinkage.globalUltimateFamilyTreeMembersCount",</a:t>
            </a:r>
          </a:p>
          <a:p>
            <a:r>
              <a:rPr lang="fr-BE" sz="1200" dirty="0"/>
              <a:t>                    "</a:t>
            </a:r>
            <a:r>
              <a:rPr lang="fr-BE" sz="1200" dirty="0" err="1"/>
              <a:t>previous</a:t>
            </a:r>
            <a:r>
              <a:rPr lang="fr-BE" sz="1200" dirty="0"/>
              <a:t>": 1524,</a:t>
            </a:r>
          </a:p>
          <a:p>
            <a:r>
              <a:rPr lang="fr-BE" sz="1200" dirty="0"/>
              <a:t>                    "</a:t>
            </a:r>
            <a:r>
              <a:rPr lang="fr-BE" sz="1200" dirty="0" err="1"/>
              <a:t>current</a:t>
            </a:r>
            <a:r>
              <a:rPr lang="fr-BE" sz="1200" dirty="0"/>
              <a:t>": 1526,</a:t>
            </a:r>
          </a:p>
          <a:p>
            <a:r>
              <a:rPr lang="fr-BE" sz="1200" dirty="0"/>
              <a:t>                    "timestamp": "</a:t>
            </a:r>
            <a:r>
              <a:rPr lang="fr-BE" sz="1200" dirty="0">
                <a:solidFill>
                  <a:schemeClr val="accent2"/>
                </a:solidFill>
              </a:rPr>
              <a:t>2024-02-27T15:46:18Z</a:t>
            </a:r>
            <a:r>
              <a:rPr lang="fr-BE" sz="1200" dirty="0"/>
              <a:t>"</a:t>
            </a:r>
          </a:p>
          <a:p>
            <a:r>
              <a:rPr lang="fr-BE" sz="1200" dirty="0"/>
              <a:t>                }</a:t>
            </a:r>
          </a:p>
          <a:p>
            <a:r>
              <a:rPr lang="fr-BE" sz="1200" dirty="0"/>
              <a:t>            ],</a:t>
            </a:r>
          </a:p>
          <a:p>
            <a:r>
              <a:rPr lang="fr-BE" sz="1200" dirty="0"/>
              <a:t>            "</a:t>
            </a:r>
            <a:r>
              <a:rPr lang="fr-BE" sz="1200" dirty="0" err="1"/>
              <a:t>deliveryTimeStamp</a:t>
            </a:r>
            <a:r>
              <a:rPr lang="fr-BE" sz="1200" dirty="0"/>
              <a:t>": "2024-03-01T10:20:38.815Z"</a:t>
            </a:r>
          </a:p>
          <a:p>
            <a:r>
              <a:rPr lang="fr-BE" sz="1200" dirty="0"/>
              <a:t>        }</a:t>
            </a:r>
          </a:p>
          <a:p>
            <a:r>
              <a:rPr lang="fr-BE" sz="1200" dirty="0"/>
              <a:t>    ]</a:t>
            </a:r>
          </a:p>
          <a:p>
            <a:r>
              <a:rPr lang="fr-BE" sz="1200" dirty="0"/>
              <a:t>}</a:t>
            </a:r>
          </a:p>
        </p:txBody>
      </p:sp>
      <p:cxnSp>
        <p:nvCxnSpPr>
          <p:cNvPr id="7" name="Connecteur droit avec flèche 6">
            <a:extLst>
              <a:ext uri="{FF2B5EF4-FFF2-40B4-BE49-F238E27FC236}">
                <a16:creationId xmlns:a16="http://schemas.microsoft.com/office/drawing/2014/main" id="{8F888060-AFDE-D25A-9DCF-4A6EEFA01947}"/>
              </a:ext>
            </a:extLst>
          </p:cNvPr>
          <p:cNvCxnSpPr>
            <a:cxnSpLocks/>
          </p:cNvCxnSpPr>
          <p:nvPr/>
        </p:nvCxnSpPr>
        <p:spPr>
          <a:xfrm flipH="1">
            <a:off x="4405186" y="4495800"/>
            <a:ext cx="3330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E5AE6E23-495E-20DD-E8CE-F14A54956403}"/>
              </a:ext>
            </a:extLst>
          </p:cNvPr>
          <p:cNvCxnSpPr>
            <a:cxnSpLocks/>
          </p:cNvCxnSpPr>
          <p:nvPr/>
        </p:nvCxnSpPr>
        <p:spPr>
          <a:xfrm flipH="1" flipV="1">
            <a:off x="4405186" y="4200144"/>
            <a:ext cx="3330638" cy="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CCCA7D47-F25B-6DD8-8A9A-E732D673FCC9}"/>
              </a:ext>
            </a:extLst>
          </p:cNvPr>
          <p:cNvCxnSpPr>
            <a:cxnSpLocks/>
          </p:cNvCxnSpPr>
          <p:nvPr/>
        </p:nvCxnSpPr>
        <p:spPr>
          <a:xfrm flipH="1">
            <a:off x="4405186" y="5032248"/>
            <a:ext cx="3330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080D85D9-E447-44B4-1699-D1D2522B8B98}"/>
              </a:ext>
            </a:extLst>
          </p:cNvPr>
          <p:cNvSpPr txBox="1"/>
          <p:nvPr/>
        </p:nvSpPr>
        <p:spPr>
          <a:xfrm>
            <a:off x="7735824" y="4050082"/>
            <a:ext cx="1193404" cy="312073"/>
          </a:xfrm>
          <a:prstGeom prst="rect">
            <a:avLst/>
          </a:prstGeom>
          <a:noFill/>
        </p:spPr>
        <p:txBody>
          <a:bodyPr wrap="none" rtlCol="0">
            <a:spAutoFit/>
          </a:bodyPr>
          <a:lstStyle/>
          <a:p>
            <a:r>
              <a:rPr lang="fr-BE" dirty="0"/>
              <a:t>Data </a:t>
            </a:r>
            <a:r>
              <a:rPr lang="fr-BE" dirty="0" err="1"/>
              <a:t>updated</a:t>
            </a:r>
            <a:endParaRPr lang="fr-BE" dirty="0"/>
          </a:p>
        </p:txBody>
      </p:sp>
      <p:sp>
        <p:nvSpPr>
          <p:cNvPr id="13" name="ZoneTexte 12">
            <a:extLst>
              <a:ext uri="{FF2B5EF4-FFF2-40B4-BE49-F238E27FC236}">
                <a16:creationId xmlns:a16="http://schemas.microsoft.com/office/drawing/2014/main" id="{14454EA6-01D0-B408-2873-322F051BB1A2}"/>
              </a:ext>
            </a:extLst>
          </p:cNvPr>
          <p:cNvSpPr txBox="1"/>
          <p:nvPr/>
        </p:nvSpPr>
        <p:spPr>
          <a:xfrm>
            <a:off x="7735824" y="4350960"/>
            <a:ext cx="1705019" cy="312073"/>
          </a:xfrm>
          <a:prstGeom prst="rect">
            <a:avLst/>
          </a:prstGeom>
          <a:noFill/>
        </p:spPr>
        <p:txBody>
          <a:bodyPr wrap="none" rtlCol="0">
            <a:spAutoFit/>
          </a:bodyPr>
          <a:lstStyle/>
          <a:p>
            <a:r>
              <a:rPr lang="fr-BE" dirty="0"/>
              <a:t>Date/time of update</a:t>
            </a:r>
          </a:p>
        </p:txBody>
      </p:sp>
      <p:sp>
        <p:nvSpPr>
          <p:cNvPr id="14" name="ZoneTexte 13">
            <a:extLst>
              <a:ext uri="{FF2B5EF4-FFF2-40B4-BE49-F238E27FC236}">
                <a16:creationId xmlns:a16="http://schemas.microsoft.com/office/drawing/2014/main" id="{6B386343-BCB2-369F-D3B8-8C1AFCE8F602}"/>
              </a:ext>
            </a:extLst>
          </p:cNvPr>
          <p:cNvSpPr txBox="1"/>
          <p:nvPr/>
        </p:nvSpPr>
        <p:spPr>
          <a:xfrm>
            <a:off x="7735824" y="4876211"/>
            <a:ext cx="2286588" cy="312073"/>
          </a:xfrm>
          <a:prstGeom prst="rect">
            <a:avLst/>
          </a:prstGeom>
          <a:noFill/>
        </p:spPr>
        <p:txBody>
          <a:bodyPr wrap="none" rtlCol="0">
            <a:spAutoFit/>
          </a:bodyPr>
          <a:lstStyle/>
          <a:p>
            <a:r>
              <a:rPr lang="fr-BE" dirty="0"/>
              <a:t>Date/Heure of call API_PULL</a:t>
            </a:r>
          </a:p>
        </p:txBody>
      </p:sp>
      <p:cxnSp>
        <p:nvCxnSpPr>
          <p:cNvPr id="21" name="Connecteur droit avec flèche 20">
            <a:extLst>
              <a:ext uri="{FF2B5EF4-FFF2-40B4-BE49-F238E27FC236}">
                <a16:creationId xmlns:a16="http://schemas.microsoft.com/office/drawing/2014/main" id="{E0F86400-A3B9-ECAD-3535-B9A28B24D917}"/>
              </a:ext>
            </a:extLst>
          </p:cNvPr>
          <p:cNvCxnSpPr>
            <a:cxnSpLocks/>
          </p:cNvCxnSpPr>
          <p:nvPr/>
        </p:nvCxnSpPr>
        <p:spPr>
          <a:xfrm flipH="1" flipV="1">
            <a:off x="4217216" y="2596238"/>
            <a:ext cx="3330638" cy="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E61C84E8-0AEC-13E9-4E8D-D2B662C8301C}"/>
              </a:ext>
            </a:extLst>
          </p:cNvPr>
          <p:cNvSpPr txBox="1"/>
          <p:nvPr/>
        </p:nvSpPr>
        <p:spPr>
          <a:xfrm>
            <a:off x="7554468" y="2432355"/>
            <a:ext cx="1339662" cy="312073"/>
          </a:xfrm>
          <a:prstGeom prst="rect">
            <a:avLst/>
          </a:prstGeom>
          <a:noFill/>
        </p:spPr>
        <p:txBody>
          <a:bodyPr wrap="none" rtlCol="0">
            <a:spAutoFit/>
          </a:bodyPr>
          <a:lstStyle/>
          <a:p>
            <a:r>
              <a:rPr lang="fr-BE" dirty="0"/>
              <a:t>Type of update </a:t>
            </a:r>
          </a:p>
        </p:txBody>
      </p:sp>
      <p:cxnSp>
        <p:nvCxnSpPr>
          <p:cNvPr id="23" name="Connecteur droit avec flèche 22">
            <a:extLst>
              <a:ext uri="{FF2B5EF4-FFF2-40B4-BE49-F238E27FC236}">
                <a16:creationId xmlns:a16="http://schemas.microsoft.com/office/drawing/2014/main" id="{7B9C51B1-DA83-AAEA-DFB6-AE5D9341EA4A}"/>
              </a:ext>
            </a:extLst>
          </p:cNvPr>
          <p:cNvCxnSpPr>
            <a:cxnSpLocks/>
          </p:cNvCxnSpPr>
          <p:nvPr/>
        </p:nvCxnSpPr>
        <p:spPr>
          <a:xfrm flipH="1" flipV="1">
            <a:off x="4111054" y="1904141"/>
            <a:ext cx="3330638" cy="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ZoneTexte 23">
            <a:extLst>
              <a:ext uri="{FF2B5EF4-FFF2-40B4-BE49-F238E27FC236}">
                <a16:creationId xmlns:a16="http://schemas.microsoft.com/office/drawing/2014/main" id="{BBCA01B0-CE44-55A3-82B0-3EAB860957DD}"/>
              </a:ext>
            </a:extLst>
          </p:cNvPr>
          <p:cNvSpPr txBox="1"/>
          <p:nvPr/>
        </p:nvSpPr>
        <p:spPr>
          <a:xfrm>
            <a:off x="7547854" y="1759531"/>
            <a:ext cx="1826847" cy="312073"/>
          </a:xfrm>
          <a:prstGeom prst="rect">
            <a:avLst/>
          </a:prstGeom>
          <a:noFill/>
        </p:spPr>
        <p:txBody>
          <a:bodyPr wrap="none" rtlCol="0">
            <a:spAutoFit/>
          </a:bodyPr>
          <a:lstStyle/>
          <a:p>
            <a:r>
              <a:rPr lang="fr-BE" dirty="0"/>
              <a:t>Registration </a:t>
            </a:r>
            <a:r>
              <a:rPr lang="fr-BE" dirty="0" err="1"/>
              <a:t>reference</a:t>
            </a:r>
            <a:endParaRPr lang="fr-BE" dirty="0"/>
          </a:p>
        </p:txBody>
      </p:sp>
      <p:cxnSp>
        <p:nvCxnSpPr>
          <p:cNvPr id="25" name="Connecteur droit avec flèche 24">
            <a:extLst>
              <a:ext uri="{FF2B5EF4-FFF2-40B4-BE49-F238E27FC236}">
                <a16:creationId xmlns:a16="http://schemas.microsoft.com/office/drawing/2014/main" id="{5BC85611-9BCB-3964-A52D-B7765E227128}"/>
              </a:ext>
            </a:extLst>
          </p:cNvPr>
          <p:cNvCxnSpPr>
            <a:cxnSpLocks/>
          </p:cNvCxnSpPr>
          <p:nvPr/>
        </p:nvCxnSpPr>
        <p:spPr>
          <a:xfrm flipH="1" flipV="1">
            <a:off x="4223830" y="3005494"/>
            <a:ext cx="3330638" cy="5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911B5604-86B7-1990-33ED-E83B47436140}"/>
              </a:ext>
            </a:extLst>
          </p:cNvPr>
          <p:cNvSpPr txBox="1"/>
          <p:nvPr/>
        </p:nvSpPr>
        <p:spPr>
          <a:xfrm>
            <a:off x="7554468" y="2814401"/>
            <a:ext cx="1224566" cy="312073"/>
          </a:xfrm>
          <a:prstGeom prst="rect">
            <a:avLst/>
          </a:prstGeom>
          <a:noFill/>
        </p:spPr>
        <p:txBody>
          <a:bodyPr wrap="none" rtlCol="0">
            <a:spAutoFit/>
          </a:bodyPr>
          <a:lstStyle/>
          <a:p>
            <a:r>
              <a:rPr lang="fr-BE" dirty="0"/>
              <a:t>Duns </a:t>
            </a:r>
            <a:r>
              <a:rPr lang="fr-BE" dirty="0" err="1"/>
              <a:t>updated</a:t>
            </a:r>
            <a:endParaRPr lang="fr-BE" dirty="0"/>
          </a:p>
        </p:txBody>
      </p:sp>
    </p:spTree>
    <p:extLst>
      <p:ext uri="{BB962C8B-B14F-4D97-AF65-F5344CB8AC3E}">
        <p14:creationId xmlns:p14="http://schemas.microsoft.com/office/powerpoint/2010/main" val="2301983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3F262303-1B92-8406-6BC4-57546ECB6B86}"/>
              </a:ext>
            </a:extLst>
          </p:cNvPr>
          <p:cNvSpPr txBox="1"/>
          <p:nvPr/>
        </p:nvSpPr>
        <p:spPr>
          <a:xfrm>
            <a:off x="136792" y="60953"/>
            <a:ext cx="9840889" cy="4378635"/>
          </a:xfrm>
          <a:prstGeom prst="rect">
            <a:avLst/>
          </a:prstGeom>
          <a:noFill/>
        </p:spPr>
        <p:txBody>
          <a:bodyPr wrap="square" rtlCol="0">
            <a:spAutoFit/>
          </a:bodyPr>
          <a:lstStyle/>
          <a:p>
            <a:pPr marL="0" marR="0" lvl="0" indent="0" algn="l" defTabSz="725668" rtl="0" eaLnBrk="1" fontAlgn="auto" latinLnBrk="0" hangingPunct="1">
              <a:lnSpc>
                <a:spcPct val="90000"/>
              </a:lnSpc>
              <a:spcBef>
                <a:spcPct val="0"/>
              </a:spcBef>
              <a:spcAft>
                <a:spcPts val="0"/>
              </a:spcAft>
              <a:buClrTx/>
              <a:buSzTx/>
              <a:buFontTx/>
              <a:buNone/>
              <a:tabLst>
                <a:tab pos="5360135" algn="l"/>
              </a:tabLst>
              <a:defRPr/>
            </a:pPr>
            <a:r>
              <a:rPr lang="fr-FR" sz="2400" b="1" dirty="0">
                <a:solidFill>
                  <a:srgbClr val="42C1C6"/>
                </a:solidFill>
                <a:latin typeface="Century Gothic" panose="020B0502020202020204" pitchFamily="34" charset="0"/>
                <a:cs typeface="Arial" panose="020B0604020202020204" pitchFamily="34" charset="0"/>
              </a:rPr>
              <a:t>Exemple of UPDATE </a:t>
            </a:r>
            <a:r>
              <a:rPr lang="fr-FR" sz="2400" b="1" dirty="0" err="1">
                <a:solidFill>
                  <a:srgbClr val="42C1C6"/>
                </a:solidFill>
                <a:latin typeface="Century Gothic" panose="020B0502020202020204" pitchFamily="34" charset="0"/>
                <a:cs typeface="Arial" panose="020B0604020202020204" pitchFamily="34" charset="0"/>
              </a:rPr>
              <a:t>with</a:t>
            </a:r>
            <a:r>
              <a:rPr lang="fr-FR" sz="2400" b="1" dirty="0">
                <a:solidFill>
                  <a:srgbClr val="42C1C6"/>
                </a:solidFill>
                <a:latin typeface="Century Gothic" panose="020B0502020202020204" pitchFamily="34" charset="0"/>
                <a:cs typeface="Arial" panose="020B0604020202020204" pitchFamily="34" charset="0"/>
              </a:rPr>
              <a:t> </a:t>
            </a:r>
            <a:r>
              <a:rPr lang="fr-FR" sz="2400" b="1" dirty="0" err="1">
                <a:solidFill>
                  <a:srgbClr val="42C1C6"/>
                </a:solidFill>
                <a:latin typeface="Century Gothic" panose="020B0502020202020204" pitchFamily="34" charset="0"/>
                <a:cs typeface="Arial" panose="020B0604020202020204" pitchFamily="34" charset="0"/>
              </a:rPr>
              <a:t>replayStartTimestamp</a:t>
            </a:r>
            <a:r>
              <a:rPr lang="fr-FR" sz="2400" b="1" dirty="0">
                <a:solidFill>
                  <a:srgbClr val="42C1C6"/>
                </a:solidFill>
                <a:latin typeface="Century Gothic" panose="020B0502020202020204" pitchFamily="34" charset="0"/>
                <a:cs typeface="Arial" panose="020B0604020202020204" pitchFamily="34" charset="0"/>
              </a:rPr>
              <a:t> (2/2)</a:t>
            </a:r>
            <a:endParaRPr kumimoji="0" lang="fr-FR" sz="2400" b="1" i="0" u="none" strike="noStrike" kern="1200" cap="none" spc="0" normalizeH="0" baseline="0" noProof="0" dirty="0">
              <a:ln>
                <a:noFill/>
              </a:ln>
              <a:solidFill>
                <a:srgbClr val="4CBDCC">
                  <a:lumMod val="75000"/>
                </a:srgbClr>
              </a:solidFill>
              <a:effectLst/>
              <a:uLnTx/>
              <a:uFillTx/>
              <a:latin typeface="Calibri"/>
              <a:ea typeface="+mj-ea"/>
              <a:cs typeface="+mj-cs"/>
            </a:endParaRPr>
          </a:p>
          <a:p>
            <a:pPr defTabSz="815919"/>
            <a:r>
              <a:rPr lang="fr-FR" sz="1606" dirty="0">
                <a:solidFill>
                  <a:prstClr val="black"/>
                </a:solidFill>
                <a:latin typeface="Calibri" panose="020F0502020204030204"/>
                <a:hlinkClick r:id="rId3"/>
              </a:rPr>
              <a:t>D&amp;B Direct+ Documentation | API Details (dnb.com)</a:t>
            </a:r>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en-GB" sz="1606" dirty="0">
              <a:solidFill>
                <a:prstClr val="black"/>
              </a:solidFill>
              <a:latin typeface="Calibri" panose="020F0502020204030204"/>
            </a:endParaRPr>
          </a:p>
        </p:txBody>
      </p:sp>
      <p:pic>
        <p:nvPicPr>
          <p:cNvPr id="4" name="Image 3">
            <a:extLst>
              <a:ext uri="{FF2B5EF4-FFF2-40B4-BE49-F238E27FC236}">
                <a16:creationId xmlns:a16="http://schemas.microsoft.com/office/drawing/2014/main" id="{71744400-AD7F-C205-DF8E-54BE051A9A67}"/>
              </a:ext>
            </a:extLst>
          </p:cNvPr>
          <p:cNvPicPr>
            <a:picLocks noChangeAspect="1"/>
          </p:cNvPicPr>
          <p:nvPr/>
        </p:nvPicPr>
        <p:blipFill>
          <a:blip r:embed="rId4"/>
          <a:stretch>
            <a:fillRect/>
          </a:stretch>
        </p:blipFill>
        <p:spPr>
          <a:xfrm>
            <a:off x="5439570" y="788101"/>
            <a:ext cx="3967345" cy="2747767"/>
          </a:xfrm>
          <a:prstGeom prst="rect">
            <a:avLst/>
          </a:prstGeom>
        </p:spPr>
      </p:pic>
      <p:pic>
        <p:nvPicPr>
          <p:cNvPr id="6" name="Image 5">
            <a:extLst>
              <a:ext uri="{FF2B5EF4-FFF2-40B4-BE49-F238E27FC236}">
                <a16:creationId xmlns:a16="http://schemas.microsoft.com/office/drawing/2014/main" id="{5D9DBE10-9F0F-2241-0B9C-02E50BF0BA0B}"/>
              </a:ext>
            </a:extLst>
          </p:cNvPr>
          <p:cNvPicPr>
            <a:picLocks noChangeAspect="1"/>
          </p:cNvPicPr>
          <p:nvPr/>
        </p:nvPicPr>
        <p:blipFill>
          <a:blip r:embed="rId5"/>
          <a:stretch>
            <a:fillRect/>
          </a:stretch>
        </p:blipFill>
        <p:spPr>
          <a:xfrm>
            <a:off x="5057236" y="3803426"/>
            <a:ext cx="5116594" cy="1528285"/>
          </a:xfrm>
          <a:prstGeom prst="rect">
            <a:avLst/>
          </a:prstGeom>
        </p:spPr>
      </p:pic>
      <p:cxnSp>
        <p:nvCxnSpPr>
          <p:cNvPr id="7" name="Connecteur droit avec flèche 6">
            <a:extLst>
              <a:ext uri="{FF2B5EF4-FFF2-40B4-BE49-F238E27FC236}">
                <a16:creationId xmlns:a16="http://schemas.microsoft.com/office/drawing/2014/main" id="{A67F2265-0D11-ADF9-E253-A151203D835C}"/>
              </a:ext>
            </a:extLst>
          </p:cNvPr>
          <p:cNvCxnSpPr>
            <a:cxnSpLocks/>
          </p:cNvCxnSpPr>
          <p:nvPr/>
        </p:nvCxnSpPr>
        <p:spPr>
          <a:xfrm>
            <a:off x="3864784" y="1793506"/>
            <a:ext cx="212483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ZoneTexte 7">
            <a:extLst>
              <a:ext uri="{FF2B5EF4-FFF2-40B4-BE49-F238E27FC236}">
                <a16:creationId xmlns:a16="http://schemas.microsoft.com/office/drawing/2014/main" id="{34B93AA7-5BC0-565C-1505-00E5D18733C9}"/>
              </a:ext>
            </a:extLst>
          </p:cNvPr>
          <p:cNvSpPr txBox="1"/>
          <p:nvPr/>
        </p:nvSpPr>
        <p:spPr>
          <a:xfrm>
            <a:off x="1472224" y="1611708"/>
            <a:ext cx="2392560" cy="339452"/>
          </a:xfrm>
          <a:prstGeom prst="rect">
            <a:avLst/>
          </a:prstGeom>
          <a:noFill/>
          <a:ln w="19050">
            <a:solidFill>
              <a:schemeClr val="accent2"/>
            </a:solidFill>
          </a:ln>
        </p:spPr>
        <p:txBody>
          <a:bodyPr wrap="square" rtlCol="0">
            <a:spAutoFit/>
          </a:bodyPr>
          <a:lstStyle/>
          <a:p>
            <a:pPr defTabSz="815919"/>
            <a:r>
              <a:rPr lang="en-GB" sz="1606" dirty="0">
                <a:solidFill>
                  <a:prstClr val="black"/>
                </a:solidFill>
                <a:latin typeface="Calibri" panose="020F0502020204030204"/>
              </a:rPr>
              <a:t>Block of notifications</a:t>
            </a:r>
          </a:p>
        </p:txBody>
      </p:sp>
      <p:cxnSp>
        <p:nvCxnSpPr>
          <p:cNvPr id="9" name="Connecteur droit avec flèche 8">
            <a:extLst>
              <a:ext uri="{FF2B5EF4-FFF2-40B4-BE49-F238E27FC236}">
                <a16:creationId xmlns:a16="http://schemas.microsoft.com/office/drawing/2014/main" id="{D424D8C4-416E-8276-9B1C-FF7C8EF38F82}"/>
              </a:ext>
            </a:extLst>
          </p:cNvPr>
          <p:cNvCxnSpPr>
            <a:cxnSpLocks/>
          </p:cNvCxnSpPr>
          <p:nvPr/>
        </p:nvCxnSpPr>
        <p:spPr>
          <a:xfrm>
            <a:off x="3856422" y="2386514"/>
            <a:ext cx="274528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0" name="ZoneTexte 9">
            <a:extLst>
              <a:ext uri="{FF2B5EF4-FFF2-40B4-BE49-F238E27FC236}">
                <a16:creationId xmlns:a16="http://schemas.microsoft.com/office/drawing/2014/main" id="{1B77032F-C821-D328-CD40-9CA7D71E26D6}"/>
              </a:ext>
            </a:extLst>
          </p:cNvPr>
          <p:cNvSpPr txBox="1"/>
          <p:nvPr/>
        </p:nvSpPr>
        <p:spPr>
          <a:xfrm>
            <a:off x="1472224" y="2221734"/>
            <a:ext cx="2392560" cy="586571"/>
          </a:xfrm>
          <a:prstGeom prst="rect">
            <a:avLst/>
          </a:prstGeom>
          <a:noFill/>
          <a:ln w="19050">
            <a:solidFill>
              <a:schemeClr val="accent2"/>
            </a:solidFill>
          </a:ln>
        </p:spPr>
        <p:txBody>
          <a:bodyPr wrap="square" rtlCol="0">
            <a:spAutoFit/>
          </a:bodyPr>
          <a:lstStyle/>
          <a:p>
            <a:pPr defTabSz="815919"/>
            <a:r>
              <a:rPr lang="en-GB" sz="1606" dirty="0">
                <a:solidFill>
                  <a:prstClr val="black"/>
                </a:solidFill>
                <a:latin typeface="Calibri" panose="020F0502020204030204"/>
              </a:rPr>
              <a:t>The element that was updated</a:t>
            </a:r>
          </a:p>
        </p:txBody>
      </p:sp>
      <p:cxnSp>
        <p:nvCxnSpPr>
          <p:cNvPr id="11" name="Connecteur droit avec flèche 10">
            <a:extLst>
              <a:ext uri="{FF2B5EF4-FFF2-40B4-BE49-F238E27FC236}">
                <a16:creationId xmlns:a16="http://schemas.microsoft.com/office/drawing/2014/main" id="{AD6E0183-D04E-0CB1-2156-986497AA7D15}"/>
              </a:ext>
            </a:extLst>
          </p:cNvPr>
          <p:cNvCxnSpPr>
            <a:cxnSpLocks/>
          </p:cNvCxnSpPr>
          <p:nvPr/>
        </p:nvCxnSpPr>
        <p:spPr>
          <a:xfrm>
            <a:off x="3294018" y="4923828"/>
            <a:ext cx="274528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ZoneTexte 11">
            <a:extLst>
              <a:ext uri="{FF2B5EF4-FFF2-40B4-BE49-F238E27FC236}">
                <a16:creationId xmlns:a16="http://schemas.microsoft.com/office/drawing/2014/main" id="{BBB2166A-D33D-B828-F0D1-FE4EBBD60671}"/>
              </a:ext>
            </a:extLst>
          </p:cNvPr>
          <p:cNvSpPr txBox="1"/>
          <p:nvPr/>
        </p:nvSpPr>
        <p:spPr>
          <a:xfrm>
            <a:off x="901457" y="4227494"/>
            <a:ext cx="2392560" cy="1080809"/>
          </a:xfrm>
          <a:prstGeom prst="rect">
            <a:avLst/>
          </a:prstGeom>
          <a:noFill/>
          <a:ln w="19050">
            <a:solidFill>
              <a:schemeClr val="accent2"/>
            </a:solidFill>
          </a:ln>
        </p:spPr>
        <p:txBody>
          <a:bodyPr wrap="square" rtlCol="0">
            <a:spAutoFit/>
          </a:bodyPr>
          <a:lstStyle/>
          <a:p>
            <a:pPr defTabSz="815919"/>
            <a:r>
              <a:rPr lang="en-GB" sz="1606" dirty="0">
                <a:solidFill>
                  <a:prstClr val="black"/>
                </a:solidFill>
                <a:latin typeface="Calibri" panose="020F0502020204030204"/>
              </a:rPr>
              <a:t>Le timestamp o</a:t>
            </a:r>
            <a:r>
              <a:rPr lang="en-US" sz="1606" dirty="0">
                <a:solidFill>
                  <a:prstClr val="black"/>
                </a:solidFill>
                <a:latin typeface="Calibri" panose="020F0502020204030204"/>
              </a:rPr>
              <a:t>n which we need to loop until all notifications are exhausted</a:t>
            </a:r>
            <a:endParaRPr lang="en-GB" sz="1606" dirty="0">
              <a:solidFill>
                <a:prstClr val="black"/>
              </a:solidFill>
              <a:latin typeface="Calibri" panose="020F0502020204030204"/>
            </a:endParaRPr>
          </a:p>
        </p:txBody>
      </p:sp>
    </p:spTree>
    <p:extLst>
      <p:ext uri="{BB962C8B-B14F-4D97-AF65-F5344CB8AC3E}">
        <p14:creationId xmlns:p14="http://schemas.microsoft.com/office/powerpoint/2010/main" val="3562021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0E01D3F0-056F-24B3-7039-10395CF76C1B}"/>
              </a:ext>
            </a:extLst>
          </p:cNvPr>
          <p:cNvSpPr txBox="1"/>
          <p:nvPr/>
        </p:nvSpPr>
        <p:spPr>
          <a:xfrm>
            <a:off x="136792" y="60953"/>
            <a:ext cx="9840889" cy="4477123"/>
          </a:xfrm>
          <a:prstGeom prst="rect">
            <a:avLst/>
          </a:prstGeom>
          <a:noFill/>
        </p:spPr>
        <p:txBody>
          <a:bodyPr wrap="square" rtlCol="0">
            <a:spAutoFit/>
          </a:bodyPr>
          <a:lstStyle/>
          <a:p>
            <a:pPr defTabSz="815919"/>
            <a:r>
              <a:rPr lang="fr-FR" sz="2800" b="1" dirty="0">
                <a:solidFill>
                  <a:srgbClr val="42C1C6"/>
                </a:solidFill>
                <a:latin typeface="Century Gothic" panose="020B0502020202020204" pitchFamily="34" charset="0"/>
                <a:cs typeface="Arial" panose="020B0604020202020204" pitchFamily="34" charset="0"/>
              </a:rPr>
              <a:t>Pull Notifications - Documentation  : Replay</a:t>
            </a:r>
            <a:endParaRPr lang="en-GB" sz="2498" b="1" dirty="0">
              <a:solidFill>
                <a:srgbClr val="4472C4"/>
              </a:solidFill>
              <a:latin typeface="Calibri" panose="020F0502020204030204"/>
            </a:endParaRPr>
          </a:p>
          <a:p>
            <a:pPr defTabSz="815919"/>
            <a:r>
              <a:rPr lang="fr-FR" sz="1606" dirty="0">
                <a:solidFill>
                  <a:prstClr val="black"/>
                </a:solidFill>
                <a:latin typeface="Calibri" panose="020F0502020204030204"/>
                <a:hlinkClick r:id="rId3"/>
              </a:rPr>
              <a:t>D&amp;B Direct+ Documentation | API Details (dnb.com)</a:t>
            </a:r>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en-GB" sz="1606" dirty="0">
              <a:solidFill>
                <a:prstClr val="black"/>
              </a:solidFill>
              <a:latin typeface="Calibri" panose="020F0502020204030204"/>
            </a:endParaRPr>
          </a:p>
        </p:txBody>
      </p:sp>
      <p:graphicFrame>
        <p:nvGraphicFramePr>
          <p:cNvPr id="4" name="Tableau 3">
            <a:extLst>
              <a:ext uri="{FF2B5EF4-FFF2-40B4-BE49-F238E27FC236}">
                <a16:creationId xmlns:a16="http://schemas.microsoft.com/office/drawing/2014/main" id="{B5E11769-9093-71BA-DF4D-7BCB07A216A7}"/>
              </a:ext>
            </a:extLst>
          </p:cNvPr>
          <p:cNvGraphicFramePr>
            <a:graphicFrameLocks noGrp="1"/>
          </p:cNvGraphicFramePr>
          <p:nvPr>
            <p:extLst>
              <p:ext uri="{D42A27DB-BD31-4B8C-83A1-F6EECF244321}">
                <p14:modId xmlns:p14="http://schemas.microsoft.com/office/powerpoint/2010/main" val="2167064407"/>
              </p:ext>
            </p:extLst>
          </p:nvPr>
        </p:nvGraphicFramePr>
        <p:xfrm>
          <a:off x="203985" y="872400"/>
          <a:ext cx="10538362" cy="5450280"/>
        </p:xfrm>
        <a:graphic>
          <a:graphicData uri="http://schemas.openxmlformats.org/drawingml/2006/table">
            <a:tbl>
              <a:tblPr firstRow="1" bandRow="1">
                <a:tableStyleId>{5940675A-B579-460E-94D1-54222C63F5DA}</a:tableStyleId>
              </a:tblPr>
              <a:tblGrid>
                <a:gridCol w="1997341">
                  <a:extLst>
                    <a:ext uri="{9D8B030D-6E8A-4147-A177-3AD203B41FA5}">
                      <a16:colId xmlns:a16="http://schemas.microsoft.com/office/drawing/2014/main" val="3024130933"/>
                    </a:ext>
                  </a:extLst>
                </a:gridCol>
                <a:gridCol w="8541021">
                  <a:extLst>
                    <a:ext uri="{9D8B030D-6E8A-4147-A177-3AD203B41FA5}">
                      <a16:colId xmlns:a16="http://schemas.microsoft.com/office/drawing/2014/main" val="3262826744"/>
                    </a:ext>
                  </a:extLst>
                </a:gridCol>
              </a:tblGrid>
              <a:tr h="749775">
                <a:tc>
                  <a:txBody>
                    <a:bodyPr/>
                    <a:lstStyle/>
                    <a:p>
                      <a:pPr algn="ctr"/>
                      <a:r>
                        <a:rPr lang="en-GB" sz="1400" b="1" dirty="0"/>
                        <a:t>Endpoint</a:t>
                      </a:r>
                    </a:p>
                  </a:txBody>
                  <a:tcPr marL="81594" marR="81594" marT="40797" marB="407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fr-FR" sz="1600" b="0" i="0" kern="1200" dirty="0">
                          <a:solidFill>
                            <a:schemeClr val="tx1"/>
                          </a:solidFill>
                          <a:effectLst/>
                          <a:latin typeface="+mn-lt"/>
                          <a:ea typeface="+mn-ea"/>
                          <a:cs typeface="+mn-cs"/>
                        </a:rPr>
                        <a:t>https://plus.dnb.com/v1/monitoring/registrations/{reference}/notifications/</a:t>
                      </a:r>
                      <a:r>
                        <a:rPr lang="fr-FR" sz="1600" b="1" i="0" kern="1200" dirty="0">
                          <a:solidFill>
                            <a:schemeClr val="tx1"/>
                          </a:solidFill>
                          <a:effectLst/>
                          <a:latin typeface="+mn-lt"/>
                          <a:ea typeface="+mn-ea"/>
                          <a:cs typeface="+mn-cs"/>
                        </a:rPr>
                        <a:t>replay</a:t>
                      </a:r>
                      <a:endParaRPr lang="en-GB" sz="1400" b="1" dirty="0"/>
                    </a:p>
                  </a:txBody>
                  <a:tcPr marL="81594" marR="81594" marT="40797" marB="407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70243206"/>
                  </a:ext>
                </a:extLst>
              </a:tr>
              <a:tr h="2692600">
                <a:tc>
                  <a:txBody>
                    <a:bodyPr/>
                    <a:lstStyle/>
                    <a:p>
                      <a:pPr algn="ctr"/>
                      <a:r>
                        <a:rPr lang="en-GB" sz="1400" b="1" dirty="0"/>
                        <a:t>Inputs</a:t>
                      </a:r>
                    </a:p>
                  </a:txBody>
                  <a:tcPr marL="81594" marR="81594" marT="40797" marB="407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b="1" i="1" kern="1200" dirty="0">
                          <a:solidFill>
                            <a:schemeClr val="tx1"/>
                          </a:solidFill>
                          <a:effectLst/>
                          <a:latin typeface="+mn-lt"/>
                          <a:ea typeface="+mn-ea"/>
                          <a:cs typeface="+mn-cs"/>
                        </a:rPr>
                        <a:t>Reference</a:t>
                      </a:r>
                    </a:p>
                    <a:p>
                      <a:r>
                        <a:rPr lang="en-US" sz="1400" b="1" i="1" kern="1200" dirty="0">
                          <a:solidFill>
                            <a:schemeClr val="tx1"/>
                          </a:solidFill>
                          <a:effectLst/>
                          <a:latin typeface="+mn-lt"/>
                          <a:ea typeface="+mn-ea"/>
                          <a:cs typeface="+mn-cs"/>
                        </a:rPr>
                        <a:t>A string used to identify the record. The reference must be unique for each subscriber.</a:t>
                      </a:r>
                    </a:p>
                    <a:p>
                      <a:endParaRPr lang="en-US" sz="1400" b="1" i="1" kern="1200" dirty="0">
                        <a:solidFill>
                          <a:schemeClr val="tx1"/>
                        </a:solidFill>
                        <a:effectLst/>
                        <a:latin typeface="+mn-lt"/>
                        <a:ea typeface="+mn-ea"/>
                        <a:cs typeface="+mn-cs"/>
                      </a:endParaRPr>
                    </a:p>
                    <a:p>
                      <a:r>
                        <a:rPr lang="en-US" sz="1400" b="0" i="0" kern="1200" dirty="0" err="1">
                          <a:solidFill>
                            <a:schemeClr val="tx1"/>
                          </a:solidFill>
                          <a:effectLst/>
                          <a:latin typeface="+mn-lt"/>
                          <a:ea typeface="+mn-ea"/>
                          <a:cs typeface="+mn-cs"/>
                        </a:rPr>
                        <a:t>maxNotifications</a:t>
                      </a:r>
                      <a:endParaRPr lang="en-US" sz="1400" b="0" i="0"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Requests the extraction of a certain number of notifications, if applicable, up to the specified value. If </a:t>
                      </a:r>
                      <a:r>
                        <a:rPr lang="en-US" sz="1400" b="0" i="0" kern="1200" dirty="0" err="1">
                          <a:solidFill>
                            <a:schemeClr val="tx1"/>
                          </a:solidFill>
                          <a:effectLst/>
                          <a:latin typeface="+mn-lt"/>
                          <a:ea typeface="+mn-ea"/>
                          <a:cs typeface="+mn-cs"/>
                        </a:rPr>
                        <a:t>maxNotifications</a:t>
                      </a:r>
                      <a:r>
                        <a:rPr lang="en-US" sz="1400" b="0" i="0" kern="1200" dirty="0">
                          <a:solidFill>
                            <a:schemeClr val="tx1"/>
                          </a:solidFill>
                          <a:effectLst/>
                          <a:latin typeface="+mn-lt"/>
                          <a:ea typeface="+mn-ea"/>
                          <a:cs typeface="+mn-cs"/>
                        </a:rPr>
                        <a:t> is not specified, one notification will be returned (if available). If fewer notifications are available than the value of </a:t>
                      </a:r>
                      <a:r>
                        <a:rPr lang="en-US" sz="1400" b="0" i="0" kern="1200" dirty="0" err="1">
                          <a:solidFill>
                            <a:schemeClr val="tx1"/>
                          </a:solidFill>
                          <a:effectLst/>
                          <a:latin typeface="+mn-lt"/>
                          <a:ea typeface="+mn-ea"/>
                          <a:cs typeface="+mn-cs"/>
                        </a:rPr>
                        <a:t>maxNotifications</a:t>
                      </a:r>
                      <a:r>
                        <a:rPr lang="en-US" sz="1400" b="0" i="0" kern="1200" dirty="0">
                          <a:solidFill>
                            <a:schemeClr val="tx1"/>
                          </a:solidFill>
                          <a:effectLst/>
                          <a:latin typeface="+mn-lt"/>
                          <a:ea typeface="+mn-ea"/>
                          <a:cs typeface="+mn-cs"/>
                        </a:rPr>
                        <a:t>, all available notifications will be returned. The Pull API may return a large number of small notifications (incomplete product) or a smaller number of large notifications. When an error or timeout occurs during the extraction of notifications, it is recommended to reduce the maximum number of notifications to be extracted.</a:t>
                      </a:r>
                    </a:p>
                    <a:p>
                      <a:endParaRPr lang="en-US" sz="1400" b="1" i="1" kern="1200" dirty="0">
                        <a:solidFill>
                          <a:schemeClr val="tx1"/>
                        </a:solidFill>
                        <a:effectLst/>
                        <a:latin typeface="+mn-lt"/>
                        <a:ea typeface="+mn-ea"/>
                        <a:cs typeface="+mn-cs"/>
                      </a:endParaRPr>
                    </a:p>
                    <a:p>
                      <a:r>
                        <a:rPr lang="en-US" sz="1400" b="1" i="1" kern="1200" dirty="0" err="1">
                          <a:solidFill>
                            <a:schemeClr val="tx1"/>
                          </a:solidFill>
                          <a:effectLst/>
                          <a:latin typeface="+mn-lt"/>
                          <a:ea typeface="+mn-ea"/>
                          <a:cs typeface="+mn-cs"/>
                        </a:rPr>
                        <a:t>replayStartTimestamp</a:t>
                      </a:r>
                      <a:endParaRPr lang="en-US" sz="1400" b="1" i="1" kern="1200" dirty="0">
                        <a:solidFill>
                          <a:schemeClr val="tx1"/>
                        </a:solidFill>
                        <a:effectLst/>
                        <a:latin typeface="+mn-lt"/>
                        <a:ea typeface="+mn-ea"/>
                        <a:cs typeface="+mn-cs"/>
                      </a:endParaRPr>
                    </a:p>
                    <a:p>
                      <a:r>
                        <a:rPr lang="en-US" sz="1400" b="0" i="0" kern="1200" dirty="0">
                          <a:solidFill>
                            <a:schemeClr val="tx1"/>
                          </a:solidFill>
                          <a:effectLst/>
                          <a:latin typeface="+mn-lt"/>
                          <a:ea typeface="+mn-ea"/>
                          <a:cs typeface="+mn-cs"/>
                        </a:rPr>
                        <a:t>A valid ISO-8601 string in the format "</a:t>
                      </a:r>
                      <a:r>
                        <a:rPr lang="en-US" sz="1400" b="0" i="0" kern="1200" dirty="0" err="1">
                          <a:solidFill>
                            <a:schemeClr val="tx1"/>
                          </a:solidFill>
                          <a:effectLst/>
                          <a:latin typeface="+mn-lt"/>
                          <a:ea typeface="+mn-ea"/>
                          <a:cs typeface="+mn-cs"/>
                        </a:rPr>
                        <a:t>yyyy-MM-dd'T'hh:mm:ss'Z</a:t>
                      </a:r>
                      <a:r>
                        <a:rPr lang="en-US" sz="1400" b="0" i="0" kern="1200" dirty="0">
                          <a:solidFill>
                            <a:schemeClr val="tx1"/>
                          </a:solidFill>
                          <a:effectLst/>
                          <a:latin typeface="+mn-lt"/>
                          <a:ea typeface="+mn-ea"/>
                          <a:cs typeface="+mn-cs"/>
                        </a:rPr>
                        <a:t>'". The replay API will return the first notification after the timestamp indicated by this parameter, up to the </a:t>
                      </a:r>
                      <a:r>
                        <a:rPr lang="en-US" sz="1400" b="0" i="0" kern="1200" dirty="0" err="1">
                          <a:solidFill>
                            <a:schemeClr val="tx1"/>
                          </a:solidFill>
                          <a:effectLst/>
                          <a:latin typeface="+mn-lt"/>
                          <a:ea typeface="+mn-ea"/>
                          <a:cs typeface="+mn-cs"/>
                        </a:rPr>
                        <a:t>maxNotifications</a:t>
                      </a:r>
                      <a:r>
                        <a:rPr lang="en-US" sz="1400" b="0" i="0" kern="1200" dirty="0">
                          <a:solidFill>
                            <a:schemeClr val="tx1"/>
                          </a:solidFill>
                          <a:effectLst/>
                          <a:latin typeface="+mn-lt"/>
                          <a:ea typeface="+mn-ea"/>
                          <a:cs typeface="+mn-cs"/>
                        </a:rPr>
                        <a:t> number if available.</a:t>
                      </a:r>
                      <a:endParaRPr lang="en-GB" sz="1400" b="0" i="0" dirty="0"/>
                    </a:p>
                  </a:txBody>
                  <a:tcPr marL="81594" marR="81594" marT="40797" marB="407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52909005"/>
                  </a:ext>
                </a:extLst>
              </a:tr>
              <a:tr h="1631871">
                <a:tc>
                  <a:txBody>
                    <a:bodyPr/>
                    <a:lstStyle/>
                    <a:p>
                      <a:pPr algn="ctr"/>
                      <a:r>
                        <a:rPr lang="en-GB" sz="1400" b="1" dirty="0"/>
                        <a:t>outputs</a:t>
                      </a:r>
                    </a:p>
                  </a:txBody>
                  <a:tcPr marL="81594" marR="81594" marT="40797" marB="407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dirty="0"/>
                        <a:t>JSON response primarily consisting of a notification array, where each element includes:</a:t>
                      </a:r>
                    </a:p>
                    <a:p>
                      <a:endParaRPr lang="en-US" sz="1400" dirty="0"/>
                    </a:p>
                    <a:p>
                      <a:pPr marL="285750" indent="-285750">
                        <a:buFont typeface="Arial" panose="020B0604020202020204" pitchFamily="34" charset="0"/>
                        <a:buChar char="•"/>
                      </a:pPr>
                      <a:r>
                        <a:rPr lang="en-US" sz="1400" dirty="0"/>
                        <a:t>The notification type: FULL_PRODUCT, UPDATE</a:t>
                      </a:r>
                    </a:p>
                    <a:p>
                      <a:pPr marL="285750" indent="-285750">
                        <a:buFont typeface="Arial" panose="020B0604020202020204" pitchFamily="34" charset="0"/>
                        <a:buChar char="•"/>
                      </a:pPr>
                      <a:r>
                        <a:rPr lang="en-US" sz="1400" dirty="0" err="1"/>
                        <a:t>Organisation</a:t>
                      </a:r>
                      <a:r>
                        <a:rPr lang="en-US" sz="1400" dirty="0"/>
                        <a:t> object, which includes:</a:t>
                      </a:r>
                    </a:p>
                    <a:p>
                      <a:pPr marL="285750" indent="-285750">
                        <a:buFont typeface="Arial" panose="020B0604020202020204" pitchFamily="34" charset="0"/>
                        <a:buChar char="•"/>
                      </a:pPr>
                      <a:r>
                        <a:rPr lang="en-US" sz="1400" dirty="0"/>
                        <a:t>duns</a:t>
                      </a:r>
                    </a:p>
                    <a:p>
                      <a:pPr marL="285750" indent="-285750">
                        <a:buFont typeface="Arial" panose="020B0604020202020204" pitchFamily="34" charset="0"/>
                        <a:buChar char="•"/>
                      </a:pPr>
                      <a:r>
                        <a:rPr lang="en-US" sz="1400" dirty="0"/>
                        <a:t>Element object consisting of the data that has changed in the D&amp;B databases</a:t>
                      </a:r>
                    </a:p>
                    <a:p>
                      <a:pPr marL="285750" indent="-285750">
                        <a:buFont typeface="Arial" panose="020B0604020202020204" pitchFamily="34" charset="0"/>
                        <a:buChar char="•"/>
                      </a:pPr>
                      <a:r>
                        <a:rPr lang="en-US" sz="1400" dirty="0" err="1"/>
                        <a:t>deliveryTimeStamp</a:t>
                      </a:r>
                      <a:endParaRPr lang="en-GB" sz="1400" dirty="0"/>
                    </a:p>
                  </a:txBody>
                  <a:tcPr marL="81594" marR="81594" marT="40797" marB="407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84505345"/>
                  </a:ext>
                </a:extLst>
              </a:tr>
            </a:tbl>
          </a:graphicData>
        </a:graphic>
      </p:graphicFrame>
    </p:spTree>
    <p:extLst>
      <p:ext uri="{BB962C8B-B14F-4D97-AF65-F5344CB8AC3E}">
        <p14:creationId xmlns:p14="http://schemas.microsoft.com/office/powerpoint/2010/main" val="3180002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269705" y="1443963"/>
            <a:ext cx="6853761" cy="2076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807" dirty="0">
                <a:solidFill>
                  <a:schemeClr val="bg2">
                    <a:lumMod val="75000"/>
                  </a:schemeClr>
                </a:solidFill>
              </a:rPr>
              <a:t>General information</a:t>
            </a:r>
            <a:endParaRPr lang="fr-FR" sz="3200" dirty="0">
              <a:solidFill>
                <a:schemeClr val="bg2">
                  <a:lumMod val="75000"/>
                </a:schemeClr>
              </a:solidFill>
            </a:endParaRPr>
          </a:p>
        </p:txBody>
      </p:sp>
    </p:spTree>
    <p:extLst>
      <p:ext uri="{BB962C8B-B14F-4D97-AF65-F5344CB8AC3E}">
        <p14:creationId xmlns:p14="http://schemas.microsoft.com/office/powerpoint/2010/main" val="40507576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269705" y="1443963"/>
            <a:ext cx="6853761" cy="2076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807" dirty="0">
                <a:solidFill>
                  <a:schemeClr val="bg2">
                    <a:lumMod val="75000"/>
                  </a:schemeClr>
                </a:solidFill>
              </a:rPr>
              <a:t>3 – Monitoring process, </a:t>
            </a:r>
            <a:r>
              <a:rPr lang="fr-FR" sz="3807" dirty="0" err="1">
                <a:solidFill>
                  <a:schemeClr val="bg2">
                    <a:lumMod val="75000"/>
                  </a:schemeClr>
                </a:solidFill>
              </a:rPr>
              <a:t>other</a:t>
            </a:r>
            <a:r>
              <a:rPr lang="fr-FR" sz="3807" dirty="0">
                <a:solidFill>
                  <a:schemeClr val="bg2">
                    <a:lumMod val="75000"/>
                  </a:schemeClr>
                </a:solidFill>
              </a:rPr>
              <a:t> APIs</a:t>
            </a:r>
            <a:endParaRPr lang="fr-FR" sz="3200" dirty="0">
              <a:solidFill>
                <a:schemeClr val="bg2">
                  <a:lumMod val="75000"/>
                </a:schemeClr>
              </a:solidFill>
            </a:endParaRPr>
          </a:p>
        </p:txBody>
      </p:sp>
    </p:spTree>
    <p:extLst>
      <p:ext uri="{BB962C8B-B14F-4D97-AF65-F5344CB8AC3E}">
        <p14:creationId xmlns:p14="http://schemas.microsoft.com/office/powerpoint/2010/main" val="28177691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5975F7CA-073E-4E7F-AD5C-60B1714711A3}"/>
              </a:ext>
            </a:extLst>
          </p:cNvPr>
          <p:cNvGraphicFramePr>
            <a:graphicFrameLocks noGrp="1"/>
          </p:cNvGraphicFramePr>
          <p:nvPr>
            <p:extLst>
              <p:ext uri="{D42A27DB-BD31-4B8C-83A1-F6EECF244321}">
                <p14:modId xmlns:p14="http://schemas.microsoft.com/office/powerpoint/2010/main" val="1925988492"/>
              </p:ext>
            </p:extLst>
          </p:nvPr>
        </p:nvGraphicFramePr>
        <p:xfrm>
          <a:off x="291897" y="585343"/>
          <a:ext cx="10225187" cy="5307854"/>
        </p:xfrm>
        <a:graphic>
          <a:graphicData uri="http://schemas.openxmlformats.org/drawingml/2006/table">
            <a:tbl>
              <a:tblPr firstRow="1" bandRow="1">
                <a:tableStyleId>{5C22544A-7EE6-4342-B048-85BDC9FD1C3A}</a:tableStyleId>
              </a:tblPr>
              <a:tblGrid>
                <a:gridCol w="3468013">
                  <a:extLst>
                    <a:ext uri="{9D8B030D-6E8A-4147-A177-3AD203B41FA5}">
                      <a16:colId xmlns:a16="http://schemas.microsoft.com/office/drawing/2014/main" val="3132469612"/>
                    </a:ext>
                  </a:extLst>
                </a:gridCol>
                <a:gridCol w="6757174">
                  <a:extLst>
                    <a:ext uri="{9D8B030D-6E8A-4147-A177-3AD203B41FA5}">
                      <a16:colId xmlns:a16="http://schemas.microsoft.com/office/drawing/2014/main" val="1062965637"/>
                    </a:ext>
                  </a:extLst>
                </a:gridCol>
              </a:tblGrid>
              <a:tr h="674767">
                <a:tc>
                  <a:txBody>
                    <a:bodyPr/>
                    <a:lstStyle/>
                    <a:p>
                      <a:pPr algn="ctr"/>
                      <a:r>
                        <a:rPr lang="fr-FR" dirty="0" err="1"/>
                        <a:t>Fonctionnality</a:t>
                      </a:r>
                      <a:endParaRPr lang="fr-FR" dirty="0"/>
                    </a:p>
                  </a:txBody>
                  <a:tcPr anchor="ctr"/>
                </a:tc>
                <a:tc>
                  <a:txBody>
                    <a:bodyPr/>
                    <a:lstStyle/>
                    <a:p>
                      <a:pPr algn="ctr"/>
                      <a:r>
                        <a:rPr lang="fr-FR" dirty="0"/>
                        <a:t>API</a:t>
                      </a:r>
                    </a:p>
                  </a:txBody>
                  <a:tcPr anchor="ctr"/>
                </a:tc>
                <a:extLst>
                  <a:ext uri="{0D108BD9-81ED-4DB2-BD59-A6C34878D82A}">
                    <a16:rowId xmlns:a16="http://schemas.microsoft.com/office/drawing/2014/main" val="1502867436"/>
                  </a:ext>
                </a:extLst>
              </a:tr>
              <a:tr h="140308">
                <a:tc gridSpan="2">
                  <a:txBody>
                    <a:bodyPr/>
                    <a:lstStyle/>
                    <a:p>
                      <a:pPr marL="0" algn="ctr" fontAlgn="b">
                        <a:spcBef>
                          <a:spcPts val="0"/>
                        </a:spcBef>
                        <a:spcAft>
                          <a:spcPts val="0"/>
                        </a:spcAft>
                      </a:pPr>
                      <a:r>
                        <a:rPr lang="fr-FR" sz="1100" b="1" i="0" kern="1200" dirty="0" err="1">
                          <a:solidFill>
                            <a:schemeClr val="bg1"/>
                          </a:solidFill>
                          <a:effectLst/>
                          <a:latin typeface="+mn-lt"/>
                          <a:ea typeface="+mn-ea"/>
                          <a:cs typeface="+mn-cs"/>
                        </a:rPr>
                        <a:t>Add</a:t>
                      </a:r>
                      <a:r>
                        <a:rPr lang="fr-FR" sz="1100" b="1" i="0" kern="1200" dirty="0">
                          <a:solidFill>
                            <a:schemeClr val="bg1"/>
                          </a:solidFill>
                          <a:effectLst/>
                          <a:latin typeface="+mn-lt"/>
                          <a:ea typeface="+mn-ea"/>
                          <a:cs typeface="+mn-cs"/>
                        </a:rPr>
                        <a:t>/</a:t>
                      </a:r>
                      <a:r>
                        <a:rPr lang="fr-FR" sz="1100" b="1" i="0" kern="1200" dirty="0" err="1">
                          <a:solidFill>
                            <a:schemeClr val="bg1"/>
                          </a:solidFill>
                          <a:effectLst/>
                          <a:latin typeface="+mn-lt"/>
                          <a:ea typeface="+mn-ea"/>
                          <a:cs typeface="+mn-cs"/>
                        </a:rPr>
                        <a:t>supress</a:t>
                      </a:r>
                      <a:r>
                        <a:rPr lang="fr-FR" sz="1100" b="1" i="0" kern="1200" dirty="0">
                          <a:solidFill>
                            <a:schemeClr val="bg1"/>
                          </a:solidFill>
                          <a:effectLst/>
                          <a:latin typeface="+mn-lt"/>
                          <a:ea typeface="+mn-ea"/>
                          <a:cs typeface="+mn-cs"/>
                        </a:rPr>
                        <a:t> </a:t>
                      </a:r>
                      <a:r>
                        <a:rPr lang="fr-FR" sz="1100" b="1" i="0" kern="1200" dirty="0" err="1">
                          <a:solidFill>
                            <a:schemeClr val="bg1"/>
                          </a:solidFill>
                          <a:effectLst/>
                          <a:latin typeface="+mn-lt"/>
                          <a:ea typeface="+mn-ea"/>
                          <a:cs typeface="+mn-cs"/>
                        </a:rPr>
                        <a:t>duns</a:t>
                      </a:r>
                      <a:r>
                        <a:rPr lang="fr-FR" sz="1100" b="1" i="0" kern="1200" dirty="0">
                          <a:solidFill>
                            <a:schemeClr val="bg1"/>
                          </a:solidFill>
                          <a:effectLst/>
                          <a:latin typeface="+mn-lt"/>
                          <a:ea typeface="+mn-ea"/>
                          <a:cs typeface="+mn-cs"/>
                        </a:rPr>
                        <a:t> </a:t>
                      </a:r>
                      <a:endParaRPr lang="en-US" sz="1100" b="1" i="0" kern="1200" dirty="0">
                        <a:solidFill>
                          <a:schemeClr val="bg1"/>
                        </a:solidFill>
                        <a:effectLst/>
                        <a:latin typeface="+mn-lt"/>
                        <a:ea typeface="+mn-ea"/>
                        <a:cs typeface="+mn-cs"/>
                      </a:endParaRPr>
                    </a:p>
                  </a:txBody>
                  <a:tcPr marL="6350" marR="6350" marT="6350" marB="0" anchor="ctr">
                    <a:solidFill>
                      <a:schemeClr val="bg2">
                        <a:lumMod val="75000"/>
                      </a:schemeClr>
                    </a:solidFill>
                  </a:tcPr>
                </a:tc>
                <a:tc hMerge="1">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endParaRPr lang="fr-FR" sz="1200" dirty="0"/>
                    </a:p>
                  </a:txBody>
                  <a:tcPr anchor="ctr"/>
                </a:tc>
                <a:extLst>
                  <a:ext uri="{0D108BD9-81ED-4DB2-BD59-A6C34878D82A}">
                    <a16:rowId xmlns:a16="http://schemas.microsoft.com/office/drawing/2014/main" val="4127886478"/>
                  </a:ext>
                </a:extLst>
              </a:tr>
              <a:tr h="479300">
                <a:tc>
                  <a:txBody>
                    <a:bodyPr/>
                    <a:lstStyle/>
                    <a:p>
                      <a:pPr marL="0" algn="l" fontAlgn="b">
                        <a:spcBef>
                          <a:spcPts val="0"/>
                        </a:spcBef>
                        <a:spcAft>
                          <a:spcPts val="0"/>
                        </a:spcAft>
                      </a:pPr>
                      <a:r>
                        <a:rPr lang="en-US" sz="1100" b="0" i="0" kern="1200" dirty="0">
                          <a:solidFill>
                            <a:schemeClr val="dk1"/>
                          </a:solidFill>
                          <a:effectLst/>
                          <a:latin typeface="+mn-lt"/>
                          <a:ea typeface="+mn-ea"/>
                          <a:cs typeface="+mn-cs"/>
                        </a:rPr>
                        <a:t>Add duns to monitoring</a:t>
                      </a: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https://plus.dnb.com/v1/</a:t>
                      </a:r>
                      <a:r>
                        <a:rPr lang="fr-FR" sz="1200" b="1" kern="1200" dirty="0">
                          <a:solidFill>
                            <a:srgbClr val="ED7D31"/>
                          </a:solidFill>
                          <a:latin typeface="+mn-lt"/>
                          <a:ea typeface="+mn-ea"/>
                          <a:cs typeface="+mn-cs"/>
                        </a:rPr>
                        <a:t>monitoring/registrations</a:t>
                      </a:r>
                      <a:r>
                        <a:rPr lang="fr-FR" sz="1200" kern="1200" dirty="0">
                          <a:solidFill>
                            <a:schemeClr val="dk1"/>
                          </a:solidFill>
                          <a:latin typeface="+mn-lt"/>
                          <a:ea typeface="+mn-ea"/>
                          <a:cs typeface="+mn-cs"/>
                        </a:rPr>
                        <a:t>/</a:t>
                      </a:r>
                      <a:r>
                        <a:rPr lang="fr-FR" sz="1200" kern="1200" dirty="0">
                          <a:solidFill>
                            <a:schemeClr val="dk1"/>
                          </a:solidFill>
                          <a:highlight>
                            <a:srgbClr val="00FFFF"/>
                          </a:highlight>
                          <a:latin typeface="+mn-lt"/>
                          <a:ea typeface="+mn-ea"/>
                          <a:cs typeface="+mn-cs"/>
                        </a:rPr>
                        <a:t>{</a:t>
                      </a:r>
                      <a:r>
                        <a:rPr lang="fr-FR" sz="1200" b="0" i="1" kern="1200" dirty="0">
                          <a:solidFill>
                            <a:schemeClr val="dk1"/>
                          </a:solidFill>
                          <a:effectLst/>
                          <a:highlight>
                            <a:srgbClr val="00FFFF"/>
                          </a:highlight>
                          <a:latin typeface="+mn-lt"/>
                          <a:ea typeface="+mn-ea"/>
                          <a:cs typeface="+mn-cs"/>
                        </a:rPr>
                        <a:t>RegistrationID}</a:t>
                      </a:r>
                      <a:r>
                        <a:rPr lang="fr-FR" sz="1200" b="0" i="1" kern="1200" dirty="0">
                          <a:solidFill>
                            <a:schemeClr val="dk1"/>
                          </a:solidFill>
                          <a:effectLst/>
                          <a:latin typeface="+mn-lt"/>
                          <a:ea typeface="+mn-ea"/>
                          <a:cs typeface="+mn-cs"/>
                        </a:rPr>
                        <a:t>/</a:t>
                      </a:r>
                      <a:r>
                        <a:rPr lang="fr-FR" sz="1200" kern="1200" dirty="0">
                          <a:solidFill>
                            <a:schemeClr val="dk1"/>
                          </a:solidFill>
                          <a:latin typeface="+mn-lt"/>
                          <a:ea typeface="+mn-ea"/>
                          <a:cs typeface="+mn-cs"/>
                        </a:rPr>
                        <a:t>subjects/</a:t>
                      </a:r>
                      <a:r>
                        <a:rPr lang="fr-FR" sz="1200" kern="1200" dirty="0">
                          <a:solidFill>
                            <a:schemeClr val="dk1"/>
                          </a:solidFill>
                          <a:highlight>
                            <a:srgbClr val="00FFFF"/>
                          </a:highlight>
                          <a:latin typeface="+mn-lt"/>
                          <a:ea typeface="+mn-ea"/>
                          <a:cs typeface="+mn-cs"/>
                        </a:rPr>
                        <a:t>{</a:t>
                      </a:r>
                      <a:r>
                        <a:rPr lang="fr-FR" sz="1200" b="0" i="1" kern="1200" dirty="0">
                          <a:solidFill>
                            <a:schemeClr val="dk1"/>
                          </a:solidFill>
                          <a:effectLst/>
                          <a:highlight>
                            <a:srgbClr val="00FFFF"/>
                          </a:highlight>
                          <a:latin typeface="+mn-lt"/>
                          <a:ea typeface="+mn-ea"/>
                          <a:cs typeface="+mn-cs"/>
                        </a:rPr>
                        <a:t>subjectID}</a:t>
                      </a:r>
                      <a:r>
                        <a:rPr lang="fr-FR" sz="1200" kern="1200" dirty="0">
                          <a:solidFill>
                            <a:schemeClr val="dk1"/>
                          </a:solidFill>
                          <a:latin typeface="+mn-lt"/>
                          <a:ea typeface="+mn-ea"/>
                          <a:cs typeface="+mn-cs"/>
                        </a:rPr>
                        <a:t>/</a:t>
                      </a:r>
                      <a:endParaRPr lang="en-GB" sz="1200" kern="1200" dirty="0">
                        <a:solidFill>
                          <a:schemeClr val="dk1"/>
                        </a:solidFill>
                        <a:latin typeface="+mn-lt"/>
                        <a:ea typeface="+mn-ea"/>
                        <a:cs typeface="+mn-cs"/>
                      </a:endParaRPr>
                    </a:p>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 </a:t>
                      </a:r>
                      <a:r>
                        <a:rPr lang="fr-FR" sz="1200" kern="1200" dirty="0" err="1">
                          <a:solidFill>
                            <a:schemeClr val="dk1"/>
                          </a:solidFill>
                          <a:latin typeface="+mn-lt"/>
                          <a:ea typeface="+mn-ea"/>
                          <a:cs typeface="+mn-cs"/>
                        </a:rPr>
                        <a:t>verb</a:t>
                      </a:r>
                      <a:r>
                        <a:rPr lang="fr-FR" sz="1200" kern="1200" dirty="0">
                          <a:solidFill>
                            <a:schemeClr val="dk1"/>
                          </a:solidFill>
                          <a:latin typeface="+mn-lt"/>
                          <a:ea typeface="+mn-ea"/>
                          <a:cs typeface="+mn-cs"/>
                        </a:rPr>
                        <a:t> : POST</a:t>
                      </a:r>
                      <a:endParaRPr lang="en-GB" sz="1200" kern="1200" dirty="0">
                        <a:solidFill>
                          <a:schemeClr val="dk1"/>
                        </a:solidFill>
                        <a:latin typeface="+mn-lt"/>
                        <a:ea typeface="+mn-ea"/>
                        <a:cs typeface="+mn-cs"/>
                      </a:endParaRPr>
                    </a:p>
                  </a:txBody>
                  <a:tcPr marL="76200" marR="76200" marT="114300" marB="114300"/>
                </a:tc>
                <a:extLst>
                  <a:ext uri="{0D108BD9-81ED-4DB2-BD59-A6C34878D82A}">
                    <a16:rowId xmlns:a16="http://schemas.microsoft.com/office/drawing/2014/main" val="889478015"/>
                  </a:ext>
                </a:extLst>
              </a:tr>
              <a:tr h="368693">
                <a:tc>
                  <a:txBody>
                    <a:bodyPr/>
                    <a:lstStyle/>
                    <a:p>
                      <a:pPr marL="0" algn="l" fontAlgn="b">
                        <a:spcBef>
                          <a:spcPts val="0"/>
                        </a:spcBef>
                        <a:spcAft>
                          <a:spcPts val="0"/>
                        </a:spcAft>
                      </a:pPr>
                      <a:r>
                        <a:rPr lang="en-US" sz="1100" b="0" i="0" kern="1200" dirty="0">
                          <a:solidFill>
                            <a:schemeClr val="dk1"/>
                          </a:solidFill>
                          <a:effectLst/>
                          <a:latin typeface="+mn-lt"/>
                          <a:ea typeface="+mn-ea"/>
                          <a:cs typeface="+mn-cs"/>
                        </a:rPr>
                        <a:t>Delete duns from monitoring</a:t>
                      </a: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https://plus.dnb.com/v1/</a:t>
                      </a:r>
                      <a:r>
                        <a:rPr lang="fr-FR" sz="1200" b="1" kern="1200" dirty="0">
                          <a:solidFill>
                            <a:srgbClr val="ED7D31"/>
                          </a:solidFill>
                          <a:latin typeface="+mn-lt"/>
                          <a:ea typeface="+mn-ea"/>
                          <a:cs typeface="+mn-cs"/>
                        </a:rPr>
                        <a:t>monitoring/registrations</a:t>
                      </a:r>
                      <a:r>
                        <a:rPr lang="fr-FR" sz="1200" kern="1200" dirty="0">
                          <a:solidFill>
                            <a:schemeClr val="dk1"/>
                          </a:solidFill>
                          <a:latin typeface="+mn-lt"/>
                          <a:ea typeface="+mn-ea"/>
                          <a:cs typeface="+mn-cs"/>
                        </a:rPr>
                        <a:t>/</a:t>
                      </a:r>
                      <a:r>
                        <a:rPr lang="fr-FR" sz="1200" kern="1200" dirty="0">
                          <a:solidFill>
                            <a:schemeClr val="dk1"/>
                          </a:solidFill>
                          <a:highlight>
                            <a:srgbClr val="00FFFF"/>
                          </a:highlight>
                          <a:latin typeface="+mn-lt"/>
                          <a:ea typeface="+mn-ea"/>
                          <a:cs typeface="+mn-cs"/>
                        </a:rPr>
                        <a:t>{</a:t>
                      </a:r>
                      <a:r>
                        <a:rPr lang="fr-FR" sz="1200" b="0" i="1" kern="1200" dirty="0">
                          <a:solidFill>
                            <a:schemeClr val="dk1"/>
                          </a:solidFill>
                          <a:effectLst/>
                          <a:highlight>
                            <a:srgbClr val="00FFFF"/>
                          </a:highlight>
                          <a:latin typeface="+mn-lt"/>
                          <a:ea typeface="+mn-ea"/>
                          <a:cs typeface="+mn-cs"/>
                        </a:rPr>
                        <a:t>RegistrationID}</a:t>
                      </a:r>
                      <a:r>
                        <a:rPr lang="fr-FR" sz="1200" b="0" i="1" kern="1200" dirty="0">
                          <a:solidFill>
                            <a:schemeClr val="dk1"/>
                          </a:solidFill>
                          <a:effectLst/>
                          <a:latin typeface="+mn-lt"/>
                          <a:ea typeface="+mn-ea"/>
                          <a:cs typeface="+mn-cs"/>
                        </a:rPr>
                        <a:t>/</a:t>
                      </a:r>
                      <a:r>
                        <a:rPr lang="fr-FR" sz="1200" kern="1200" dirty="0">
                          <a:solidFill>
                            <a:schemeClr val="dk1"/>
                          </a:solidFill>
                          <a:latin typeface="+mn-lt"/>
                          <a:ea typeface="+mn-ea"/>
                          <a:cs typeface="+mn-cs"/>
                        </a:rPr>
                        <a:t>subjects/</a:t>
                      </a:r>
                      <a:r>
                        <a:rPr lang="fr-FR" sz="1200" kern="1200" dirty="0">
                          <a:solidFill>
                            <a:schemeClr val="dk1"/>
                          </a:solidFill>
                          <a:highlight>
                            <a:srgbClr val="00FFFF"/>
                          </a:highlight>
                          <a:latin typeface="+mn-lt"/>
                          <a:ea typeface="+mn-ea"/>
                          <a:cs typeface="+mn-cs"/>
                        </a:rPr>
                        <a:t>{</a:t>
                      </a:r>
                      <a:r>
                        <a:rPr lang="fr-FR" sz="1200" b="0" i="1" kern="1200" dirty="0">
                          <a:solidFill>
                            <a:schemeClr val="dk1"/>
                          </a:solidFill>
                          <a:effectLst/>
                          <a:highlight>
                            <a:srgbClr val="00FFFF"/>
                          </a:highlight>
                          <a:latin typeface="+mn-lt"/>
                          <a:ea typeface="+mn-ea"/>
                          <a:cs typeface="+mn-cs"/>
                        </a:rPr>
                        <a:t>sujectID}</a:t>
                      </a:r>
                      <a:r>
                        <a:rPr lang="fr-FR" sz="1200" kern="1200" dirty="0">
                          <a:solidFill>
                            <a:schemeClr val="dk1"/>
                          </a:solidFill>
                          <a:latin typeface="+mn-lt"/>
                          <a:ea typeface="+mn-ea"/>
                          <a:cs typeface="+mn-cs"/>
                        </a:rPr>
                        <a:t>/</a:t>
                      </a:r>
                      <a:endParaRPr lang="en-GB" sz="1200" kern="1200" dirty="0">
                        <a:solidFill>
                          <a:schemeClr val="dk1"/>
                        </a:solidFill>
                        <a:latin typeface="+mn-lt"/>
                        <a:ea typeface="+mn-ea"/>
                        <a:cs typeface="+mn-cs"/>
                      </a:endParaRPr>
                    </a:p>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 </a:t>
                      </a:r>
                      <a:r>
                        <a:rPr lang="fr-FR" sz="1200" kern="1200" dirty="0" err="1">
                          <a:solidFill>
                            <a:schemeClr val="dk1"/>
                          </a:solidFill>
                          <a:latin typeface="+mn-lt"/>
                          <a:ea typeface="+mn-ea"/>
                          <a:cs typeface="+mn-cs"/>
                        </a:rPr>
                        <a:t>verb</a:t>
                      </a:r>
                      <a:r>
                        <a:rPr lang="fr-FR" sz="1200" kern="1200" dirty="0">
                          <a:solidFill>
                            <a:schemeClr val="dk1"/>
                          </a:solidFill>
                          <a:latin typeface="+mn-lt"/>
                          <a:ea typeface="+mn-ea"/>
                          <a:cs typeface="+mn-cs"/>
                        </a:rPr>
                        <a:t> : DELETE</a:t>
                      </a:r>
                      <a:endParaRPr lang="fr-FR" sz="1200" dirty="0"/>
                    </a:p>
                  </a:txBody>
                  <a:tcPr anchor="ctr"/>
                </a:tc>
                <a:extLst>
                  <a:ext uri="{0D108BD9-81ED-4DB2-BD59-A6C34878D82A}">
                    <a16:rowId xmlns:a16="http://schemas.microsoft.com/office/drawing/2014/main" val="2695154217"/>
                  </a:ext>
                </a:extLst>
              </a:tr>
              <a:tr h="368693">
                <a:tc>
                  <a:txBody>
                    <a:bodyPr/>
                    <a:lstStyle/>
                    <a:p>
                      <a:pPr marL="0" marR="0" lvl="0" indent="0" algn="l" defTabSz="815919" rtl="0" eaLnBrk="1" fontAlgn="b"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 API call Pull mode</a:t>
                      </a:r>
                    </a:p>
                    <a:p>
                      <a:pPr marL="0" algn="l" fontAlgn="b">
                        <a:spcBef>
                          <a:spcPts val="0"/>
                        </a:spcBef>
                        <a:spcAft>
                          <a:spcPts val="0"/>
                        </a:spcAft>
                      </a:pPr>
                      <a:endParaRPr lang="en-US" sz="1100" b="0" i="0" kern="1200" dirty="0">
                        <a:solidFill>
                          <a:schemeClr val="dk1"/>
                        </a:solidFill>
                        <a:effectLst/>
                        <a:latin typeface="+mn-lt"/>
                        <a:ea typeface="+mn-ea"/>
                        <a:cs typeface="+mn-cs"/>
                      </a:endParaRP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hlinkClick r:id="rId3"/>
                        </a:rPr>
                        <a:t>https://plus.dnb.com/v1/monitoring/registrations/export/{RegistrationID}/notifications</a:t>
                      </a:r>
                      <a:r>
                        <a:rPr lang="fr-FR" sz="1200" kern="1200" dirty="0">
                          <a:solidFill>
                            <a:schemeClr val="dk1"/>
                          </a:solidFill>
                          <a:latin typeface="+mn-lt"/>
                          <a:ea typeface="+mn-ea"/>
                          <a:cs typeface="+mn-cs"/>
                        </a:rPr>
                        <a:t> </a:t>
                      </a:r>
                    </a:p>
                    <a:p>
                      <a:pPr marL="0" marR="0" lvl="0" indent="0" algn="l" defTabSz="815919" rtl="0" eaLnBrk="1" fontAlgn="auto" latinLnBrk="0" hangingPunct="1">
                        <a:lnSpc>
                          <a:spcPct val="100000"/>
                        </a:lnSpc>
                        <a:spcBef>
                          <a:spcPts val="0"/>
                        </a:spcBef>
                        <a:spcAft>
                          <a:spcPts val="0"/>
                        </a:spcAft>
                        <a:buClrTx/>
                        <a:buSzTx/>
                        <a:buFontTx/>
                        <a:buNone/>
                        <a:tabLst/>
                        <a:defRPr/>
                      </a:pPr>
                      <a:endParaRPr lang="fr-FR" sz="1200" dirty="0"/>
                    </a:p>
                  </a:txBody>
                  <a:tcPr anchor="ctr"/>
                </a:tc>
                <a:extLst>
                  <a:ext uri="{0D108BD9-81ED-4DB2-BD59-A6C34878D82A}">
                    <a16:rowId xmlns:a16="http://schemas.microsoft.com/office/drawing/2014/main" val="579711815"/>
                  </a:ext>
                </a:extLst>
              </a:tr>
              <a:tr h="140308">
                <a:tc gridSpan="2">
                  <a:txBody>
                    <a:bodyPr/>
                    <a:lstStyle/>
                    <a:p>
                      <a:pPr marL="0" algn="ctr" fontAlgn="b">
                        <a:spcBef>
                          <a:spcPts val="0"/>
                        </a:spcBef>
                        <a:spcAft>
                          <a:spcPts val="0"/>
                        </a:spcAft>
                      </a:pPr>
                      <a:r>
                        <a:rPr lang="en-US" sz="1100" b="1" i="0" kern="1200" dirty="0">
                          <a:solidFill>
                            <a:schemeClr val="bg1"/>
                          </a:solidFill>
                          <a:effectLst/>
                          <a:latin typeface="+mn-lt"/>
                          <a:ea typeface="+mn-ea"/>
                          <a:cs typeface="+mn-cs"/>
                        </a:rPr>
                        <a:t>other APIS</a:t>
                      </a:r>
                    </a:p>
                  </a:txBody>
                  <a:tcPr marL="6350" marR="6350" marT="6350" marB="0" anchor="ctr">
                    <a:solidFill>
                      <a:schemeClr val="bg2">
                        <a:lumMod val="75000"/>
                      </a:schemeClr>
                    </a:solidFill>
                  </a:tcPr>
                </a:tc>
                <a:tc hMerge="1">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endParaRPr lang="fr-FR" sz="1200" dirty="0"/>
                    </a:p>
                  </a:txBody>
                  <a:tcPr anchor="ctr"/>
                </a:tc>
                <a:extLst>
                  <a:ext uri="{0D108BD9-81ED-4DB2-BD59-A6C34878D82A}">
                    <a16:rowId xmlns:a16="http://schemas.microsoft.com/office/drawing/2014/main" val="1354521873"/>
                  </a:ext>
                </a:extLst>
              </a:tr>
              <a:tr h="368693">
                <a:tc rowSpan="2">
                  <a:txBody>
                    <a:bodyPr/>
                    <a:lstStyle/>
                    <a:p>
                      <a:pPr marL="0" marR="0" lvl="0" indent="0" algn="l" defTabSz="815919" rtl="0" eaLnBrk="1" fontAlgn="b" latinLnBrk="0" hangingPunct="1">
                        <a:lnSpc>
                          <a:spcPct val="100000"/>
                        </a:lnSpc>
                        <a:spcBef>
                          <a:spcPts val="0"/>
                        </a:spcBef>
                        <a:spcAft>
                          <a:spcPts val="0"/>
                        </a:spcAft>
                        <a:buClrTx/>
                        <a:buSzTx/>
                        <a:buFontTx/>
                        <a:buNone/>
                        <a:tabLst/>
                        <a:defRPr/>
                      </a:pPr>
                      <a:r>
                        <a:rPr lang="fr-FR" sz="1100" b="0" dirty="0" err="1">
                          <a:solidFill>
                            <a:schemeClr val="tx1"/>
                          </a:solidFill>
                        </a:rPr>
                        <a:t>Activate</a:t>
                      </a:r>
                      <a:r>
                        <a:rPr lang="fr-FR" sz="1100" b="0" dirty="0">
                          <a:solidFill>
                            <a:schemeClr val="tx1"/>
                          </a:solidFill>
                        </a:rPr>
                        <a:t> notifications (once </a:t>
                      </a:r>
                      <a:r>
                        <a:rPr lang="fr-FR" sz="1100" b="0" dirty="0" err="1">
                          <a:solidFill>
                            <a:schemeClr val="tx1"/>
                          </a:solidFill>
                        </a:rPr>
                        <a:t>seed</a:t>
                      </a:r>
                      <a:r>
                        <a:rPr lang="fr-FR" sz="1100" b="0" dirty="0">
                          <a:solidFill>
                            <a:schemeClr val="tx1"/>
                          </a:solidFill>
                        </a:rPr>
                        <a:t> </a:t>
                      </a:r>
                      <a:r>
                        <a:rPr lang="fr-FR" sz="1100" b="0" dirty="0" err="1">
                          <a:solidFill>
                            <a:schemeClr val="tx1"/>
                          </a:solidFill>
                        </a:rPr>
                        <a:t>is</a:t>
                      </a:r>
                      <a:r>
                        <a:rPr lang="fr-FR" sz="1100" b="0" dirty="0">
                          <a:solidFill>
                            <a:schemeClr val="tx1"/>
                          </a:solidFill>
                        </a:rPr>
                        <a:t> </a:t>
                      </a:r>
                      <a:r>
                        <a:rPr lang="fr-FR" sz="1100" b="0" dirty="0" err="1">
                          <a:solidFill>
                            <a:schemeClr val="tx1"/>
                          </a:solidFill>
                        </a:rPr>
                        <a:t>processed</a:t>
                      </a:r>
                      <a:r>
                        <a:rPr lang="fr-FR" sz="1100" b="0" dirty="0">
                          <a:solidFill>
                            <a:schemeClr val="tx1"/>
                          </a:solidFill>
                        </a:rPr>
                        <a:t>)</a:t>
                      </a: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https://plus.dnb.com/v1/</a:t>
                      </a:r>
                      <a:r>
                        <a:rPr lang="fr-FR" sz="1200" b="1" kern="1200" dirty="0">
                          <a:solidFill>
                            <a:srgbClr val="ED7D31"/>
                          </a:solidFill>
                          <a:latin typeface="+mn-lt"/>
                          <a:ea typeface="+mn-ea"/>
                          <a:cs typeface="+mn-cs"/>
                        </a:rPr>
                        <a:t>monitoring/registrations</a:t>
                      </a:r>
                      <a:r>
                        <a:rPr lang="fr-FR" sz="1200" kern="1200" dirty="0">
                          <a:solidFill>
                            <a:schemeClr val="dk1"/>
                          </a:solidFill>
                          <a:latin typeface="+mn-lt"/>
                          <a:ea typeface="+mn-ea"/>
                          <a:cs typeface="+mn-cs"/>
                        </a:rPr>
                        <a:t>/</a:t>
                      </a:r>
                      <a:r>
                        <a:rPr lang="fr-FR" sz="1200" kern="1200" dirty="0">
                          <a:solidFill>
                            <a:schemeClr val="dk1"/>
                          </a:solidFill>
                          <a:highlight>
                            <a:srgbClr val="00FFFF"/>
                          </a:highlight>
                          <a:latin typeface="+mn-lt"/>
                          <a:ea typeface="+mn-ea"/>
                          <a:cs typeface="+mn-cs"/>
                        </a:rPr>
                        <a:t>{</a:t>
                      </a:r>
                      <a:r>
                        <a:rPr lang="fr-FR" sz="1200" b="0" i="1" kern="1200" dirty="0">
                          <a:solidFill>
                            <a:schemeClr val="dk1"/>
                          </a:solidFill>
                          <a:effectLst/>
                          <a:highlight>
                            <a:srgbClr val="00FFFF"/>
                          </a:highlight>
                          <a:latin typeface="+mn-lt"/>
                          <a:ea typeface="+mn-ea"/>
                          <a:cs typeface="+mn-cs"/>
                        </a:rPr>
                        <a:t>RegistrationID}</a:t>
                      </a:r>
                      <a:r>
                        <a:rPr lang="fr-FR" sz="1200" kern="1200" dirty="0">
                          <a:solidFill>
                            <a:schemeClr val="dk1"/>
                          </a:solidFill>
                          <a:latin typeface="+mn-lt"/>
                          <a:ea typeface="+mn-ea"/>
                          <a:cs typeface="+mn-cs"/>
                        </a:rPr>
                        <a:t>/subjects</a:t>
                      </a:r>
                    </a:p>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 </a:t>
                      </a:r>
                      <a:r>
                        <a:rPr lang="fr-FR" sz="1200" kern="1200" dirty="0" err="1">
                          <a:solidFill>
                            <a:schemeClr val="dk1"/>
                          </a:solidFill>
                          <a:latin typeface="+mn-lt"/>
                          <a:ea typeface="+mn-ea"/>
                          <a:cs typeface="+mn-cs"/>
                        </a:rPr>
                        <a:t>verb</a:t>
                      </a:r>
                      <a:r>
                        <a:rPr lang="fr-FR" sz="1200" kern="1200" dirty="0">
                          <a:solidFill>
                            <a:schemeClr val="dk1"/>
                          </a:solidFill>
                          <a:latin typeface="+mn-lt"/>
                          <a:ea typeface="+mn-ea"/>
                          <a:cs typeface="+mn-cs"/>
                        </a:rPr>
                        <a:t> :  </a:t>
                      </a:r>
                      <a:r>
                        <a:rPr lang="fr-FR" sz="1200" b="0" i="0" kern="1200" dirty="0">
                          <a:solidFill>
                            <a:schemeClr val="dk1"/>
                          </a:solidFill>
                          <a:effectLst/>
                          <a:latin typeface="+mn-lt"/>
                          <a:ea typeface="+mn-ea"/>
                          <a:cs typeface="+mn-cs"/>
                        </a:rPr>
                        <a:t>DELETE </a:t>
                      </a:r>
                    </a:p>
                  </a:txBody>
                  <a:tcPr anchor="ctr"/>
                </a:tc>
                <a:extLst>
                  <a:ext uri="{0D108BD9-81ED-4DB2-BD59-A6C34878D82A}">
                    <a16:rowId xmlns:a16="http://schemas.microsoft.com/office/drawing/2014/main" val="3848837379"/>
                  </a:ext>
                </a:extLst>
              </a:tr>
              <a:tr h="0">
                <a:tc vMerge="1">
                  <a:txBody>
                    <a:bodyPr/>
                    <a:lstStyle/>
                    <a:p>
                      <a:endParaRPr lang="en-GB"/>
                    </a:p>
                  </a:txBody>
                  <a:tcPr/>
                </a:tc>
                <a:tc rowSpan="2">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hlinkClick r:id="rId4"/>
                        </a:rPr>
                        <a:t>https://plus.dnb.com/v1/</a:t>
                      </a:r>
                      <a:r>
                        <a:rPr lang="fr-FR" sz="1200" b="1" kern="1200" dirty="0">
                          <a:solidFill>
                            <a:srgbClr val="ED7D31"/>
                          </a:solidFill>
                          <a:latin typeface="+mn-lt"/>
                          <a:ea typeface="+mn-ea"/>
                          <a:cs typeface="+mn-cs"/>
                          <a:hlinkClick r:id="rId4"/>
                        </a:rPr>
                        <a:t>monitoring/registrations/export</a:t>
                      </a:r>
                      <a:r>
                        <a:rPr lang="fr-FR" sz="1200" kern="1200" dirty="0">
                          <a:solidFill>
                            <a:schemeClr val="dk1"/>
                          </a:solidFill>
                          <a:latin typeface="+mn-lt"/>
                          <a:ea typeface="+mn-ea"/>
                          <a:cs typeface="+mn-cs"/>
                          <a:hlinkClick r:id="rId4"/>
                        </a:rPr>
                        <a:t>/</a:t>
                      </a:r>
                      <a:r>
                        <a:rPr lang="fr-FR" sz="1200" kern="1200" dirty="0">
                          <a:solidFill>
                            <a:schemeClr val="dk1"/>
                          </a:solidFill>
                          <a:highlight>
                            <a:srgbClr val="00FFFF"/>
                          </a:highlight>
                          <a:latin typeface="+mn-lt"/>
                          <a:ea typeface="+mn-ea"/>
                          <a:cs typeface="+mn-cs"/>
                          <a:hlinkClick r:id="rId4"/>
                        </a:rPr>
                        <a:t>{</a:t>
                      </a:r>
                      <a:r>
                        <a:rPr lang="fr-FR" sz="1200" b="0" i="1" kern="1200" dirty="0">
                          <a:solidFill>
                            <a:schemeClr val="dk1"/>
                          </a:solidFill>
                          <a:effectLst/>
                          <a:highlight>
                            <a:srgbClr val="00FFFF"/>
                          </a:highlight>
                          <a:latin typeface="+mn-lt"/>
                          <a:ea typeface="+mn-ea"/>
                          <a:cs typeface="+mn-cs"/>
                          <a:hlinkClick r:id="rId4"/>
                        </a:rPr>
                        <a:t>RegistrationID}</a:t>
                      </a:r>
                      <a:r>
                        <a:rPr lang="fr-FR" sz="1200" kern="1200" dirty="0">
                          <a:solidFill>
                            <a:schemeClr val="dk1"/>
                          </a:solidFill>
                          <a:latin typeface="+mn-lt"/>
                          <a:ea typeface="+mn-ea"/>
                          <a:cs typeface="+mn-cs"/>
                          <a:hlinkClick r:id="rId4"/>
                        </a:rPr>
                        <a:t>/subjects</a:t>
                      </a:r>
                      <a:r>
                        <a:rPr lang="fr-FR" sz="1200" kern="1200" dirty="0">
                          <a:solidFill>
                            <a:schemeClr val="dk1"/>
                          </a:solidFill>
                          <a:latin typeface="+mn-lt"/>
                          <a:ea typeface="+mn-ea"/>
                          <a:cs typeface="+mn-cs"/>
                        </a:rPr>
                        <a:t> </a:t>
                      </a:r>
                    </a:p>
                    <a:p>
                      <a:pPr marL="0" marR="0" lvl="0" indent="0" algn="l" defTabSz="815919" rtl="0" eaLnBrk="1" fontAlgn="auto" latinLnBrk="0" hangingPunct="1">
                        <a:lnSpc>
                          <a:spcPct val="100000"/>
                        </a:lnSpc>
                        <a:spcBef>
                          <a:spcPts val="0"/>
                        </a:spcBef>
                        <a:spcAft>
                          <a:spcPts val="0"/>
                        </a:spcAft>
                        <a:buClrTx/>
                        <a:buSzTx/>
                        <a:buFontTx/>
                        <a:buNone/>
                        <a:tabLst/>
                        <a:defRPr/>
                      </a:pPr>
                      <a:endParaRPr lang="fr-FR" sz="1200" b="0" i="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2630440358"/>
                  </a:ext>
                </a:extLst>
              </a:tr>
              <a:tr h="311340">
                <a:tc>
                  <a:txBody>
                    <a:bodyPr/>
                    <a:lstStyle/>
                    <a:p>
                      <a:pPr marL="0" marR="0" lvl="0" indent="0" algn="l" defTabSz="815919" rtl="0" eaLnBrk="1" fontAlgn="b" latinLnBrk="0" hangingPunct="1">
                        <a:lnSpc>
                          <a:spcPct val="100000"/>
                        </a:lnSpc>
                        <a:spcBef>
                          <a:spcPts val="0"/>
                        </a:spcBef>
                        <a:spcAft>
                          <a:spcPts val="0"/>
                        </a:spcAft>
                        <a:buClrTx/>
                        <a:buSzTx/>
                        <a:buFontTx/>
                        <a:buNone/>
                        <a:tabLst/>
                        <a:defRPr/>
                      </a:pPr>
                      <a:r>
                        <a:rPr lang="en-US" sz="1100" b="1" i="0" kern="1200" dirty="0">
                          <a:solidFill>
                            <a:srgbClr val="FF0000"/>
                          </a:solidFill>
                          <a:effectLst/>
                          <a:latin typeface="+mn-lt"/>
                          <a:ea typeface="+mn-ea"/>
                          <a:cs typeface="+mn-cs"/>
                        </a:rPr>
                        <a:t>Export </a:t>
                      </a:r>
                      <a:r>
                        <a:rPr lang="en-US" sz="1100" b="1" i="0" kern="1200" dirty="0" err="1">
                          <a:solidFill>
                            <a:srgbClr val="FF0000"/>
                          </a:solidFill>
                          <a:effectLst/>
                          <a:latin typeface="+mn-lt"/>
                          <a:ea typeface="+mn-ea"/>
                          <a:cs typeface="+mn-cs"/>
                        </a:rPr>
                        <a:t>liste</a:t>
                      </a:r>
                      <a:r>
                        <a:rPr lang="en-US" sz="1100" b="1" i="0" kern="1200" dirty="0">
                          <a:solidFill>
                            <a:srgbClr val="FF0000"/>
                          </a:solidFill>
                          <a:effectLst/>
                          <a:latin typeface="+mn-lt"/>
                          <a:ea typeface="+mn-ea"/>
                          <a:cs typeface="+mn-cs"/>
                        </a:rPr>
                        <a:t> of duns under </a:t>
                      </a:r>
                      <a:r>
                        <a:rPr lang="en-US" sz="1100" b="1" i="0" kern="1200" dirty="0" err="1">
                          <a:solidFill>
                            <a:srgbClr val="FF0000"/>
                          </a:solidFill>
                          <a:effectLst/>
                          <a:latin typeface="+mn-lt"/>
                          <a:ea typeface="+mn-ea"/>
                          <a:cs typeface="+mn-cs"/>
                        </a:rPr>
                        <a:t>montoring</a:t>
                      </a:r>
                      <a:endParaRPr lang="en-US" sz="1100" b="1" i="0" kern="1200" dirty="0">
                        <a:solidFill>
                          <a:srgbClr val="FF0000"/>
                        </a:solidFill>
                        <a:effectLst/>
                        <a:latin typeface="+mn-lt"/>
                        <a:ea typeface="+mn-ea"/>
                        <a:cs typeface="+mn-cs"/>
                      </a:endParaRPr>
                    </a:p>
                    <a:p>
                      <a:pPr marL="0" marR="0" lvl="0" indent="0" algn="l" defTabSz="815919" rtl="0" eaLnBrk="1" fontAlgn="b" latinLnBrk="0" hangingPunct="1">
                        <a:lnSpc>
                          <a:spcPct val="100000"/>
                        </a:lnSpc>
                        <a:spcBef>
                          <a:spcPts val="0"/>
                        </a:spcBef>
                        <a:spcAft>
                          <a:spcPts val="0"/>
                        </a:spcAft>
                        <a:buClrTx/>
                        <a:buSzTx/>
                        <a:buFontTx/>
                        <a:buNone/>
                        <a:tabLst/>
                        <a:defRPr/>
                      </a:pPr>
                      <a:endParaRPr lang="fr-FR" sz="1100" b="0" dirty="0">
                        <a:solidFill>
                          <a:schemeClr val="tx1"/>
                        </a:solidFill>
                      </a:endParaRPr>
                    </a:p>
                  </a:txBody>
                  <a:tcPr marL="6350" marR="6350" marT="6350" marB="0" anchor="ctr"/>
                </a:tc>
                <a:tc vMerge="1">
                  <a:txBody>
                    <a:bodyPr/>
                    <a:lstStyle/>
                    <a:p>
                      <a:endParaRPr lang="en-GB"/>
                    </a:p>
                  </a:txBody>
                  <a:tcPr/>
                </a:tc>
                <a:extLst>
                  <a:ext uri="{0D108BD9-81ED-4DB2-BD59-A6C34878D82A}">
                    <a16:rowId xmlns:a16="http://schemas.microsoft.com/office/drawing/2014/main" val="737433466"/>
                  </a:ext>
                </a:extLst>
              </a:tr>
              <a:tr h="221216">
                <a:tc>
                  <a:txBody>
                    <a:bodyPr/>
                    <a:lstStyle/>
                    <a:p>
                      <a:pPr marL="0" algn="l" fontAlgn="b">
                        <a:spcBef>
                          <a:spcPts val="0"/>
                        </a:spcBef>
                        <a:spcAft>
                          <a:spcPts val="0"/>
                        </a:spcAft>
                      </a:pPr>
                      <a:endParaRPr lang="en-US" sz="1100" b="0" i="0" kern="1200" dirty="0">
                        <a:solidFill>
                          <a:schemeClr val="dk1"/>
                        </a:solidFill>
                        <a:effectLst/>
                        <a:latin typeface="+mn-lt"/>
                        <a:ea typeface="+mn-ea"/>
                        <a:cs typeface="+mn-cs"/>
                      </a:endParaRP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endParaRPr lang="fr-FR" sz="1200" kern="1200" dirty="0">
                        <a:solidFill>
                          <a:schemeClr val="dk1"/>
                        </a:solidFill>
                        <a:latin typeface="+mn-lt"/>
                        <a:ea typeface="+mn-ea"/>
                        <a:cs typeface="+mn-cs"/>
                      </a:endParaRPr>
                    </a:p>
                  </a:txBody>
                  <a:tcPr anchor="ctr"/>
                </a:tc>
                <a:extLst>
                  <a:ext uri="{0D108BD9-81ED-4DB2-BD59-A6C34878D82A}">
                    <a16:rowId xmlns:a16="http://schemas.microsoft.com/office/drawing/2014/main" val="3505569098"/>
                  </a:ext>
                </a:extLst>
              </a:tr>
              <a:tr h="418568">
                <a:tc>
                  <a:txBody>
                    <a:bodyPr/>
                    <a:lstStyle/>
                    <a:p>
                      <a:pPr marL="0" algn="l" fontAlgn="b">
                        <a:spcBef>
                          <a:spcPts val="0"/>
                        </a:spcBef>
                        <a:spcAft>
                          <a:spcPts val="0"/>
                        </a:spcAft>
                      </a:pPr>
                      <a:r>
                        <a:rPr lang="en-US" sz="1100" b="0" i="0" kern="1200" dirty="0" err="1">
                          <a:solidFill>
                            <a:schemeClr val="dk1"/>
                          </a:solidFill>
                          <a:effectLst/>
                          <a:latin typeface="+mn-lt"/>
                          <a:ea typeface="+mn-ea"/>
                          <a:cs typeface="+mn-cs"/>
                        </a:rPr>
                        <a:t>Liste</a:t>
                      </a:r>
                      <a:r>
                        <a:rPr lang="en-US" sz="1100" b="0" i="0" kern="1200" dirty="0">
                          <a:solidFill>
                            <a:schemeClr val="dk1"/>
                          </a:solidFill>
                          <a:effectLst/>
                          <a:latin typeface="+mn-lt"/>
                          <a:ea typeface="+mn-ea"/>
                          <a:cs typeface="+mn-cs"/>
                        </a:rPr>
                        <a:t> of registration on an account (850xxxx)</a:t>
                      </a: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606" b="0" i="0" kern="1200" dirty="0">
                          <a:solidFill>
                            <a:schemeClr val="dk1"/>
                          </a:solidFill>
                          <a:effectLst/>
                          <a:latin typeface="+mn-lt"/>
                          <a:ea typeface="+mn-ea"/>
                          <a:cs typeface="+mn-cs"/>
                          <a:hlinkClick r:id="rId5"/>
                        </a:rPr>
                        <a:t>https://plus.dnb.com/v1/monitoring/registrations</a:t>
                      </a:r>
                      <a:endParaRPr lang="fr-FR" sz="1606" b="0" i="0" kern="1200" dirty="0">
                        <a:solidFill>
                          <a:schemeClr val="dk1"/>
                        </a:solidFill>
                        <a:effectLst/>
                        <a:latin typeface="+mn-lt"/>
                        <a:ea typeface="+mn-ea"/>
                        <a:cs typeface="+mn-cs"/>
                      </a:endParaRPr>
                    </a:p>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 </a:t>
                      </a:r>
                      <a:r>
                        <a:rPr lang="fr-FR" sz="1200" kern="1200" dirty="0" err="1">
                          <a:solidFill>
                            <a:schemeClr val="dk1"/>
                          </a:solidFill>
                          <a:latin typeface="+mn-lt"/>
                          <a:ea typeface="+mn-ea"/>
                          <a:cs typeface="+mn-cs"/>
                        </a:rPr>
                        <a:t>verb</a:t>
                      </a:r>
                      <a:r>
                        <a:rPr lang="fr-FR" sz="1200" kern="1200" dirty="0">
                          <a:solidFill>
                            <a:schemeClr val="dk1"/>
                          </a:solidFill>
                          <a:latin typeface="+mn-lt"/>
                          <a:ea typeface="+mn-ea"/>
                          <a:cs typeface="+mn-cs"/>
                        </a:rPr>
                        <a:t> : GET</a:t>
                      </a:r>
                      <a:endParaRPr lang="fr-FR" sz="1200" dirty="0"/>
                    </a:p>
                  </a:txBody>
                  <a:tcPr anchor="ctr"/>
                </a:tc>
                <a:extLst>
                  <a:ext uri="{0D108BD9-81ED-4DB2-BD59-A6C34878D82A}">
                    <a16:rowId xmlns:a16="http://schemas.microsoft.com/office/drawing/2014/main" val="500433752"/>
                  </a:ext>
                </a:extLst>
              </a:tr>
              <a:tr h="418568">
                <a:tc>
                  <a:txBody>
                    <a:bodyPr/>
                    <a:lstStyle/>
                    <a:p>
                      <a:pPr marL="0" marR="0" lvl="0" indent="0" algn="l" defTabSz="815919" rtl="0" eaLnBrk="1" fontAlgn="b" latinLnBrk="0" hangingPunct="1">
                        <a:lnSpc>
                          <a:spcPct val="100000"/>
                        </a:lnSpc>
                        <a:spcBef>
                          <a:spcPts val="0"/>
                        </a:spcBef>
                        <a:spcAft>
                          <a:spcPts val="0"/>
                        </a:spcAft>
                        <a:buClrTx/>
                        <a:buSzTx/>
                        <a:buFontTx/>
                        <a:buNone/>
                        <a:tabLst/>
                        <a:defRPr/>
                      </a:pPr>
                      <a:r>
                        <a:rPr lang="en-US" sz="1100" b="0" i="0" kern="1200" dirty="0">
                          <a:solidFill>
                            <a:schemeClr val="dk1"/>
                          </a:solidFill>
                          <a:effectLst/>
                          <a:latin typeface="+mn-lt"/>
                          <a:ea typeface="+mn-ea"/>
                          <a:cs typeface="+mn-cs"/>
                        </a:rPr>
                        <a:t>Details of registrations</a:t>
                      </a:r>
                    </a:p>
                    <a:p>
                      <a:pPr marL="0" algn="l" fontAlgn="b">
                        <a:spcBef>
                          <a:spcPts val="0"/>
                        </a:spcBef>
                        <a:spcAft>
                          <a:spcPts val="0"/>
                        </a:spcAft>
                      </a:pPr>
                      <a:endParaRPr lang="en-US" sz="1100" b="0" i="0" kern="1200" dirty="0">
                        <a:solidFill>
                          <a:schemeClr val="dk1"/>
                        </a:solidFill>
                        <a:effectLst/>
                        <a:latin typeface="+mn-lt"/>
                        <a:ea typeface="+mn-ea"/>
                        <a:cs typeface="+mn-cs"/>
                      </a:endParaRP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606" b="0" i="0" kern="1200" dirty="0">
                          <a:solidFill>
                            <a:schemeClr val="dk1"/>
                          </a:solidFill>
                          <a:effectLst/>
                          <a:latin typeface="+mn-lt"/>
                          <a:ea typeface="+mn-ea"/>
                          <a:cs typeface="+mn-cs"/>
                          <a:hlinkClick r:id="rId6"/>
                        </a:rPr>
                        <a:t>https://plus.dnb.com/v1/monitoring/registrations</a:t>
                      </a:r>
                      <a:r>
                        <a:rPr lang="fr-FR" sz="1200" b="0" i="1" kern="1200" dirty="0">
                          <a:solidFill>
                            <a:schemeClr val="dk1"/>
                          </a:solidFill>
                          <a:effectLst/>
                          <a:latin typeface="+mn-lt"/>
                          <a:ea typeface="+mn-ea"/>
                          <a:cs typeface="+mn-cs"/>
                          <a:hlinkClick r:id="rId6"/>
                        </a:rPr>
                        <a:t>/</a:t>
                      </a:r>
                      <a:r>
                        <a:rPr lang="fr-FR" sz="1200" i="1" kern="1200" dirty="0">
                          <a:solidFill>
                            <a:schemeClr val="dk1"/>
                          </a:solidFill>
                          <a:highlight>
                            <a:srgbClr val="00FFFF"/>
                          </a:highlight>
                          <a:latin typeface="+mn-lt"/>
                          <a:ea typeface="+mn-ea"/>
                          <a:cs typeface="+mn-cs"/>
                          <a:hlinkClick r:id="rId6"/>
                        </a:rPr>
                        <a:t>{</a:t>
                      </a:r>
                      <a:r>
                        <a:rPr lang="fr-FR" sz="1200" b="0" i="1" kern="1200" dirty="0">
                          <a:solidFill>
                            <a:schemeClr val="dk1"/>
                          </a:solidFill>
                          <a:effectLst/>
                          <a:highlight>
                            <a:srgbClr val="00FFFF"/>
                          </a:highlight>
                          <a:latin typeface="+mn-lt"/>
                          <a:ea typeface="+mn-ea"/>
                          <a:cs typeface="+mn-cs"/>
                          <a:hlinkClick r:id="rId6"/>
                        </a:rPr>
                        <a:t>RegistrationID}</a:t>
                      </a:r>
                      <a:endParaRPr lang="fr-FR" sz="1200" b="0" i="1" kern="1200" dirty="0">
                        <a:solidFill>
                          <a:schemeClr val="dk1"/>
                        </a:solidFill>
                        <a:effectLst/>
                        <a:highlight>
                          <a:srgbClr val="00FFFF"/>
                        </a:highlight>
                        <a:latin typeface="+mn-lt"/>
                        <a:ea typeface="+mn-ea"/>
                        <a:cs typeface="+mn-cs"/>
                      </a:endParaRPr>
                    </a:p>
                    <a:p>
                      <a:pPr marL="0" marR="0" lvl="0" indent="0" algn="l" defTabSz="815919" rtl="0" eaLnBrk="1" fontAlgn="auto" latinLnBrk="0" hangingPunct="1">
                        <a:lnSpc>
                          <a:spcPct val="100000"/>
                        </a:lnSpc>
                        <a:spcBef>
                          <a:spcPts val="0"/>
                        </a:spcBef>
                        <a:spcAft>
                          <a:spcPts val="0"/>
                        </a:spcAft>
                        <a:buClrTx/>
                        <a:buSzTx/>
                        <a:buFontTx/>
                        <a:buNone/>
                        <a:tabLst/>
                        <a:defRPr/>
                      </a:pPr>
                      <a:r>
                        <a:rPr lang="fr-FR" sz="1200" kern="1200" dirty="0">
                          <a:solidFill>
                            <a:schemeClr val="dk1"/>
                          </a:solidFill>
                          <a:latin typeface="+mn-lt"/>
                          <a:ea typeface="+mn-ea"/>
                          <a:cs typeface="+mn-cs"/>
                        </a:rPr>
                        <a:t>HTTP </a:t>
                      </a:r>
                      <a:r>
                        <a:rPr lang="fr-FR" sz="1200" kern="1200" dirty="0" err="1">
                          <a:solidFill>
                            <a:schemeClr val="dk1"/>
                          </a:solidFill>
                          <a:latin typeface="+mn-lt"/>
                          <a:ea typeface="+mn-ea"/>
                          <a:cs typeface="+mn-cs"/>
                        </a:rPr>
                        <a:t>verb</a:t>
                      </a:r>
                      <a:r>
                        <a:rPr lang="fr-FR" sz="1200" kern="1200" dirty="0">
                          <a:solidFill>
                            <a:schemeClr val="dk1"/>
                          </a:solidFill>
                          <a:latin typeface="+mn-lt"/>
                          <a:ea typeface="+mn-ea"/>
                          <a:cs typeface="+mn-cs"/>
                        </a:rPr>
                        <a:t> : GET</a:t>
                      </a:r>
                      <a:endParaRPr lang="fr-FR" sz="1200" dirty="0"/>
                    </a:p>
                  </a:txBody>
                  <a:tcPr anchor="ctr"/>
                </a:tc>
                <a:extLst>
                  <a:ext uri="{0D108BD9-81ED-4DB2-BD59-A6C34878D82A}">
                    <a16:rowId xmlns:a16="http://schemas.microsoft.com/office/drawing/2014/main" val="3502348157"/>
                  </a:ext>
                </a:extLst>
              </a:tr>
              <a:tr h="443148">
                <a:tc>
                  <a:txBody>
                    <a:bodyPr/>
                    <a:lstStyle/>
                    <a:p>
                      <a:pPr marL="0" algn="l" fontAlgn="b">
                        <a:spcBef>
                          <a:spcPts val="0"/>
                        </a:spcBef>
                        <a:spcAft>
                          <a:spcPts val="0"/>
                        </a:spcAft>
                      </a:pPr>
                      <a:r>
                        <a:rPr lang="en-US" sz="1100" b="0" i="0" kern="1200" dirty="0">
                          <a:solidFill>
                            <a:schemeClr val="dk1"/>
                          </a:solidFill>
                          <a:effectLst/>
                          <a:latin typeface="+mn-lt"/>
                          <a:ea typeface="+mn-ea"/>
                          <a:cs typeface="+mn-cs"/>
                        </a:rPr>
                        <a:t>Check duns in registration</a:t>
                      </a:r>
                    </a:p>
                  </a:txBody>
                  <a:tcPr marL="6350" marR="6350" marT="6350" marB="0"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1606" b="0" i="0" kern="1200" dirty="0">
                          <a:solidFill>
                            <a:schemeClr val="dk1"/>
                          </a:solidFill>
                          <a:effectLst/>
                          <a:latin typeface="+mn-lt"/>
                          <a:ea typeface="+mn-ea"/>
                          <a:cs typeface="+mn-cs"/>
                          <a:hlinkClick r:id="rId7"/>
                        </a:rPr>
                        <a:t>https://plus.dnb.com/v1/monitoring/registrations/</a:t>
                      </a:r>
                      <a:r>
                        <a:rPr lang="fr-FR" sz="1200" b="0" i="1" kern="1200" dirty="0">
                          <a:solidFill>
                            <a:schemeClr val="dk1"/>
                          </a:solidFill>
                          <a:effectLst/>
                          <a:highlight>
                            <a:srgbClr val="00FFFF"/>
                          </a:highlight>
                          <a:latin typeface="+mn-lt"/>
                          <a:ea typeface="+mn-ea"/>
                          <a:cs typeface="+mn-cs"/>
                          <a:hlinkClick r:id="rId7"/>
                        </a:rPr>
                        <a:t>RegistrationID}</a:t>
                      </a:r>
                      <a:r>
                        <a:rPr lang="fr-FR" sz="1200" b="0" i="0" kern="1200" dirty="0">
                          <a:solidFill>
                            <a:schemeClr val="dk1"/>
                          </a:solidFill>
                          <a:effectLst/>
                          <a:latin typeface="+mn-lt"/>
                          <a:ea typeface="+mn-ea"/>
                          <a:cs typeface="+mn-cs"/>
                          <a:hlinkClick r:id="rId7"/>
                        </a:rPr>
                        <a:t>/</a:t>
                      </a:r>
                      <a:r>
                        <a:rPr lang="fr-FR" sz="1606" b="0" i="0" kern="1200" dirty="0">
                          <a:solidFill>
                            <a:schemeClr val="dk1"/>
                          </a:solidFill>
                          <a:effectLst/>
                          <a:latin typeface="+mn-lt"/>
                          <a:ea typeface="+mn-ea"/>
                          <a:cs typeface="+mn-cs"/>
                          <a:hlinkClick r:id="rId7"/>
                        </a:rPr>
                        <a:t>duns/{</a:t>
                      </a:r>
                      <a:r>
                        <a:rPr lang="fr-FR" sz="1400" b="0" i="1" kern="1200" dirty="0">
                          <a:solidFill>
                            <a:schemeClr val="dk1"/>
                          </a:solidFill>
                          <a:effectLst/>
                          <a:highlight>
                            <a:srgbClr val="00FFFF"/>
                          </a:highlight>
                          <a:latin typeface="+mn-lt"/>
                          <a:ea typeface="+mn-ea"/>
                          <a:cs typeface="+mn-cs"/>
                          <a:hlinkClick r:id="rId7"/>
                        </a:rPr>
                        <a:t>subjectID</a:t>
                      </a:r>
                      <a:r>
                        <a:rPr lang="fr-FR" sz="1400" b="0" i="1" kern="1200" dirty="0">
                          <a:solidFill>
                            <a:schemeClr val="dk1"/>
                          </a:solidFill>
                          <a:effectLst/>
                          <a:highlight>
                            <a:srgbClr val="00FFFF"/>
                          </a:highlight>
                          <a:latin typeface="+mn-lt"/>
                          <a:ea typeface="+mn-ea"/>
                          <a:cs typeface="+mn-cs"/>
                        </a:rPr>
                        <a:t>}</a:t>
                      </a:r>
                    </a:p>
                    <a:p>
                      <a:pPr marL="0" marR="0" lvl="0" indent="0" algn="l" defTabSz="815919" rtl="0" eaLnBrk="1" fontAlgn="auto" latinLnBrk="0" hangingPunct="1">
                        <a:lnSpc>
                          <a:spcPct val="100000"/>
                        </a:lnSpc>
                        <a:spcBef>
                          <a:spcPts val="0"/>
                        </a:spcBef>
                        <a:spcAft>
                          <a:spcPts val="0"/>
                        </a:spcAft>
                        <a:buClrTx/>
                        <a:buSzTx/>
                        <a:buFontTx/>
                        <a:buNone/>
                        <a:tabLst/>
                        <a:defRPr/>
                      </a:pPr>
                      <a:r>
                        <a:rPr lang="fr-FR" sz="1400" kern="1200" dirty="0">
                          <a:solidFill>
                            <a:schemeClr val="dk1"/>
                          </a:solidFill>
                          <a:latin typeface="+mn-lt"/>
                          <a:ea typeface="+mn-ea"/>
                          <a:cs typeface="+mn-cs"/>
                        </a:rPr>
                        <a:t>HTTP </a:t>
                      </a:r>
                      <a:r>
                        <a:rPr lang="fr-FR" sz="1400" kern="1200" dirty="0" err="1">
                          <a:solidFill>
                            <a:schemeClr val="dk1"/>
                          </a:solidFill>
                          <a:latin typeface="+mn-lt"/>
                          <a:ea typeface="+mn-ea"/>
                          <a:cs typeface="+mn-cs"/>
                        </a:rPr>
                        <a:t>verb</a:t>
                      </a:r>
                      <a:r>
                        <a:rPr lang="fr-FR" sz="1400" kern="1200" dirty="0">
                          <a:solidFill>
                            <a:schemeClr val="dk1"/>
                          </a:solidFill>
                          <a:latin typeface="+mn-lt"/>
                          <a:ea typeface="+mn-ea"/>
                          <a:cs typeface="+mn-cs"/>
                        </a:rPr>
                        <a:t> : GET</a:t>
                      </a:r>
                      <a:endParaRPr lang="fr-FR" sz="1400" dirty="0"/>
                    </a:p>
                  </a:txBody>
                  <a:tcPr anchor="ctr"/>
                </a:tc>
                <a:extLst>
                  <a:ext uri="{0D108BD9-81ED-4DB2-BD59-A6C34878D82A}">
                    <a16:rowId xmlns:a16="http://schemas.microsoft.com/office/drawing/2014/main" val="3697131252"/>
                  </a:ext>
                </a:extLst>
              </a:tr>
            </a:tbl>
          </a:graphicData>
        </a:graphic>
      </p:graphicFrame>
      <p:sp>
        <p:nvSpPr>
          <p:cNvPr id="2" name="ZoneTexte 1">
            <a:extLst>
              <a:ext uri="{FF2B5EF4-FFF2-40B4-BE49-F238E27FC236}">
                <a16:creationId xmlns:a16="http://schemas.microsoft.com/office/drawing/2014/main" id="{CE126245-6BDA-4C05-B755-FC2A0A2119E6}"/>
              </a:ext>
            </a:extLst>
          </p:cNvPr>
          <p:cNvSpPr txBox="1"/>
          <p:nvPr/>
        </p:nvSpPr>
        <p:spPr>
          <a:xfrm>
            <a:off x="58738" y="324828"/>
            <a:ext cx="10458346" cy="312073"/>
          </a:xfrm>
          <a:prstGeom prst="rect">
            <a:avLst/>
          </a:prstGeom>
          <a:noFill/>
        </p:spPr>
        <p:txBody>
          <a:bodyPr wrap="square" rtlCol="0">
            <a:spAutoFit/>
          </a:bodyPr>
          <a:lstStyle/>
          <a:p>
            <a:r>
              <a:rPr lang="fr-FR" b="1" dirty="0"/>
              <a:t>Documentation de toutes les APIs de monitoring </a:t>
            </a:r>
            <a:r>
              <a:rPr lang="fr-FR" dirty="0"/>
              <a:t>: https://directplus.documentation.dnb.com/html/pages/MonitoringAPIs.html</a:t>
            </a:r>
          </a:p>
        </p:txBody>
      </p:sp>
      <p:sp>
        <p:nvSpPr>
          <p:cNvPr id="6" name="Titre 2">
            <a:extLst>
              <a:ext uri="{FF2B5EF4-FFF2-40B4-BE49-F238E27FC236}">
                <a16:creationId xmlns:a16="http://schemas.microsoft.com/office/drawing/2014/main" id="{998E2FC7-DDCE-4DC8-BB13-BDA926DE9E7A}"/>
              </a:ext>
            </a:extLst>
          </p:cNvPr>
          <p:cNvSpPr>
            <a:spLocks noGrp="1"/>
          </p:cNvSpPr>
          <p:nvPr>
            <p:ph type="title"/>
          </p:nvPr>
        </p:nvSpPr>
        <p:spPr>
          <a:xfrm>
            <a:off x="0" y="33919"/>
            <a:ext cx="10820400" cy="551424"/>
          </a:xfrm>
        </p:spPr>
        <p:txBody>
          <a:bodyPr>
            <a:normAutofit/>
          </a:bodyPr>
          <a:lstStyle/>
          <a:p>
            <a:r>
              <a:rPr lang="fr-FR" sz="2400" b="1" dirty="0">
                <a:solidFill>
                  <a:srgbClr val="42C1C6"/>
                </a:solidFill>
                <a:latin typeface="Century Gothic" panose="020B0502020202020204" pitchFamily="34" charset="0"/>
                <a:cs typeface="Arial" panose="020B0604020202020204" pitchFamily="34" charset="0"/>
              </a:rPr>
              <a:t>Monitoring process: Liste of APIs Monitoring</a:t>
            </a:r>
            <a:endParaRPr lang="fr-FR" sz="2400" dirty="0"/>
          </a:p>
        </p:txBody>
      </p:sp>
      <p:sp>
        <p:nvSpPr>
          <p:cNvPr id="7" name="Rectangle : coins arrondis 6">
            <a:extLst>
              <a:ext uri="{FF2B5EF4-FFF2-40B4-BE49-F238E27FC236}">
                <a16:creationId xmlns:a16="http://schemas.microsoft.com/office/drawing/2014/main" id="{72D87956-54E4-7422-F8CA-2605AD08E28D}"/>
              </a:ext>
            </a:extLst>
          </p:cNvPr>
          <p:cNvSpPr/>
          <p:nvPr/>
        </p:nvSpPr>
        <p:spPr>
          <a:xfrm>
            <a:off x="9347594" y="596332"/>
            <a:ext cx="1321148" cy="559839"/>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subject=duns</a:t>
            </a:r>
          </a:p>
        </p:txBody>
      </p:sp>
    </p:spTree>
    <p:extLst>
      <p:ext uri="{BB962C8B-B14F-4D97-AF65-F5344CB8AC3E}">
        <p14:creationId xmlns:p14="http://schemas.microsoft.com/office/powerpoint/2010/main" val="3744728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269705" y="1443963"/>
            <a:ext cx="6853761" cy="2076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807" dirty="0">
                <a:solidFill>
                  <a:schemeClr val="bg2">
                    <a:lumMod val="75000"/>
                  </a:schemeClr>
                </a:solidFill>
              </a:rPr>
              <a:t>4 – Notifications management</a:t>
            </a:r>
            <a:endParaRPr lang="fr-FR" sz="3200" dirty="0">
              <a:solidFill>
                <a:schemeClr val="bg2">
                  <a:lumMod val="75000"/>
                </a:schemeClr>
              </a:solidFill>
            </a:endParaRPr>
          </a:p>
        </p:txBody>
      </p:sp>
    </p:spTree>
    <p:extLst>
      <p:ext uri="{BB962C8B-B14F-4D97-AF65-F5344CB8AC3E}">
        <p14:creationId xmlns:p14="http://schemas.microsoft.com/office/powerpoint/2010/main" val="37916765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33" name="Titre 2">
            <a:extLst>
              <a:ext uri="{FF2B5EF4-FFF2-40B4-BE49-F238E27FC236}">
                <a16:creationId xmlns:a16="http://schemas.microsoft.com/office/drawing/2014/main" id="{2722244B-F45F-40E6-A735-5EFDF8664ABB}"/>
              </a:ext>
            </a:extLst>
          </p:cNvPr>
          <p:cNvSpPr txBox="1">
            <a:spLocks/>
          </p:cNvSpPr>
          <p:nvPr/>
        </p:nvSpPr>
        <p:spPr>
          <a:xfrm>
            <a:off x="105877" y="102783"/>
            <a:ext cx="10773261" cy="551424"/>
          </a:xfrm>
          <a:prstGeom prst="rect">
            <a:avLst/>
          </a:prstGeom>
        </p:spPr>
        <p:txBody>
          <a:bodyPr lIns="91425" tIns="91425" rIns="91425" bIns="91425" anchor="t" anchorCtr="0">
            <a:noAutofit/>
          </a:bodyPr>
          <a:lstStyle>
            <a:lvl1pPr lvl="0" algn="l" defTabSz="815919" rtl="0" eaLnBrk="1" latinLnBrk="0" hangingPunct="1">
              <a:lnSpc>
                <a:spcPct val="90000"/>
              </a:lnSpc>
              <a:spcBef>
                <a:spcPts val="0"/>
              </a:spcBef>
              <a:buNone/>
              <a:defRPr sz="3926"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fr-FR" sz="2400" b="1" dirty="0">
                <a:solidFill>
                  <a:srgbClr val="42C1C6"/>
                </a:solidFill>
                <a:latin typeface="Century Gothic" panose="020B0502020202020204" pitchFamily="34" charset="0"/>
                <a:cs typeface="Arial" panose="020B0604020202020204" pitchFamily="34" charset="0"/>
              </a:rPr>
              <a:t>Notification management 1/2</a:t>
            </a:r>
            <a:endParaRPr lang="fr-FR" sz="2400" dirty="0"/>
          </a:p>
        </p:txBody>
      </p:sp>
      <p:graphicFrame>
        <p:nvGraphicFramePr>
          <p:cNvPr id="8" name="Tableau 7">
            <a:extLst>
              <a:ext uri="{FF2B5EF4-FFF2-40B4-BE49-F238E27FC236}">
                <a16:creationId xmlns:a16="http://schemas.microsoft.com/office/drawing/2014/main" id="{1045E553-75EC-4367-AD12-D6AC208DE46B}"/>
              </a:ext>
            </a:extLst>
          </p:cNvPr>
          <p:cNvGraphicFramePr>
            <a:graphicFrameLocks noGrp="1"/>
          </p:cNvGraphicFramePr>
          <p:nvPr>
            <p:extLst>
              <p:ext uri="{D42A27DB-BD31-4B8C-83A1-F6EECF244321}">
                <p14:modId xmlns:p14="http://schemas.microsoft.com/office/powerpoint/2010/main" val="3207438499"/>
              </p:ext>
            </p:extLst>
          </p:nvPr>
        </p:nvGraphicFramePr>
        <p:xfrm>
          <a:off x="105877" y="1389255"/>
          <a:ext cx="9305160" cy="2615565"/>
        </p:xfrm>
        <a:graphic>
          <a:graphicData uri="http://schemas.openxmlformats.org/drawingml/2006/table">
            <a:tbl>
              <a:tblPr/>
              <a:tblGrid>
                <a:gridCol w="1253585">
                  <a:extLst>
                    <a:ext uri="{9D8B030D-6E8A-4147-A177-3AD203B41FA5}">
                      <a16:colId xmlns:a16="http://schemas.microsoft.com/office/drawing/2014/main" val="4158942914"/>
                    </a:ext>
                  </a:extLst>
                </a:gridCol>
                <a:gridCol w="7145267">
                  <a:extLst>
                    <a:ext uri="{9D8B030D-6E8A-4147-A177-3AD203B41FA5}">
                      <a16:colId xmlns:a16="http://schemas.microsoft.com/office/drawing/2014/main" val="4176640108"/>
                    </a:ext>
                  </a:extLst>
                </a:gridCol>
                <a:gridCol w="906308">
                  <a:extLst>
                    <a:ext uri="{9D8B030D-6E8A-4147-A177-3AD203B41FA5}">
                      <a16:colId xmlns:a16="http://schemas.microsoft.com/office/drawing/2014/main" val="1620269594"/>
                    </a:ext>
                  </a:extLst>
                </a:gridCol>
              </a:tblGrid>
              <a:tr h="154678">
                <a:tc>
                  <a:txBody>
                    <a:bodyPr/>
                    <a:lstStyle/>
                    <a:p>
                      <a:pPr algn="ctr" fontAlgn="t"/>
                      <a:r>
                        <a:rPr lang="fr-FR" sz="1200" b="1" i="0" u="none" strike="noStrike" dirty="0">
                          <a:solidFill>
                            <a:schemeClr val="bg1"/>
                          </a:solidFill>
                          <a:effectLst/>
                          <a:latin typeface="Arial" panose="020B0604020202020204" pitchFamily="34" charset="0"/>
                        </a:rPr>
                        <a:t>Type of Notification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76F"/>
                    </a:solidFill>
                  </a:tcPr>
                </a:tc>
                <a:tc>
                  <a:txBody>
                    <a:bodyPr/>
                    <a:lstStyle/>
                    <a:p>
                      <a:pPr algn="ctr" fontAlgn="t"/>
                      <a:r>
                        <a:rPr lang="fr-FR" sz="1200" b="1" i="0" u="none" strike="noStrike" dirty="0">
                          <a:solidFill>
                            <a:schemeClr val="bg1"/>
                          </a:solidFill>
                          <a:effectLst/>
                          <a:latin typeface="Arial" panose="020B0604020202020204" pitchFamily="34" charset="0"/>
                        </a:rPr>
                        <a:t>Content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76F"/>
                    </a:solidFill>
                  </a:tcPr>
                </a:tc>
                <a:tc>
                  <a:txBody>
                    <a:bodyPr/>
                    <a:lstStyle/>
                    <a:p>
                      <a:pPr algn="ctr" fontAlgn="t"/>
                      <a:r>
                        <a:rPr lang="fr-FR" sz="1200" b="1" i="0" u="none" strike="noStrike" dirty="0">
                          <a:solidFill>
                            <a:schemeClr val="bg1"/>
                          </a:solidFill>
                          <a:effectLst/>
                          <a:latin typeface="Arial" panose="020B0604020202020204" pitchFamily="34" charset="0"/>
                        </a:rPr>
                        <a:t>UPDATE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76F"/>
                    </a:solidFill>
                  </a:tcPr>
                </a:tc>
                <a:extLst>
                  <a:ext uri="{0D108BD9-81ED-4DB2-BD59-A6C34878D82A}">
                    <a16:rowId xmlns:a16="http://schemas.microsoft.com/office/drawing/2014/main" val="203769003"/>
                  </a:ext>
                </a:extLst>
              </a:tr>
              <a:tr h="190496">
                <a:tc>
                  <a:txBody>
                    <a:bodyPr/>
                    <a:lstStyle/>
                    <a:p>
                      <a:pPr lvl="0" algn="ctr" fontAlgn="t"/>
                      <a:r>
                        <a:rPr lang="fr-FR" sz="1100" b="1" i="0" u="none" strike="noStrike" dirty="0">
                          <a:solidFill>
                            <a:srgbClr val="002E41"/>
                          </a:solidFill>
                          <a:effectLst/>
                          <a:latin typeface="Arial" panose="020B0604020202020204" pitchFamily="34" charset="0"/>
                        </a:rPr>
                        <a:t>DELETE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fr-FR" sz="1100" b="0" i="0" u="none" strike="noStrike" dirty="0">
                          <a:solidFill>
                            <a:srgbClr val="002E41"/>
                          </a:solidFill>
                          <a:effectLst/>
                          <a:latin typeface="Arial" panose="020B0604020202020204" pitchFamily="34" charset="0"/>
                        </a:rPr>
                        <a:t>Duns </a:t>
                      </a:r>
                      <a:r>
                        <a:rPr lang="fr-FR" sz="1100" b="0" i="0" u="none" strike="noStrike" dirty="0" err="1">
                          <a:solidFill>
                            <a:srgbClr val="002E41"/>
                          </a:solidFill>
                          <a:effectLst/>
                          <a:latin typeface="Arial" panose="020B0604020202020204" pitchFamily="34" charset="0"/>
                        </a:rPr>
                        <a:t>was</a:t>
                      </a:r>
                      <a:r>
                        <a:rPr lang="fr-FR" sz="1100" b="0" i="0" u="none" strike="noStrike" dirty="0">
                          <a:solidFill>
                            <a:srgbClr val="002E41"/>
                          </a:solidFill>
                          <a:effectLst/>
                          <a:latin typeface="Arial" panose="020B0604020202020204" pitchFamily="34" charset="0"/>
                        </a:rPr>
                        <a:t> </a:t>
                      </a:r>
                      <a:r>
                        <a:rPr lang="fr-FR" sz="1100" b="0" i="0" u="none" strike="noStrike" dirty="0" err="1">
                          <a:solidFill>
                            <a:srgbClr val="002E41"/>
                          </a:solidFill>
                          <a:effectLst/>
                          <a:latin typeface="Arial" panose="020B0604020202020204" pitchFamily="34" charset="0"/>
                        </a:rPr>
                        <a:t>deleted</a:t>
                      </a:r>
                      <a:endParaRPr lang="fr-FR" sz="1100" b="0" i="0" u="none" strike="noStrike" dirty="0">
                        <a:solidFill>
                          <a:srgbClr val="002E41"/>
                        </a:solidFill>
                        <a:effectLst/>
                        <a:latin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3323353918"/>
                  </a:ext>
                </a:extLst>
              </a:tr>
              <a:tr h="253067">
                <a:tc>
                  <a:txBody>
                    <a:bodyPr/>
                    <a:lstStyle/>
                    <a:p>
                      <a:pPr lvl="0" algn="ctr" fontAlgn="t"/>
                      <a:r>
                        <a:rPr lang="fr-FR" sz="1100" b="0" i="0" u="none" strike="noStrike" dirty="0">
                          <a:solidFill>
                            <a:srgbClr val="002E41"/>
                          </a:solidFill>
                          <a:effectLst/>
                          <a:latin typeface="Arial" panose="020B0604020202020204" pitchFamily="34" charset="0"/>
                        </a:rPr>
                        <a:t>EXIT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fr-FR" sz="1100" b="0" i="0" u="none" strike="noStrike" dirty="0">
                          <a:solidFill>
                            <a:srgbClr val="002E41"/>
                          </a:solidFill>
                          <a:effectLst/>
                          <a:latin typeface="Arial" panose="020B0604020202020204" pitchFamily="34" charset="0"/>
                        </a:rPr>
                        <a:t>UN DUNS </a:t>
                      </a:r>
                      <a:r>
                        <a:rPr lang="fr-FR" sz="1100" b="0" i="0" u="none" strike="noStrike" dirty="0" err="1">
                          <a:solidFill>
                            <a:srgbClr val="002E41"/>
                          </a:solidFill>
                          <a:effectLst/>
                          <a:latin typeface="Arial" panose="020B0604020202020204" pitchFamily="34" charset="0"/>
                        </a:rPr>
                        <a:t>is</a:t>
                      </a:r>
                      <a:r>
                        <a:rPr lang="fr-FR" sz="1100" b="0" i="0" u="none" strike="noStrike" dirty="0">
                          <a:solidFill>
                            <a:srgbClr val="002E41"/>
                          </a:solidFill>
                          <a:effectLst/>
                          <a:latin typeface="Arial" panose="020B0604020202020204" pitchFamily="34" charset="0"/>
                        </a:rPr>
                        <a:t> not </a:t>
                      </a:r>
                      <a:r>
                        <a:rPr lang="fr-FR" sz="1100" b="0" i="0" u="none" strike="noStrike" dirty="0" err="1">
                          <a:solidFill>
                            <a:srgbClr val="002E41"/>
                          </a:solidFill>
                          <a:effectLst/>
                          <a:latin typeface="Arial" panose="020B0604020202020204" pitchFamily="34" charset="0"/>
                        </a:rPr>
                        <a:t>under</a:t>
                      </a:r>
                      <a:r>
                        <a:rPr lang="fr-FR" sz="1100" b="0" i="0" u="none" strike="noStrike" dirty="0">
                          <a:solidFill>
                            <a:srgbClr val="002E41"/>
                          </a:solidFill>
                          <a:effectLst/>
                          <a:latin typeface="Arial" panose="020B0604020202020204" pitchFamily="34" charset="0"/>
                        </a:rPr>
                        <a:t> monitoring</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364772799"/>
                  </a:ext>
                </a:extLst>
              </a:tr>
              <a:tr h="187880">
                <a:tc>
                  <a:txBody>
                    <a:bodyPr/>
                    <a:lstStyle/>
                    <a:p>
                      <a:pPr lvl="0" algn="ctr" fontAlgn="t"/>
                      <a:r>
                        <a:rPr lang="fr-FR" sz="1100" b="0" i="0" u="none" strike="noStrike" dirty="0">
                          <a:solidFill>
                            <a:srgbClr val="002E41"/>
                          </a:solidFill>
                          <a:effectLst/>
                          <a:latin typeface="Arial" panose="020B0604020202020204" pitchFamily="34" charset="0"/>
                        </a:rPr>
                        <a:t>REVIEWED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fr-FR" sz="1100" b="0" i="0" u="none" strike="noStrike" dirty="0">
                          <a:solidFill>
                            <a:srgbClr val="002E41"/>
                          </a:solidFill>
                          <a:effectLst/>
                          <a:latin typeface="Arial" panose="020B0604020202020204" pitchFamily="34" charset="0"/>
                        </a:rPr>
                        <a:t>Duns </a:t>
                      </a:r>
                      <a:r>
                        <a:rPr lang="fr-FR" sz="1100" b="0" i="0" u="none" strike="noStrike" dirty="0" err="1">
                          <a:solidFill>
                            <a:srgbClr val="002E41"/>
                          </a:solidFill>
                          <a:effectLst/>
                          <a:latin typeface="Arial" panose="020B0604020202020204" pitchFamily="34" charset="0"/>
                        </a:rPr>
                        <a:t>is</a:t>
                      </a:r>
                      <a:r>
                        <a:rPr lang="fr-FR" sz="1100" b="0" i="0" u="none" strike="noStrike" dirty="0">
                          <a:solidFill>
                            <a:srgbClr val="002E41"/>
                          </a:solidFill>
                          <a:effectLst/>
                          <a:latin typeface="Arial" panose="020B0604020202020204" pitchFamily="34" charset="0"/>
                        </a:rPr>
                        <a:t> </a:t>
                      </a:r>
                      <a:r>
                        <a:rPr lang="fr-FR" sz="1100" b="0" i="0" u="none" strike="noStrike" dirty="0" err="1">
                          <a:solidFill>
                            <a:srgbClr val="002E41"/>
                          </a:solidFill>
                          <a:effectLst/>
                          <a:latin typeface="Arial" panose="020B0604020202020204" pitchFamily="34" charset="0"/>
                        </a:rPr>
                        <a:t>under</a:t>
                      </a:r>
                      <a:r>
                        <a:rPr lang="fr-FR" sz="1100" b="0" i="0" u="none" strike="noStrike" dirty="0">
                          <a:solidFill>
                            <a:srgbClr val="002E41"/>
                          </a:solidFill>
                          <a:effectLst/>
                          <a:latin typeface="Arial" panose="020B0604020202020204" pitchFamily="34" charset="0"/>
                        </a:rPr>
                        <a:t> monitoring – notification </a:t>
                      </a:r>
                      <a:r>
                        <a:rPr lang="fr-FR" sz="1100" b="0" i="0" u="none" strike="noStrike" dirty="0" err="1">
                          <a:solidFill>
                            <a:srgbClr val="002E41"/>
                          </a:solidFill>
                          <a:effectLst/>
                          <a:latin typeface="Arial" panose="020B0604020202020204" pitchFamily="34" charset="0"/>
                        </a:rPr>
                        <a:t>will</a:t>
                      </a:r>
                      <a:r>
                        <a:rPr lang="fr-FR" sz="1100" b="0" i="0" u="none" strike="noStrike" dirty="0">
                          <a:solidFill>
                            <a:srgbClr val="002E41"/>
                          </a:solidFill>
                          <a:effectLst/>
                          <a:latin typeface="Arial" panose="020B0604020202020204" pitchFamily="34" charset="0"/>
                        </a:rPr>
                        <a:t> </a:t>
                      </a:r>
                      <a:r>
                        <a:rPr lang="fr-FR" sz="1100" b="0" i="0" u="none" strike="noStrike" dirty="0" err="1">
                          <a:solidFill>
                            <a:srgbClr val="002E41"/>
                          </a:solidFill>
                          <a:effectLst/>
                          <a:latin typeface="Arial" panose="020B0604020202020204" pitchFamily="34" charset="0"/>
                        </a:rPr>
                        <a:t>be</a:t>
                      </a:r>
                      <a:r>
                        <a:rPr lang="fr-FR" sz="1100" b="0" i="0" u="none" strike="noStrike" dirty="0">
                          <a:solidFill>
                            <a:srgbClr val="002E41"/>
                          </a:solidFill>
                          <a:effectLst/>
                          <a:latin typeface="Arial" panose="020B0604020202020204" pitchFamily="34" charset="0"/>
                        </a:rPr>
                        <a:t> sent </a:t>
                      </a:r>
                      <a:r>
                        <a:rPr lang="fr-FR" sz="1100" b="0" i="0" u="none" strike="noStrike" dirty="0" err="1">
                          <a:solidFill>
                            <a:srgbClr val="002E41"/>
                          </a:solidFill>
                          <a:effectLst/>
                          <a:latin typeface="Arial" panose="020B0604020202020204" pitchFamily="34" charset="0"/>
                        </a:rPr>
                        <a:t>later</a:t>
                      </a:r>
                      <a:endParaRPr lang="fr-FR" sz="1100" b="0" i="0" u="none" strike="noStrike" dirty="0">
                        <a:solidFill>
                          <a:srgbClr val="002E41"/>
                        </a:solidFill>
                        <a:effectLst/>
                        <a:latin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923774261"/>
                  </a:ext>
                </a:extLst>
              </a:tr>
              <a:tr h="0">
                <a:tc>
                  <a:txBody>
                    <a:bodyPr/>
                    <a:lstStyle/>
                    <a:p>
                      <a:pPr lvl="0" algn="ctr" fontAlgn="t"/>
                      <a:r>
                        <a:rPr lang="fr-FR" sz="1100" b="1" i="0" u="none" strike="noStrike" dirty="0">
                          <a:solidFill>
                            <a:srgbClr val="002E41"/>
                          </a:solidFill>
                          <a:effectLst/>
                          <a:latin typeface="Arial" panose="020B0604020202020204" pitchFamily="34" charset="0"/>
                        </a:rPr>
                        <a:t>TRANSFER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fr-FR" sz="1100" b="0" i="0" u="none" strike="noStrike" dirty="0">
                          <a:solidFill>
                            <a:srgbClr val="002E41"/>
                          </a:solidFill>
                          <a:effectLst/>
                          <a:latin typeface="Arial" panose="020B0604020202020204" pitchFamily="34" charset="0"/>
                        </a:rPr>
                        <a:t>Duns has been </a:t>
                      </a:r>
                      <a:r>
                        <a:rPr lang="fr-FR" sz="1100" b="0" i="0" u="none" strike="noStrike" dirty="0" err="1">
                          <a:solidFill>
                            <a:srgbClr val="002E41"/>
                          </a:solidFill>
                          <a:effectLst/>
                          <a:latin typeface="Arial" panose="020B0604020202020204" pitchFamily="34" charset="0"/>
                        </a:rPr>
                        <a:t>transfered</a:t>
                      </a:r>
                      <a:r>
                        <a:rPr lang="fr-FR" sz="1100" b="0" i="0" u="none" strike="noStrike" dirty="0">
                          <a:solidFill>
                            <a:srgbClr val="002E41"/>
                          </a:solidFill>
                          <a:effectLst/>
                          <a:latin typeface="Arial" panose="020B0604020202020204" pitchFamily="34" charset="0"/>
                        </a:rPr>
                        <a:t> to </a:t>
                      </a:r>
                      <a:r>
                        <a:rPr lang="fr-FR" sz="1100" b="0" i="0" u="none" strike="noStrike" dirty="0" err="1">
                          <a:solidFill>
                            <a:srgbClr val="002E41"/>
                          </a:solidFill>
                          <a:effectLst/>
                          <a:latin typeface="Arial" panose="020B0604020202020204" pitchFamily="34" charset="0"/>
                        </a:rPr>
                        <a:t>another</a:t>
                      </a:r>
                      <a:r>
                        <a:rPr lang="fr-FR" sz="1100" b="0" i="0" u="none" strike="noStrike" dirty="0">
                          <a:solidFill>
                            <a:srgbClr val="002E41"/>
                          </a:solidFill>
                          <a:effectLst/>
                          <a:latin typeface="Arial" panose="020B0604020202020204" pitchFamily="34" charset="0"/>
                        </a:rPr>
                        <a:t> </a:t>
                      </a:r>
                      <a:r>
                        <a:rPr lang="fr-FR" sz="1100" b="0" i="0" u="none" strike="noStrike" dirty="0" err="1">
                          <a:solidFill>
                            <a:srgbClr val="002E41"/>
                          </a:solidFill>
                          <a:effectLst/>
                          <a:latin typeface="Arial" panose="020B0604020202020204" pitchFamily="34" charset="0"/>
                        </a:rPr>
                        <a:t>duns</a:t>
                      </a:r>
                      <a:endParaRPr lang="fr-FR" sz="1100" b="0" i="0" u="none" strike="noStrike" dirty="0">
                        <a:solidFill>
                          <a:srgbClr val="002E41"/>
                        </a:solidFill>
                        <a:effectLst/>
                        <a:latin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1166430214"/>
                  </a:ext>
                </a:extLst>
              </a:tr>
              <a:tr h="190500">
                <a:tc>
                  <a:txBody>
                    <a:bodyPr/>
                    <a:lstStyle/>
                    <a:p>
                      <a:pPr lvl="0" algn="ctr" fontAlgn="t"/>
                      <a:r>
                        <a:rPr lang="fr-FR" sz="1100" b="0" i="0" u="none" strike="noStrike" dirty="0">
                          <a:solidFill>
                            <a:srgbClr val="002E41"/>
                          </a:solidFill>
                          <a:effectLst/>
                          <a:latin typeface="Arial" panose="020B0604020202020204" pitchFamily="34" charset="0"/>
                        </a:rPr>
                        <a:t>UNDELETE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fr-FR" sz="1100" b="0" i="0" u="none" strike="noStrike" dirty="0">
                          <a:solidFill>
                            <a:srgbClr val="002E41"/>
                          </a:solidFill>
                          <a:effectLst/>
                          <a:latin typeface="Arial" panose="020B0604020202020204" pitchFamily="34" charset="0"/>
                        </a:rPr>
                        <a:t>Duns </a:t>
                      </a:r>
                      <a:r>
                        <a:rPr lang="fr-FR" sz="1100" b="0" i="0" u="none" strike="noStrike" dirty="0" err="1">
                          <a:solidFill>
                            <a:srgbClr val="002E41"/>
                          </a:solidFill>
                          <a:effectLst/>
                          <a:latin typeface="Arial" panose="020B0604020202020204" pitchFamily="34" charset="0"/>
                        </a:rPr>
                        <a:t>was</a:t>
                      </a:r>
                      <a:r>
                        <a:rPr lang="fr-FR" sz="1100" b="0" i="0" u="none" strike="noStrike" dirty="0">
                          <a:solidFill>
                            <a:srgbClr val="002E41"/>
                          </a:solidFill>
                          <a:effectLst/>
                          <a:latin typeface="Arial" panose="020B0604020202020204" pitchFamily="34" charset="0"/>
                        </a:rPr>
                        <a:t> </a:t>
                      </a:r>
                      <a:r>
                        <a:rPr lang="fr-FR" sz="1100" b="0" i="0" u="none" strike="noStrike" dirty="0" err="1">
                          <a:solidFill>
                            <a:srgbClr val="002E41"/>
                          </a:solidFill>
                          <a:effectLst/>
                          <a:latin typeface="Arial" panose="020B0604020202020204" pitchFamily="34" charset="0"/>
                        </a:rPr>
                        <a:t>undeleted</a:t>
                      </a:r>
                      <a:endParaRPr lang="fr-FR" sz="1100" b="0" i="0" u="none" strike="noStrike" dirty="0">
                        <a:solidFill>
                          <a:srgbClr val="002E41"/>
                        </a:solidFill>
                        <a:effectLst/>
                        <a:latin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737646924"/>
                  </a:ext>
                </a:extLst>
              </a:tr>
              <a:tr h="0">
                <a:tc>
                  <a:txBody>
                    <a:bodyPr/>
                    <a:lstStyle/>
                    <a:p>
                      <a:pPr lvl="0" algn="ctr" fontAlgn="t"/>
                      <a:r>
                        <a:rPr lang="fr-FR" sz="1100" b="0" i="0" u="none" strike="noStrike" dirty="0">
                          <a:solidFill>
                            <a:srgbClr val="002E41"/>
                          </a:solidFill>
                          <a:effectLst/>
                          <a:latin typeface="Arial" panose="020B0604020202020204" pitchFamily="34" charset="0"/>
                        </a:rPr>
                        <a:t>UNDER_REVIEW</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fr-FR" sz="1100" b="0" i="0" u="none" strike="noStrike" dirty="0">
                          <a:solidFill>
                            <a:srgbClr val="002E41"/>
                          </a:solidFill>
                          <a:effectLst/>
                          <a:latin typeface="Arial" panose="020B0604020202020204" pitchFamily="34" charset="0"/>
                        </a:rPr>
                        <a:t>Duns </a:t>
                      </a:r>
                      <a:r>
                        <a:rPr lang="fr-FR" sz="1100" b="0" i="0" u="none" strike="noStrike" dirty="0" err="1">
                          <a:solidFill>
                            <a:srgbClr val="002E41"/>
                          </a:solidFill>
                          <a:effectLst/>
                          <a:latin typeface="Arial" panose="020B0604020202020204" pitchFamily="34" charset="0"/>
                        </a:rPr>
                        <a:t>is</a:t>
                      </a:r>
                      <a:r>
                        <a:rPr lang="fr-FR" sz="1100" b="0" i="0" u="none" strike="noStrike" dirty="0">
                          <a:solidFill>
                            <a:srgbClr val="002E41"/>
                          </a:solidFill>
                          <a:effectLst/>
                          <a:latin typeface="Arial" panose="020B0604020202020204" pitchFamily="34" charset="0"/>
                        </a:rPr>
                        <a:t> </a:t>
                      </a:r>
                      <a:r>
                        <a:rPr lang="fr-FR" sz="1100" b="0" i="0" u="none" strike="noStrike" dirty="0" err="1">
                          <a:solidFill>
                            <a:srgbClr val="002E41"/>
                          </a:solidFill>
                          <a:effectLst/>
                          <a:latin typeface="Arial" panose="020B0604020202020204" pitchFamily="34" charset="0"/>
                        </a:rPr>
                        <a:t>under</a:t>
                      </a:r>
                      <a:r>
                        <a:rPr lang="fr-FR" sz="1100" b="0" i="0" u="none" strike="noStrike" dirty="0">
                          <a:solidFill>
                            <a:srgbClr val="002E41"/>
                          </a:solidFill>
                          <a:effectLst/>
                          <a:latin typeface="Arial" panose="020B0604020202020204" pitchFamily="34" charset="0"/>
                        </a:rPr>
                        <a:t> process. No notifications </a:t>
                      </a:r>
                      <a:r>
                        <a:rPr lang="fr-FR" sz="1100" b="0" i="0" u="none" strike="noStrike" dirty="0" err="1">
                          <a:solidFill>
                            <a:srgbClr val="002E41"/>
                          </a:solidFill>
                          <a:effectLst/>
                          <a:latin typeface="Arial" panose="020B0604020202020204" pitchFamily="34" charset="0"/>
                        </a:rPr>
                        <a:t>will</a:t>
                      </a:r>
                      <a:r>
                        <a:rPr lang="fr-FR" sz="1100" b="0" i="0" u="none" strike="noStrike" dirty="0">
                          <a:solidFill>
                            <a:srgbClr val="002E41"/>
                          </a:solidFill>
                          <a:effectLst/>
                          <a:latin typeface="Arial" panose="020B0604020202020204" pitchFamily="34" charset="0"/>
                        </a:rPr>
                        <a:t> </a:t>
                      </a:r>
                      <a:r>
                        <a:rPr lang="fr-FR" sz="1100" b="0" i="0" u="none" strike="noStrike" dirty="0" err="1">
                          <a:solidFill>
                            <a:srgbClr val="002E41"/>
                          </a:solidFill>
                          <a:effectLst/>
                          <a:latin typeface="Arial" panose="020B0604020202020204" pitchFamily="34" charset="0"/>
                        </a:rPr>
                        <a:t>be</a:t>
                      </a:r>
                      <a:r>
                        <a:rPr lang="fr-FR" sz="1100" b="0" i="0" u="none" strike="noStrike" dirty="0">
                          <a:solidFill>
                            <a:srgbClr val="002E41"/>
                          </a:solidFill>
                          <a:effectLst/>
                          <a:latin typeface="Arial" panose="020B0604020202020204" pitchFamily="34" charset="0"/>
                        </a:rPr>
                        <a:t> sent </a:t>
                      </a:r>
                      <a:r>
                        <a:rPr lang="fr-FR" sz="1100" b="0" i="0" u="none" strike="noStrike" dirty="0" err="1">
                          <a:solidFill>
                            <a:srgbClr val="002E41"/>
                          </a:solidFill>
                          <a:effectLst/>
                          <a:latin typeface="Arial" panose="020B0604020202020204" pitchFamily="34" charset="0"/>
                        </a:rPr>
                        <a:t>undet</a:t>
                      </a:r>
                      <a:r>
                        <a:rPr lang="fr-FR" sz="1100" b="0" i="0" u="none" strike="noStrike" dirty="0">
                          <a:solidFill>
                            <a:srgbClr val="002E41"/>
                          </a:solidFill>
                          <a:effectLst/>
                          <a:latin typeface="Arial" panose="020B0604020202020204" pitchFamily="34" charset="0"/>
                        </a:rPr>
                        <a:t> </a:t>
                      </a:r>
                      <a:r>
                        <a:rPr lang="fr-FR" sz="1100" b="0" i="0" u="none" strike="noStrike" dirty="0" err="1">
                          <a:solidFill>
                            <a:srgbClr val="002E41"/>
                          </a:solidFill>
                          <a:effectLst/>
                          <a:latin typeface="Arial" panose="020B0604020202020204" pitchFamily="34" charset="0"/>
                        </a:rPr>
                        <a:t>this</a:t>
                      </a:r>
                      <a:r>
                        <a:rPr lang="fr-FR" sz="1100" b="0" i="0" u="none" strike="noStrike" dirty="0">
                          <a:solidFill>
                            <a:srgbClr val="002E41"/>
                          </a:solidFill>
                          <a:effectLst/>
                          <a:latin typeface="Arial" panose="020B0604020202020204" pitchFamily="34" charset="0"/>
                        </a:rPr>
                        <a:t> </a:t>
                      </a:r>
                      <a:r>
                        <a:rPr lang="fr-FR" sz="1100" b="0" i="0" u="none" strike="noStrike" dirty="0" err="1">
                          <a:solidFill>
                            <a:srgbClr val="002E41"/>
                          </a:solidFill>
                          <a:effectLst/>
                          <a:latin typeface="Arial" panose="020B0604020202020204" pitchFamily="34" charset="0"/>
                        </a:rPr>
                        <a:t>status</a:t>
                      </a:r>
                      <a:r>
                        <a:rPr lang="fr-FR" sz="1100" b="0" i="0" u="none" strike="noStrike" dirty="0">
                          <a:solidFill>
                            <a:srgbClr val="002E41"/>
                          </a:solidFill>
                          <a:effectLst/>
                          <a:latin typeface="Arial" panose="020B0604020202020204" pitchFamily="34" charset="0"/>
                        </a:rPr>
                        <a:t>.</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2137920428"/>
                  </a:ext>
                </a:extLst>
              </a:tr>
              <a:tr h="190500">
                <a:tc>
                  <a:txBody>
                    <a:bodyPr/>
                    <a:lstStyle/>
                    <a:p>
                      <a:pPr lvl="0" algn="ctr" fontAlgn="t"/>
                      <a:r>
                        <a:rPr lang="fr-FR" sz="1100" b="0" i="0" u="none" strike="noStrike" dirty="0">
                          <a:solidFill>
                            <a:srgbClr val="002E41"/>
                          </a:solidFill>
                          <a:effectLst/>
                          <a:latin typeface="Arial" panose="020B0604020202020204" pitchFamily="34" charset="0"/>
                        </a:rPr>
                        <a:t>UPDATE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t"/>
                      <a:r>
                        <a:rPr lang="fr-FR" sz="1100" b="0" i="0" u="none" strike="noStrike" dirty="0">
                          <a:solidFill>
                            <a:srgbClr val="002E41"/>
                          </a:solidFill>
                          <a:effectLst/>
                          <a:latin typeface="Arial" panose="020B0604020202020204" pitchFamily="34" charset="0"/>
                        </a:rPr>
                        <a:t>Update has been sent</a:t>
                      </a: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60000"/>
                        <a:lumOff val="40000"/>
                      </a:schemeClr>
                    </a:solidFill>
                  </a:tcPr>
                </a:tc>
                <a:extLst>
                  <a:ext uri="{0D108BD9-81ED-4DB2-BD59-A6C34878D82A}">
                    <a16:rowId xmlns:a16="http://schemas.microsoft.com/office/drawing/2014/main" val="4029860536"/>
                  </a:ext>
                </a:extLst>
              </a:tr>
              <a:tr h="381000">
                <a:tc>
                  <a:txBody>
                    <a:bodyPr/>
                    <a:lstStyle/>
                    <a:p>
                      <a:pPr lvl="0" algn="ctr" fontAlgn="ctr"/>
                      <a:r>
                        <a:rPr lang="fr-FR" sz="1100" b="1" i="0" u="none" strike="noStrike" dirty="0">
                          <a:solidFill>
                            <a:srgbClr val="002E41"/>
                          </a:solidFill>
                          <a:effectLst/>
                          <a:latin typeface="Arial" panose="020B0604020202020204" pitchFamily="34" charset="0"/>
                        </a:rPr>
                        <a:t>SEED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100" b="0" i="0" u="none" strike="noStrike" dirty="0">
                          <a:solidFill>
                            <a:srgbClr val="002E41"/>
                          </a:solidFill>
                          <a:effectLst/>
                          <a:latin typeface="Arial" panose="020B0604020202020204" pitchFamily="34" charset="0"/>
                        </a:rPr>
                        <a:t>When a DUNS is added to monitoring: UPDATE + FULL_PRODUCT</a:t>
                      </a:r>
                    </a:p>
                    <a:p>
                      <a:pPr algn="l" fontAlgn="ctr"/>
                      <a:r>
                        <a:rPr lang="en-US" sz="1100" b="0" i="0" u="none" strike="noStrike" dirty="0">
                          <a:solidFill>
                            <a:srgbClr val="002E41"/>
                          </a:solidFill>
                          <a:effectLst/>
                          <a:latin typeface="Arial" panose="020B0604020202020204" pitchFamily="34" charset="0"/>
                        </a:rPr>
                        <a:t>A SEED notification is sent when a DUNS has been updated: FULL_PRODUCT.</a:t>
                      </a:r>
                      <a:endParaRPr lang="fr-FR" sz="1100" b="0" i="0" u="none" strike="noStrike" dirty="0">
                        <a:solidFill>
                          <a:srgbClr val="002E41"/>
                        </a:solidFill>
                        <a:effectLst/>
                        <a:latin typeface="Arial" panose="020B0604020202020204" pitchFamily="34" charset="0"/>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marL="0" marR="0" lvl="0" indent="0" algn="ctr" defTabSz="815919" rtl="0" eaLnBrk="1" fontAlgn="t"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2E41"/>
                          </a:solidFill>
                          <a:effectLst/>
                          <a:uLnTx/>
                          <a:uFillTx/>
                          <a:latin typeface="Arial" panose="020B0604020202020204" pitchFamily="34" charset="0"/>
                          <a:ea typeface="+mn-ea"/>
                          <a:cs typeface="+mn-cs"/>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896750244"/>
                  </a:ext>
                </a:extLst>
              </a:tr>
            </a:tbl>
          </a:graphicData>
        </a:graphic>
      </p:graphicFrame>
    </p:spTree>
    <p:extLst>
      <p:ext uri="{BB962C8B-B14F-4D97-AF65-F5344CB8AC3E}">
        <p14:creationId xmlns:p14="http://schemas.microsoft.com/office/powerpoint/2010/main" val="1354769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5877" y="787667"/>
            <a:ext cx="10366314" cy="369332"/>
          </a:xfrm>
          <a:prstGeom prst="rect">
            <a:avLst/>
          </a:prstGeom>
          <a:noFill/>
        </p:spPr>
        <p:txBody>
          <a:bodyPr wrap="square" rtlCol="0">
            <a:spAutoFit/>
          </a:bodyPr>
          <a:lstStyle/>
          <a:p>
            <a:r>
              <a:rPr lang="fr-FR" sz="1800" b="1" u="sng" dirty="0" err="1"/>
              <a:t>Activities</a:t>
            </a:r>
            <a:r>
              <a:rPr lang="fr-FR" sz="1800" b="1" u="sng" dirty="0"/>
              <a:t> :</a:t>
            </a:r>
            <a:endParaRPr lang="fr-FR" sz="1904" dirty="0"/>
          </a:p>
        </p:txBody>
      </p:sp>
      <p:graphicFrame>
        <p:nvGraphicFramePr>
          <p:cNvPr id="4" name="Tableau 3"/>
          <p:cNvGraphicFramePr>
            <a:graphicFrameLocks noGrp="1"/>
          </p:cNvGraphicFramePr>
          <p:nvPr>
            <p:extLst>
              <p:ext uri="{D42A27DB-BD31-4B8C-83A1-F6EECF244321}">
                <p14:modId xmlns:p14="http://schemas.microsoft.com/office/powerpoint/2010/main" val="2440380925"/>
              </p:ext>
            </p:extLst>
          </p:nvPr>
        </p:nvGraphicFramePr>
        <p:xfrm>
          <a:off x="315041" y="1290459"/>
          <a:ext cx="10366313" cy="4045995"/>
        </p:xfrm>
        <a:graphic>
          <a:graphicData uri="http://schemas.openxmlformats.org/drawingml/2006/table">
            <a:tbl>
              <a:tblPr/>
              <a:tblGrid>
                <a:gridCol w="3059926">
                  <a:extLst>
                    <a:ext uri="{9D8B030D-6E8A-4147-A177-3AD203B41FA5}">
                      <a16:colId xmlns:a16="http://schemas.microsoft.com/office/drawing/2014/main" val="711913732"/>
                    </a:ext>
                  </a:extLst>
                </a:gridCol>
                <a:gridCol w="2327401">
                  <a:extLst>
                    <a:ext uri="{9D8B030D-6E8A-4147-A177-3AD203B41FA5}">
                      <a16:colId xmlns:a16="http://schemas.microsoft.com/office/drawing/2014/main" val="2251200283"/>
                    </a:ext>
                  </a:extLst>
                </a:gridCol>
                <a:gridCol w="4978986">
                  <a:extLst>
                    <a:ext uri="{9D8B030D-6E8A-4147-A177-3AD203B41FA5}">
                      <a16:colId xmlns:a16="http://schemas.microsoft.com/office/drawing/2014/main" val="2574307550"/>
                    </a:ext>
                  </a:extLst>
                </a:gridCol>
              </a:tblGrid>
              <a:tr h="135856">
                <a:tc>
                  <a:txBody>
                    <a:bodyPr/>
                    <a:lstStyle/>
                    <a:p>
                      <a:pPr algn="ctr" fontAlgn="ctr"/>
                      <a:r>
                        <a:rPr lang="fr-FR" sz="900" b="1" i="0" u="none" strike="noStrike" dirty="0" err="1">
                          <a:solidFill>
                            <a:schemeClr val="bg1"/>
                          </a:solidFill>
                          <a:effectLst/>
                          <a:latin typeface="Arial" panose="020B0604020202020204" pitchFamily="34" charset="0"/>
                        </a:rPr>
                        <a:t>Activities</a:t>
                      </a:r>
                      <a:endParaRPr lang="fr-FR" sz="900" b="1" i="0" u="none" strike="noStrike" dirty="0">
                        <a:solidFill>
                          <a:schemeClr val="bg1"/>
                        </a:solidFill>
                        <a:effectLst/>
                        <a:latin typeface="Arial" panose="020B0604020202020204" pitchFamily="34" charset="0"/>
                      </a:endParaRP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defTabSz="815919" rtl="0" eaLnBrk="1" fontAlgn="ctr" latinLnBrk="0" hangingPunct="1"/>
                      <a:r>
                        <a:rPr lang="en-US" sz="900" b="1" i="0" u="none" strike="noStrike" kern="1200" dirty="0">
                          <a:solidFill>
                            <a:schemeClr val="bg1"/>
                          </a:solidFill>
                          <a:effectLst/>
                          <a:latin typeface="Arial" panose="020B0604020202020204" pitchFamily="34" charset="0"/>
                          <a:ea typeface="+mn-ea"/>
                          <a:cs typeface="+mn-cs"/>
                        </a:rPr>
                        <a:t>Notification Types for LOD Registrations</a:t>
                      </a:r>
                    </a:p>
                  </a:txBody>
                  <a:tcPr marL="6548" marR="6548" marT="65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50000"/>
                      </a:schemeClr>
                    </a:solidFill>
                  </a:tcPr>
                </a:tc>
                <a:tc>
                  <a:txBody>
                    <a:bodyPr/>
                    <a:lstStyle/>
                    <a:p>
                      <a:pPr algn="ctr" fontAlgn="t"/>
                      <a:r>
                        <a:rPr lang="fr-FR" sz="1000" b="1" i="0" u="none" strike="noStrike" dirty="0" err="1">
                          <a:solidFill>
                            <a:schemeClr val="bg1"/>
                          </a:solidFill>
                          <a:effectLst/>
                          <a:latin typeface="Arial" panose="020B0604020202020204" pitchFamily="34" charset="0"/>
                        </a:rPr>
                        <a:t>Explanations</a:t>
                      </a:r>
                      <a:endParaRPr lang="fr-FR" sz="1000" b="1" i="0" u="none" strike="noStrike" dirty="0">
                        <a:solidFill>
                          <a:schemeClr val="bg1"/>
                        </a:solidFill>
                        <a:effectLst/>
                        <a:latin typeface="Arial" panose="020B0604020202020204" pitchFamily="34" charset="0"/>
                      </a:endParaRPr>
                    </a:p>
                  </a:txBody>
                  <a:tcPr marL="6548" marR="6548" marT="654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98144605"/>
                  </a:ext>
                </a:extLst>
              </a:tr>
              <a:tr h="215418">
                <a:tc rowSpan="2">
                  <a:txBody>
                    <a:bodyPr/>
                    <a:lstStyle/>
                    <a:p>
                      <a:pPr algn="l" fontAlgn="ctr"/>
                      <a:r>
                        <a:rPr lang="fr-FR" sz="900" b="0" i="0" u="none" strike="noStrike" dirty="0">
                          <a:solidFill>
                            <a:srgbClr val="002E41"/>
                          </a:solidFill>
                          <a:effectLst/>
                          <a:latin typeface="Arial" panose="020B0604020202020204" pitchFamily="34" charset="0"/>
                        </a:rPr>
                        <a:t>Duns </a:t>
                      </a:r>
                      <a:r>
                        <a:rPr lang="fr-FR" sz="900" b="0" i="0" u="none" strike="noStrike" dirty="0" err="1">
                          <a:solidFill>
                            <a:srgbClr val="002E41"/>
                          </a:solidFill>
                          <a:effectLst/>
                          <a:latin typeface="Arial" panose="020B0604020202020204" pitchFamily="34" charset="0"/>
                        </a:rPr>
                        <a:t>was</a:t>
                      </a:r>
                      <a:r>
                        <a:rPr lang="fr-FR" sz="900" b="0" i="0" u="none" strike="noStrike" dirty="0">
                          <a:solidFill>
                            <a:srgbClr val="002E41"/>
                          </a:solidFill>
                          <a:effectLst/>
                          <a:latin typeface="Arial" panose="020B0604020202020204" pitchFamily="34" charset="0"/>
                        </a:rPr>
                        <a:t> </a:t>
                      </a:r>
                      <a:r>
                        <a:rPr lang="fr-FR" sz="900" b="0" i="0" u="none" strike="noStrike" dirty="0" err="1">
                          <a:solidFill>
                            <a:srgbClr val="002E41"/>
                          </a:solidFill>
                          <a:effectLst/>
                          <a:latin typeface="Arial" panose="020B0604020202020204" pitchFamily="34" charset="0"/>
                        </a:rPr>
                        <a:t>deleted</a:t>
                      </a:r>
                      <a:endParaRPr lang="fr-FR" sz="900" b="0" i="0" u="none" strike="noStrike" dirty="0">
                        <a:solidFill>
                          <a:srgbClr val="002E41"/>
                        </a:solidFill>
                        <a:effectLst/>
                        <a:latin typeface="Arial" panose="020B0604020202020204" pitchFamily="34" charset="0"/>
                      </a:endParaRP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UPDATE or SEED</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a:txBody>
                    <a:bodyPr/>
                    <a:lstStyle/>
                    <a:p>
                      <a:pPr algn="l" fontAlgn="t"/>
                      <a:r>
                        <a:rPr lang="en-US" sz="1000" dirty="0"/>
                        <a:t>All pending notifications for the registered DUNS number before it is deleted will be sent. However, once the DUNS number has the "deleted" status, no further update notifications will be sent. UPDATE or SEED depends on the "</a:t>
                      </a:r>
                      <a:r>
                        <a:rPr lang="en-US" sz="1000" dirty="0" err="1"/>
                        <a:t>notificationType</a:t>
                      </a:r>
                      <a:r>
                        <a:rPr lang="en-US" sz="1000" dirty="0"/>
                        <a:t>" parameter of the Portfolio.</a:t>
                      </a:r>
                      <a:endParaRPr lang="fr-FR" sz="1000" b="0" i="0" u="none" strike="noStrike" kern="1200" dirty="0">
                        <a:solidFill>
                          <a:srgbClr val="002E41"/>
                        </a:solidFill>
                        <a:effectLst/>
                        <a:latin typeface="Arial" panose="020B0604020202020204" pitchFamily="34" charset="0"/>
                        <a:ea typeface="+mn-ea"/>
                        <a:cs typeface="+mn-cs"/>
                      </a:endParaRP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1725354"/>
                  </a:ext>
                </a:extLst>
              </a:tr>
              <a:tr h="487656">
                <a:tc vMerge="1">
                  <a:txBody>
                    <a:bodyPr/>
                    <a:lstStyle/>
                    <a:p>
                      <a:endParaRPr lang="fr-FR"/>
                    </a:p>
                  </a:txBody>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DELETE</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fr-FR"/>
                    </a:p>
                  </a:txBody>
                  <a:tcPr/>
                </a:tc>
                <a:extLst>
                  <a:ext uri="{0D108BD9-81ED-4DB2-BD59-A6C34878D82A}">
                    <a16:rowId xmlns:a16="http://schemas.microsoft.com/office/drawing/2014/main" val="3618667034"/>
                  </a:ext>
                </a:extLst>
              </a:tr>
              <a:tr h="319864">
                <a:tc rowSpan="2">
                  <a:txBody>
                    <a:bodyPr/>
                    <a:lstStyle/>
                    <a:p>
                      <a:pPr algn="l" fontAlgn="ctr"/>
                      <a:r>
                        <a:rPr lang="fr-FR" sz="900" b="0" i="0" u="none" strike="noStrike" dirty="0">
                          <a:solidFill>
                            <a:srgbClr val="002E41"/>
                          </a:solidFill>
                          <a:effectLst/>
                          <a:latin typeface="Arial" panose="020B0604020202020204" pitchFamily="34" charset="0"/>
                        </a:rPr>
                        <a:t>Duns </a:t>
                      </a:r>
                      <a:r>
                        <a:rPr lang="fr-FR" sz="900" b="0" i="0" u="none" strike="noStrike" dirty="0" err="1">
                          <a:solidFill>
                            <a:srgbClr val="002E41"/>
                          </a:solidFill>
                          <a:effectLst/>
                          <a:latin typeface="Arial" panose="020B0604020202020204" pitchFamily="34" charset="0"/>
                        </a:rPr>
                        <a:t>is</a:t>
                      </a:r>
                      <a:r>
                        <a:rPr lang="fr-FR" sz="900" b="0" i="0" u="none" strike="noStrike" dirty="0">
                          <a:solidFill>
                            <a:srgbClr val="002E41"/>
                          </a:solidFill>
                          <a:effectLst/>
                          <a:latin typeface="Arial" panose="020B0604020202020204" pitchFamily="34" charset="0"/>
                        </a:rPr>
                        <a:t> not </a:t>
                      </a:r>
                      <a:r>
                        <a:rPr lang="fr-FR" sz="900" b="0" i="0" u="none" strike="noStrike" dirty="0" err="1">
                          <a:solidFill>
                            <a:srgbClr val="002E41"/>
                          </a:solidFill>
                          <a:effectLst/>
                          <a:latin typeface="Arial" panose="020B0604020202020204" pitchFamily="34" charset="0"/>
                        </a:rPr>
                        <a:t>deleted</a:t>
                      </a:r>
                      <a:r>
                        <a:rPr lang="fr-FR" sz="900" b="0" i="0" u="none" strike="noStrike" dirty="0">
                          <a:solidFill>
                            <a:srgbClr val="002E41"/>
                          </a:solidFill>
                          <a:effectLst/>
                          <a:latin typeface="Arial" panose="020B0604020202020204" pitchFamily="34" charset="0"/>
                        </a:rPr>
                        <a:t> </a:t>
                      </a:r>
                      <a:r>
                        <a:rPr lang="fr-FR" sz="900" b="0" i="0" u="none" strike="noStrike" dirty="0" err="1">
                          <a:solidFill>
                            <a:srgbClr val="002E41"/>
                          </a:solidFill>
                          <a:effectLst/>
                          <a:latin typeface="Arial" panose="020B0604020202020204" pitchFamily="34" charset="0"/>
                        </a:rPr>
                        <a:t>anymore</a:t>
                      </a:r>
                      <a:endParaRPr lang="fr-FR" sz="900" b="0" i="0" u="none" strike="noStrike" dirty="0">
                        <a:solidFill>
                          <a:srgbClr val="002E41"/>
                        </a:solidFill>
                        <a:effectLst/>
                        <a:latin typeface="Arial" panose="020B0604020202020204" pitchFamily="34" charset="0"/>
                      </a:endParaRP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UNDELETE</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l" fontAlgn="t"/>
                      <a:r>
                        <a:rPr lang="en-US" sz="1000" dirty="0"/>
                        <a:t>For the universe registration, a SEED record is included only if the Registration has Seed File = True.</a:t>
                      </a:r>
                      <a:endParaRPr lang="fr-FR" sz="1000" b="0" i="0" u="none" strike="noStrike" kern="1200" dirty="0">
                        <a:solidFill>
                          <a:srgbClr val="002E41"/>
                        </a:solidFill>
                        <a:effectLst/>
                        <a:latin typeface="Arial" panose="020B0604020202020204" pitchFamily="34" charset="0"/>
                        <a:ea typeface="+mn-ea"/>
                        <a:cs typeface="+mn-cs"/>
                      </a:endParaRP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4086242974"/>
                  </a:ext>
                </a:extLst>
              </a:tr>
              <a:tr h="339447">
                <a:tc vMerge="1">
                  <a:txBody>
                    <a:bodyPr/>
                    <a:lstStyle/>
                    <a:p>
                      <a:endParaRPr lang="fr-FR"/>
                    </a:p>
                  </a:txBody>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SEED</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l" fontAlgn="t"/>
                      <a:r>
                        <a:rPr lang="en-US" sz="1000" dirty="0"/>
                        <a:t>For the LOD registration, a SEED record is included if Registration for Seed File = True OR the </a:t>
                      </a:r>
                      <a:r>
                        <a:rPr lang="en-US" sz="1000" dirty="0" err="1"/>
                        <a:t>notificationType</a:t>
                      </a:r>
                      <a:r>
                        <a:rPr lang="en-US" sz="1000" dirty="0"/>
                        <a:t> is FULL_PRODUCT</a:t>
                      </a:r>
                      <a:endParaRPr lang="fr-FR" sz="1000" b="0" i="0" u="none" strike="noStrike" kern="1200" dirty="0">
                        <a:solidFill>
                          <a:srgbClr val="002E41"/>
                        </a:solidFill>
                        <a:effectLst/>
                        <a:latin typeface="Arial" panose="020B0604020202020204" pitchFamily="34" charset="0"/>
                        <a:ea typeface="+mn-ea"/>
                        <a:cs typeface="+mn-cs"/>
                      </a:endParaRP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968171141"/>
                  </a:ext>
                </a:extLst>
              </a:tr>
              <a:tr h="522227">
                <a:tc>
                  <a:txBody>
                    <a:bodyPr/>
                    <a:lstStyle/>
                    <a:p>
                      <a:pPr algn="l" fontAlgn="ctr"/>
                      <a:r>
                        <a:rPr lang="en-US" sz="900" b="0" i="0" u="none" strike="noStrike" dirty="0">
                          <a:solidFill>
                            <a:srgbClr val="002E41"/>
                          </a:solidFill>
                          <a:effectLst/>
                          <a:latin typeface="Arial" panose="020B0604020202020204" pitchFamily="34" charset="0"/>
                        </a:rPr>
                        <a:t>Data changes for a DUNS may include: New content, deleted content, and updated content.</a:t>
                      </a:r>
                      <a:endParaRPr lang="fr-FR" sz="900" b="0" i="0" u="none" strike="noStrike" dirty="0">
                        <a:solidFill>
                          <a:srgbClr val="002E41"/>
                        </a:solidFill>
                        <a:effectLst/>
                        <a:latin typeface="Arial" panose="020B0604020202020204" pitchFamily="34" charset="0"/>
                      </a:endParaRP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UPDATE</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fr-FR" sz="1000" b="0" i="0" u="none" strike="noStrike" kern="1200" dirty="0">
                          <a:solidFill>
                            <a:srgbClr val="002E41"/>
                          </a:solidFill>
                          <a:effectLst/>
                          <a:latin typeface="Arial" panose="020B0604020202020204" pitchFamily="34" charset="0"/>
                          <a:ea typeface="+mn-ea"/>
                          <a:cs typeface="+mn-cs"/>
                        </a:rPr>
                        <a:t>UPDATE </a:t>
                      </a:r>
                      <a:r>
                        <a:rPr lang="fr-FR" sz="1000" b="0" i="0" u="none" strike="noStrike" kern="1200" dirty="0" err="1">
                          <a:solidFill>
                            <a:srgbClr val="002E41"/>
                          </a:solidFill>
                          <a:effectLst/>
                          <a:latin typeface="Arial" panose="020B0604020202020204" pitchFamily="34" charset="0"/>
                          <a:ea typeface="+mn-ea"/>
                          <a:cs typeface="+mn-cs"/>
                        </a:rPr>
                        <a:t>depends</a:t>
                      </a:r>
                      <a:r>
                        <a:rPr lang="fr-FR" sz="1000" b="0" i="0" u="none" strike="noStrike" kern="1200" dirty="0">
                          <a:solidFill>
                            <a:srgbClr val="002E41"/>
                          </a:solidFill>
                          <a:effectLst/>
                          <a:latin typeface="Arial" panose="020B0604020202020204" pitchFamily="34" charset="0"/>
                          <a:ea typeface="+mn-ea"/>
                          <a:cs typeface="+mn-cs"/>
                        </a:rPr>
                        <a:t> on input Registration </a:t>
                      </a:r>
                      <a:r>
                        <a:rPr lang="fr-FR" sz="1000" b="0" i="0" u="none" strike="noStrike" kern="1200" dirty="0" err="1">
                          <a:solidFill>
                            <a:srgbClr val="002E41"/>
                          </a:solidFill>
                          <a:effectLst/>
                          <a:latin typeface="Arial" panose="020B0604020202020204" pitchFamily="34" charset="0"/>
                          <a:ea typeface="+mn-ea"/>
                          <a:cs typeface="+mn-cs"/>
                        </a:rPr>
                        <a:t>notificationType</a:t>
                      </a:r>
                      <a:r>
                        <a:rPr lang="fr-FR" sz="1000" b="0" i="0" u="none" strike="noStrike" kern="1200" dirty="0">
                          <a:solidFill>
                            <a:srgbClr val="002E41"/>
                          </a:solidFill>
                          <a:effectLst/>
                          <a:latin typeface="Arial" panose="020B0604020202020204" pitchFamily="34" charset="0"/>
                          <a:ea typeface="+mn-ea"/>
                          <a:cs typeface="+mn-cs"/>
                        </a:rPr>
                        <a:t>.</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6449800"/>
                  </a:ext>
                </a:extLst>
              </a:tr>
              <a:tr h="507865">
                <a:tc>
                  <a:txBody>
                    <a:bodyPr/>
                    <a:lstStyle/>
                    <a:p>
                      <a:pPr algn="l" fontAlgn="ctr"/>
                      <a:r>
                        <a:rPr lang="en-US" sz="900" dirty="0"/>
                        <a:t>DUNS-A is transferred to DUNS-B; DUNS-A was in the portfolio. DUNS-B is no longer.</a:t>
                      </a:r>
                      <a:endParaRPr lang="fr-FR" sz="900" b="0" i="0" u="none" strike="noStrike" dirty="0">
                        <a:solidFill>
                          <a:srgbClr val="002E41"/>
                        </a:solidFill>
                        <a:effectLst/>
                        <a:latin typeface="Arial" panose="020B0604020202020204" pitchFamily="34" charset="0"/>
                      </a:endParaRP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marL="0" algn="ctr" defTabSz="815919" rtl="0" eaLnBrk="1" fontAlgn="ctr" latinLnBrk="0" hangingPunct="1"/>
                      <a:r>
                        <a:rPr lang="fr-FR" sz="800" b="0" i="0" u="none" strike="noStrike" kern="1200" dirty="0">
                          <a:solidFill>
                            <a:srgbClr val="002E41"/>
                          </a:solidFill>
                          <a:effectLst/>
                          <a:latin typeface="Arial" panose="020B0604020202020204" pitchFamily="34" charset="0"/>
                          <a:ea typeface="+mn-ea"/>
                          <a:cs typeface="+mn-cs"/>
                        </a:rPr>
                        <a:t>(DUNS-A)</a:t>
                      </a:r>
                    </a:p>
                    <a:p>
                      <a:pPr marL="0" algn="ctr" defTabSz="815919" rtl="0" eaLnBrk="1" fontAlgn="ctr" latinLnBrk="0" hangingPunct="1"/>
                      <a:r>
                        <a:rPr lang="fr-FR" sz="800" b="0" i="0" u="none" strike="noStrike" kern="1200" dirty="0">
                          <a:solidFill>
                            <a:srgbClr val="002E41"/>
                          </a:solidFill>
                          <a:effectLst/>
                          <a:latin typeface="Arial" panose="020B0604020202020204" pitchFamily="34" charset="0"/>
                          <a:ea typeface="+mn-ea"/>
                          <a:cs typeface="+mn-cs"/>
                        </a:rPr>
                        <a:t>TRANSFER</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marL="0" algn="ctr" defTabSz="725668" rtl="0" eaLnBrk="1" fontAlgn="t" latinLnBrk="0" hangingPunct="1"/>
                      <a:r>
                        <a:rPr lang="fr-FR" sz="1428" kern="1200" dirty="0">
                          <a:solidFill>
                            <a:schemeClr val="dk1"/>
                          </a:solidFill>
                          <a:latin typeface="+mn-lt"/>
                          <a:ea typeface="+mn-ea"/>
                          <a:cs typeface="+mn-cs"/>
                        </a:rPr>
                        <a:t>Modifiez l'enregistrement pour supprimer DUNS-A et ajouter DUNS-B.</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2210552413"/>
                  </a:ext>
                </a:extLst>
              </a:tr>
              <a:tr h="612670">
                <a:tc>
                  <a:txBody>
                    <a:bodyPr/>
                    <a:lstStyle/>
                    <a:p>
                      <a:pPr algn="l" fontAlgn="ctr"/>
                      <a:r>
                        <a:rPr lang="en-US" sz="900" dirty="0"/>
                        <a:t>DUNS-A is transferred to DUNS-B; DUNS-B was in the portfolio; DUNS-A is no longer.</a:t>
                      </a:r>
                      <a:endParaRPr lang="fr-FR" sz="900" b="0" i="0" u="none" strike="noStrike" dirty="0">
                        <a:solidFill>
                          <a:srgbClr val="002E41"/>
                        </a:solidFill>
                        <a:effectLst/>
                        <a:latin typeface="Arial" panose="020B0604020202020204" pitchFamily="34" charset="0"/>
                      </a:endParaRP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algn="ctr" defTabSz="815919" rtl="0" eaLnBrk="1" fontAlgn="t" latinLnBrk="0" hangingPunct="1"/>
                      <a:r>
                        <a:rPr lang="fr-FR" sz="800" b="0" i="0" u="none" strike="noStrike" kern="1200" dirty="0">
                          <a:solidFill>
                            <a:srgbClr val="002E41"/>
                          </a:solidFill>
                          <a:effectLst/>
                          <a:latin typeface="Arial" panose="020B0604020202020204" pitchFamily="34" charset="0"/>
                          <a:ea typeface="+mn-ea"/>
                          <a:cs typeface="+mn-cs"/>
                        </a:rPr>
                        <a:t>¨no notifications</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t"/>
                      <a:r>
                        <a:rPr lang="fr-FR" sz="1000" b="0" i="0" u="none" strike="noStrike" kern="1200" dirty="0">
                          <a:solidFill>
                            <a:srgbClr val="002E41"/>
                          </a:solidFill>
                          <a:effectLst/>
                          <a:latin typeface="Arial" panose="020B0604020202020204" pitchFamily="34" charset="0"/>
                          <a:ea typeface="+mn-ea"/>
                          <a:cs typeface="+mn-cs"/>
                        </a:rPr>
                        <a:t> </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0814528"/>
                  </a:ext>
                </a:extLst>
              </a:tr>
              <a:tr h="158456">
                <a:tc>
                  <a:txBody>
                    <a:bodyPr/>
                    <a:lstStyle/>
                    <a:p>
                      <a:pPr algn="l" fontAlgn="ctr"/>
                      <a:r>
                        <a:rPr lang="fr-FR" sz="900" b="0" i="0" u="none" strike="noStrike" dirty="0">
                          <a:solidFill>
                            <a:srgbClr val="002E41"/>
                          </a:solidFill>
                          <a:effectLst/>
                          <a:latin typeface="Arial" panose="020B0604020202020204" pitchFamily="34" charset="0"/>
                        </a:rPr>
                        <a:t>DUNS </a:t>
                      </a:r>
                      <a:r>
                        <a:rPr lang="fr-FR" sz="900" b="0" i="0" u="none" strike="noStrike" dirty="0" err="1">
                          <a:solidFill>
                            <a:srgbClr val="002E41"/>
                          </a:solidFill>
                          <a:effectLst/>
                          <a:latin typeface="Arial" panose="020B0604020202020204" pitchFamily="34" charset="0"/>
                        </a:rPr>
                        <a:t>is</a:t>
                      </a:r>
                      <a:r>
                        <a:rPr lang="fr-FR" sz="900" b="0" i="0" u="none" strike="noStrike" dirty="0">
                          <a:solidFill>
                            <a:srgbClr val="002E41"/>
                          </a:solidFill>
                          <a:effectLst/>
                          <a:latin typeface="Arial" panose="020B0604020202020204" pitchFamily="34" charset="0"/>
                        </a:rPr>
                        <a:t> </a:t>
                      </a:r>
                      <a:r>
                        <a:rPr lang="fr-FR" sz="900" b="0" i="0" u="none" strike="noStrike" dirty="0" err="1">
                          <a:solidFill>
                            <a:srgbClr val="002E41"/>
                          </a:solidFill>
                          <a:effectLst/>
                          <a:latin typeface="Arial" panose="020B0604020202020204" pitchFamily="34" charset="0"/>
                        </a:rPr>
                        <a:t>under</a:t>
                      </a:r>
                      <a:r>
                        <a:rPr lang="fr-FR" sz="900" b="0" i="0" u="none" strike="noStrike" dirty="0">
                          <a:solidFill>
                            <a:srgbClr val="002E41"/>
                          </a:solidFill>
                          <a:effectLst/>
                          <a:latin typeface="Arial" panose="020B0604020202020204" pitchFamily="34" charset="0"/>
                        </a:rPr>
                        <a:t> </a:t>
                      </a:r>
                      <a:r>
                        <a:rPr lang="fr-FR" sz="900" b="0" i="0" u="none" strike="noStrike" dirty="0" err="1">
                          <a:solidFill>
                            <a:srgbClr val="002E41"/>
                          </a:solidFill>
                          <a:effectLst/>
                          <a:latin typeface="Arial" panose="020B0604020202020204" pitchFamily="34" charset="0"/>
                        </a:rPr>
                        <a:t>review</a:t>
                      </a:r>
                      <a:endParaRPr lang="fr-FR" sz="900" b="0" i="0" u="none" strike="noStrike" dirty="0">
                        <a:solidFill>
                          <a:srgbClr val="002E41"/>
                        </a:solidFill>
                        <a:effectLst/>
                        <a:latin typeface="Arial" panose="020B0604020202020204" pitchFamily="34" charset="0"/>
                      </a:endParaRP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UNDER_REVIEW</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l" fontAlgn="t"/>
                      <a:r>
                        <a:rPr lang="fr-FR" sz="1000" b="0" i="0" u="none" strike="noStrike" kern="1200" dirty="0">
                          <a:solidFill>
                            <a:srgbClr val="002E41"/>
                          </a:solidFill>
                          <a:effectLst/>
                          <a:latin typeface="Arial" panose="020B0604020202020204" pitchFamily="34" charset="0"/>
                          <a:ea typeface="+mn-ea"/>
                          <a:cs typeface="+mn-cs"/>
                        </a:rPr>
                        <a:t> </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598651247"/>
                  </a:ext>
                </a:extLst>
              </a:tr>
              <a:tr h="0">
                <a:tc>
                  <a:txBody>
                    <a:bodyPr/>
                    <a:lstStyle/>
                    <a:p>
                      <a:pPr algn="l" fontAlgn="ctr"/>
                      <a:r>
                        <a:rPr lang="en-US" sz="900" dirty="0"/>
                        <a:t>The DUNS revision is finalized.</a:t>
                      </a:r>
                      <a:endParaRPr lang="fr-FR" sz="900" b="0" i="0" u="none" strike="noStrike" dirty="0">
                        <a:solidFill>
                          <a:srgbClr val="002E41"/>
                        </a:solidFill>
                        <a:effectLst/>
                        <a:latin typeface="Arial" panose="020B0604020202020204" pitchFamily="34" charset="0"/>
                      </a:endParaRP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REVIEWED</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r>
                        <a:rPr lang="en-US" sz="1000" dirty="0"/>
                        <a:t>SEED is included only if the registration includes the SEED request.</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9438169"/>
                  </a:ext>
                </a:extLst>
              </a:tr>
              <a:tr h="257196">
                <a:tc>
                  <a:txBody>
                    <a:bodyPr/>
                    <a:lstStyle/>
                    <a:p>
                      <a:pPr algn="l" fontAlgn="ctr"/>
                      <a:r>
                        <a:rPr lang="fr-FR" sz="900" b="0" i="0" u="none" strike="noStrike" dirty="0">
                          <a:solidFill>
                            <a:srgbClr val="002E41"/>
                          </a:solidFill>
                          <a:effectLst/>
                          <a:latin typeface="Arial" panose="020B0604020202020204" pitchFamily="34" charset="0"/>
                        </a:rPr>
                        <a:t>DUNS </a:t>
                      </a:r>
                      <a:r>
                        <a:rPr lang="fr-FR" sz="900" b="0" i="0" u="none" strike="noStrike" dirty="0" err="1">
                          <a:solidFill>
                            <a:srgbClr val="002E41"/>
                          </a:solidFill>
                          <a:effectLst/>
                          <a:latin typeface="Arial" panose="020B0604020202020204" pitchFamily="34" charset="0"/>
                        </a:rPr>
                        <a:t>is</a:t>
                      </a:r>
                      <a:r>
                        <a:rPr lang="fr-FR" sz="900" b="0" i="0" u="none" strike="noStrike" dirty="0">
                          <a:solidFill>
                            <a:srgbClr val="002E41"/>
                          </a:solidFill>
                          <a:effectLst/>
                          <a:latin typeface="Arial" panose="020B0604020202020204" pitchFamily="34" charset="0"/>
                        </a:rPr>
                        <a:t> </a:t>
                      </a:r>
                      <a:r>
                        <a:rPr lang="fr-FR" sz="900" b="0" i="0" u="none" strike="noStrike" dirty="0" err="1">
                          <a:solidFill>
                            <a:srgbClr val="002E41"/>
                          </a:solidFill>
                          <a:effectLst/>
                          <a:latin typeface="Arial" panose="020B0604020202020204" pitchFamily="34" charset="0"/>
                        </a:rPr>
                        <a:t>removed</a:t>
                      </a:r>
                      <a:r>
                        <a:rPr lang="fr-FR" sz="900" b="0" i="0" u="none" strike="noStrike" dirty="0">
                          <a:solidFill>
                            <a:srgbClr val="002E41"/>
                          </a:solidFill>
                          <a:effectLst/>
                          <a:latin typeface="Arial" panose="020B0604020202020204" pitchFamily="34" charset="0"/>
                        </a:rPr>
                        <a:t> </a:t>
                      </a:r>
                      <a:r>
                        <a:rPr lang="fr-FR" sz="900" b="0" i="0" u="none" strike="noStrike" dirty="0" err="1">
                          <a:solidFill>
                            <a:srgbClr val="002E41"/>
                          </a:solidFill>
                          <a:effectLst/>
                          <a:latin typeface="Arial" panose="020B0604020202020204" pitchFamily="34" charset="0"/>
                        </a:rPr>
                        <a:t>from</a:t>
                      </a:r>
                      <a:r>
                        <a:rPr lang="fr-FR" sz="900" b="0" i="0" u="none" strike="noStrike" dirty="0">
                          <a:solidFill>
                            <a:srgbClr val="002E41"/>
                          </a:solidFill>
                          <a:effectLst/>
                          <a:latin typeface="Arial" panose="020B0604020202020204" pitchFamily="34" charset="0"/>
                        </a:rPr>
                        <a:t> monitoring</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REMOVED</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tc>
                  <a:txBody>
                    <a:bodyPr/>
                    <a:lstStyle/>
                    <a:p>
                      <a:pPr algn="l" fontAlgn="t"/>
                      <a:r>
                        <a:rPr lang="fr-FR" sz="1000" b="0" i="0" u="none" strike="noStrike" kern="1200" dirty="0">
                          <a:solidFill>
                            <a:srgbClr val="002E41"/>
                          </a:solidFill>
                          <a:effectLst/>
                          <a:latin typeface="Arial" panose="020B0604020202020204" pitchFamily="34" charset="0"/>
                          <a:ea typeface="+mn-ea"/>
                          <a:cs typeface="+mn-cs"/>
                        </a:rPr>
                        <a:t> </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397518459"/>
                  </a:ext>
                </a:extLst>
              </a:tr>
              <a:tr h="306808">
                <a:tc>
                  <a:txBody>
                    <a:bodyPr/>
                    <a:lstStyle/>
                    <a:p>
                      <a:pPr algn="l" fontAlgn="ctr"/>
                      <a:r>
                        <a:rPr lang="fr-FR" sz="900" b="0" i="0" u="none" strike="noStrike" dirty="0">
                          <a:solidFill>
                            <a:srgbClr val="002E41"/>
                          </a:solidFill>
                          <a:effectLst/>
                          <a:latin typeface="Arial" panose="020B0604020202020204" pitchFamily="34" charset="0"/>
                        </a:rPr>
                        <a:t>DUNS </a:t>
                      </a:r>
                      <a:r>
                        <a:rPr lang="fr-FR" sz="900" b="0" i="0" u="none" strike="noStrike" dirty="0" err="1">
                          <a:solidFill>
                            <a:srgbClr val="002E41"/>
                          </a:solidFill>
                          <a:effectLst/>
                          <a:latin typeface="Arial" panose="020B0604020202020204" pitchFamily="34" charset="0"/>
                        </a:rPr>
                        <a:t>is</a:t>
                      </a:r>
                      <a:r>
                        <a:rPr lang="fr-FR" sz="900" b="0" i="0" u="none" strike="noStrike" dirty="0">
                          <a:solidFill>
                            <a:srgbClr val="002E41"/>
                          </a:solidFill>
                          <a:effectLst/>
                          <a:latin typeface="Arial" panose="020B0604020202020204" pitchFamily="34" charset="0"/>
                        </a:rPr>
                        <a:t> </a:t>
                      </a:r>
                      <a:r>
                        <a:rPr lang="fr-FR" sz="900" b="0" i="0" u="none" strike="noStrike" dirty="0" err="1">
                          <a:solidFill>
                            <a:srgbClr val="002E41"/>
                          </a:solidFill>
                          <a:effectLst/>
                          <a:latin typeface="Arial" panose="020B0604020202020204" pitchFamily="34" charset="0"/>
                        </a:rPr>
                        <a:t>under</a:t>
                      </a:r>
                      <a:r>
                        <a:rPr lang="fr-FR" sz="900" b="0" i="0" u="none" strike="noStrike" dirty="0">
                          <a:solidFill>
                            <a:srgbClr val="002E41"/>
                          </a:solidFill>
                          <a:effectLst/>
                          <a:latin typeface="Arial" panose="020B0604020202020204" pitchFamily="34" charset="0"/>
                        </a:rPr>
                        <a:t> </a:t>
                      </a:r>
                      <a:r>
                        <a:rPr lang="fr-FR" sz="900" b="0" i="0" u="none" strike="noStrike" dirty="0" err="1">
                          <a:solidFill>
                            <a:srgbClr val="002E41"/>
                          </a:solidFill>
                          <a:effectLst/>
                          <a:latin typeface="Arial" panose="020B0604020202020204" pitchFamily="34" charset="0"/>
                        </a:rPr>
                        <a:t>review</a:t>
                      </a:r>
                      <a:r>
                        <a:rPr lang="fr-FR" sz="900" b="0" i="0" u="none" strike="noStrike" dirty="0">
                          <a:solidFill>
                            <a:srgbClr val="002E41"/>
                          </a:solidFill>
                          <a:effectLst/>
                          <a:latin typeface="Arial" panose="020B0604020202020204" pitchFamily="34" charset="0"/>
                        </a:rPr>
                        <a:t> and </a:t>
                      </a:r>
                      <a:r>
                        <a:rPr lang="fr-FR" sz="900" b="0" i="0" u="none" strike="noStrike" dirty="0" err="1">
                          <a:solidFill>
                            <a:srgbClr val="002E41"/>
                          </a:solidFill>
                          <a:effectLst/>
                          <a:latin typeface="Arial" panose="020B0604020202020204" pitchFamily="34" charset="0"/>
                        </a:rPr>
                        <a:t>transfered</a:t>
                      </a:r>
                      <a:endParaRPr lang="fr-FR" sz="900" b="0" i="0" u="none" strike="noStrike" dirty="0">
                        <a:solidFill>
                          <a:srgbClr val="002E41"/>
                        </a:solidFill>
                        <a:effectLst/>
                        <a:latin typeface="Arial" panose="020B0604020202020204" pitchFamily="34" charset="0"/>
                      </a:endParaRP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fr-FR" sz="800" b="0" i="0" u="none" strike="noStrike" kern="1200" dirty="0">
                          <a:solidFill>
                            <a:srgbClr val="002E41"/>
                          </a:solidFill>
                          <a:effectLst/>
                          <a:latin typeface="Arial" panose="020B0604020202020204" pitchFamily="34" charset="0"/>
                          <a:ea typeface="+mn-ea"/>
                          <a:cs typeface="+mn-cs"/>
                        </a:rPr>
                        <a:t>TRANSFER</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fr-FR" sz="1000" b="0" i="0" u="none" strike="noStrike" kern="1200" dirty="0">
                          <a:solidFill>
                            <a:srgbClr val="002E41"/>
                          </a:solidFill>
                          <a:effectLst/>
                          <a:latin typeface="Arial" panose="020B0604020202020204" pitchFamily="34" charset="0"/>
                          <a:ea typeface="+mn-ea"/>
                          <a:cs typeface="+mn-cs"/>
                        </a:rPr>
                        <a:t> </a:t>
                      </a:r>
                    </a:p>
                  </a:txBody>
                  <a:tcPr marL="6548" marR="6548" marT="654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10473979"/>
                  </a:ext>
                </a:extLst>
              </a:tr>
            </a:tbl>
          </a:graphicData>
        </a:graphic>
      </p:graphicFrame>
      <p:sp>
        <p:nvSpPr>
          <p:cNvPr id="3" name="Titre 2">
            <a:extLst>
              <a:ext uri="{FF2B5EF4-FFF2-40B4-BE49-F238E27FC236}">
                <a16:creationId xmlns:a16="http://schemas.microsoft.com/office/drawing/2014/main" id="{006CEE38-6BA2-B166-DA3F-422BAFA1243E}"/>
              </a:ext>
            </a:extLst>
          </p:cNvPr>
          <p:cNvSpPr txBox="1">
            <a:spLocks/>
          </p:cNvSpPr>
          <p:nvPr/>
        </p:nvSpPr>
        <p:spPr>
          <a:xfrm>
            <a:off x="105877" y="102783"/>
            <a:ext cx="10773261" cy="551424"/>
          </a:xfrm>
          <a:prstGeom prst="rect">
            <a:avLst/>
          </a:prstGeom>
        </p:spPr>
        <p:txBody>
          <a:bodyPr lIns="91425" tIns="91425" rIns="91425" bIns="91425" anchor="t" anchorCtr="0">
            <a:noAutofit/>
          </a:bodyPr>
          <a:lstStyle>
            <a:lvl1pPr lvl="0" algn="l" defTabSz="815919" rtl="0" eaLnBrk="1" latinLnBrk="0" hangingPunct="1">
              <a:lnSpc>
                <a:spcPct val="90000"/>
              </a:lnSpc>
              <a:spcBef>
                <a:spcPts val="0"/>
              </a:spcBef>
              <a:buNone/>
              <a:defRPr sz="3926" kern="1200">
                <a:solidFill>
                  <a:schemeClr val="tx1"/>
                </a:solidFill>
                <a:latin typeface="+mj-lt"/>
                <a:ea typeface="+mj-ea"/>
                <a:cs typeface="+mj-cs"/>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fr-FR" sz="2400" b="1" dirty="0">
                <a:solidFill>
                  <a:srgbClr val="42C1C6"/>
                </a:solidFill>
                <a:latin typeface="Century Gothic" panose="020B0502020202020204" pitchFamily="34" charset="0"/>
                <a:cs typeface="Arial" panose="020B0604020202020204" pitchFamily="34" charset="0"/>
              </a:rPr>
              <a:t>Notification management 1/2</a:t>
            </a:r>
            <a:endParaRPr lang="fr-FR" sz="2400" dirty="0"/>
          </a:p>
        </p:txBody>
      </p:sp>
    </p:spTree>
    <p:extLst>
      <p:ext uri="{BB962C8B-B14F-4D97-AF65-F5344CB8AC3E}">
        <p14:creationId xmlns:p14="http://schemas.microsoft.com/office/powerpoint/2010/main" val="99265948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 coins arrondis 14">
            <a:extLst>
              <a:ext uri="{FF2B5EF4-FFF2-40B4-BE49-F238E27FC236}">
                <a16:creationId xmlns:a16="http://schemas.microsoft.com/office/drawing/2014/main" id="{AFFF2A4B-4024-4335-A885-059FB0D451D2}"/>
              </a:ext>
            </a:extLst>
          </p:cNvPr>
          <p:cNvSpPr/>
          <p:nvPr/>
        </p:nvSpPr>
        <p:spPr>
          <a:xfrm>
            <a:off x="3612511" y="1117413"/>
            <a:ext cx="7075471" cy="290846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 coins arrondis 1">
            <a:extLst>
              <a:ext uri="{FF2B5EF4-FFF2-40B4-BE49-F238E27FC236}">
                <a16:creationId xmlns:a16="http://schemas.microsoft.com/office/drawing/2014/main" id="{2397C7AD-ACBB-481B-B486-4A1FBF6A2379}"/>
              </a:ext>
            </a:extLst>
          </p:cNvPr>
          <p:cNvSpPr/>
          <p:nvPr/>
        </p:nvSpPr>
        <p:spPr>
          <a:xfrm>
            <a:off x="119194" y="1117414"/>
            <a:ext cx="3465211" cy="2908461"/>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22" name="Diagramme 21">
            <a:extLst>
              <a:ext uri="{FF2B5EF4-FFF2-40B4-BE49-F238E27FC236}">
                <a16:creationId xmlns:a16="http://schemas.microsoft.com/office/drawing/2014/main" id="{C5E01CD7-9851-4853-9606-D586438E6FAD}"/>
              </a:ext>
            </a:extLst>
          </p:cNvPr>
          <p:cNvGraphicFramePr/>
          <p:nvPr>
            <p:extLst>
              <p:ext uri="{D42A27DB-BD31-4B8C-83A1-F6EECF244321}">
                <p14:modId xmlns:p14="http://schemas.microsoft.com/office/powerpoint/2010/main" val="1146625250"/>
              </p:ext>
            </p:extLst>
          </p:nvPr>
        </p:nvGraphicFramePr>
        <p:xfrm>
          <a:off x="145428" y="381032"/>
          <a:ext cx="10512574" cy="4875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re 2"/>
          <p:cNvSpPr>
            <a:spLocks noGrp="1"/>
          </p:cNvSpPr>
          <p:nvPr>
            <p:ph type="title"/>
          </p:nvPr>
        </p:nvSpPr>
        <p:spPr>
          <a:xfrm>
            <a:off x="221136" y="26963"/>
            <a:ext cx="9791224" cy="551424"/>
          </a:xfrm>
        </p:spPr>
        <p:txBody>
          <a:bodyPr>
            <a:normAutofit/>
          </a:bodyPr>
          <a:lstStyle/>
          <a:p>
            <a:r>
              <a:rPr lang="fr-FR" sz="2700" b="1" dirty="0">
                <a:solidFill>
                  <a:srgbClr val="42C1C6"/>
                </a:solidFill>
                <a:latin typeface="Century Gothic" panose="020B0502020202020204" pitchFamily="34" charset="0"/>
                <a:cs typeface="Arial" panose="020B0604020202020204" pitchFamily="34" charset="0"/>
              </a:rPr>
              <a:t>Notification Process: macro-</a:t>
            </a:r>
            <a:r>
              <a:rPr lang="fr-FR" sz="2700" b="1" dirty="0" err="1">
                <a:solidFill>
                  <a:srgbClr val="42C1C6"/>
                </a:solidFill>
                <a:latin typeface="Century Gothic" panose="020B0502020202020204" pitchFamily="34" charset="0"/>
                <a:cs typeface="Arial" panose="020B0604020202020204" pitchFamily="34" charset="0"/>
              </a:rPr>
              <a:t>steps</a:t>
            </a:r>
            <a:endParaRPr lang="fr-FR" dirty="0"/>
          </a:p>
        </p:txBody>
      </p:sp>
      <p:sp>
        <p:nvSpPr>
          <p:cNvPr id="19" name="ZoneTexte 18">
            <a:extLst>
              <a:ext uri="{FF2B5EF4-FFF2-40B4-BE49-F238E27FC236}">
                <a16:creationId xmlns:a16="http://schemas.microsoft.com/office/drawing/2014/main" id="{0C102B9F-9C3B-4FB0-A3C0-3A2EF3E6FDF8}"/>
              </a:ext>
            </a:extLst>
          </p:cNvPr>
          <p:cNvSpPr txBox="1"/>
          <p:nvPr/>
        </p:nvSpPr>
        <p:spPr>
          <a:xfrm>
            <a:off x="226446" y="479020"/>
            <a:ext cx="9272923" cy="492443"/>
          </a:xfrm>
          <a:prstGeom prst="rect">
            <a:avLst/>
          </a:prstGeom>
          <a:noFill/>
        </p:spPr>
        <p:txBody>
          <a:bodyPr wrap="none" rtlCol="0">
            <a:spAutoFit/>
          </a:bodyPr>
          <a:lstStyle/>
          <a:p>
            <a:r>
              <a:rPr lang="en-US" sz="1400" dirty="0"/>
              <a:t>Objective: To enable the receipt of company update information from my database in order to keep this database up to date.</a:t>
            </a:r>
          </a:p>
          <a:p>
            <a:r>
              <a:rPr lang="fr-FR" sz="1200" b="1" dirty="0"/>
              <a:t>Documentation </a:t>
            </a:r>
            <a:r>
              <a:rPr lang="fr-FR" sz="1200" dirty="0"/>
              <a:t>: </a:t>
            </a:r>
            <a:r>
              <a:rPr lang="fr-FR" sz="1200" dirty="0">
                <a:hlinkClick r:id="rId7"/>
              </a:rPr>
              <a:t>https://directplus.documentation.dnb.com/html/guides/Monitor/Monitoring.html</a:t>
            </a:r>
            <a:endParaRPr lang="fr-FR" sz="1200" dirty="0"/>
          </a:p>
        </p:txBody>
      </p:sp>
      <p:sp>
        <p:nvSpPr>
          <p:cNvPr id="12" name="ZoneTexte 11">
            <a:extLst>
              <a:ext uri="{FF2B5EF4-FFF2-40B4-BE49-F238E27FC236}">
                <a16:creationId xmlns:a16="http://schemas.microsoft.com/office/drawing/2014/main" id="{67BB6080-9A8E-4524-BAE3-38FEFE2D832A}"/>
              </a:ext>
            </a:extLst>
          </p:cNvPr>
          <p:cNvSpPr txBox="1"/>
          <p:nvPr/>
        </p:nvSpPr>
        <p:spPr>
          <a:xfrm>
            <a:off x="8537584" y="2591588"/>
            <a:ext cx="1923570" cy="261610"/>
          </a:xfrm>
          <a:prstGeom prst="rect">
            <a:avLst/>
          </a:prstGeom>
          <a:noFill/>
        </p:spPr>
        <p:txBody>
          <a:bodyPr wrap="square" rtlCol="0">
            <a:spAutoFit/>
          </a:bodyPr>
          <a:lstStyle/>
          <a:p>
            <a:r>
              <a:rPr lang="fr-FR" sz="1100" dirty="0" err="1"/>
              <a:t>Integrate</a:t>
            </a:r>
            <a:r>
              <a:rPr lang="fr-FR" sz="1100" dirty="0"/>
              <a:t> update data</a:t>
            </a:r>
          </a:p>
        </p:txBody>
      </p:sp>
      <p:sp>
        <p:nvSpPr>
          <p:cNvPr id="21" name="ZoneTexte 20">
            <a:extLst>
              <a:ext uri="{FF2B5EF4-FFF2-40B4-BE49-F238E27FC236}">
                <a16:creationId xmlns:a16="http://schemas.microsoft.com/office/drawing/2014/main" id="{D650A9B9-A2AA-4D0B-ADD8-E5BA65328F88}"/>
              </a:ext>
            </a:extLst>
          </p:cNvPr>
          <p:cNvSpPr txBox="1"/>
          <p:nvPr/>
        </p:nvSpPr>
        <p:spPr>
          <a:xfrm>
            <a:off x="1374420" y="2300630"/>
            <a:ext cx="2202490" cy="830997"/>
          </a:xfrm>
          <a:prstGeom prst="rect">
            <a:avLst/>
          </a:prstGeom>
          <a:noFill/>
        </p:spPr>
        <p:txBody>
          <a:bodyPr wrap="square" rtlCol="0">
            <a:spAutoFit/>
          </a:bodyPr>
          <a:lstStyle/>
          <a:p>
            <a:r>
              <a:rPr lang="fr-FR" sz="1100" dirty="0"/>
              <a:t>- </a:t>
            </a:r>
            <a:r>
              <a:rPr lang="fr-FR" sz="1200" dirty="0"/>
              <a:t>Monitoring Portfolio Name</a:t>
            </a:r>
          </a:p>
          <a:p>
            <a:pPr>
              <a:buFont typeface="Arial" panose="020B0604020202020204" pitchFamily="34" charset="0"/>
              <a:buChar char="•"/>
            </a:pPr>
            <a:r>
              <a:rPr lang="fr-FR" sz="1200" dirty="0"/>
              <a:t>Information to monitor?</a:t>
            </a:r>
          </a:p>
          <a:p>
            <a:pPr>
              <a:buFont typeface="Arial" panose="020B0604020202020204" pitchFamily="34" charset="0"/>
              <a:buChar char="•"/>
            </a:pPr>
            <a:r>
              <a:rPr lang="fr-FR" sz="1200" dirty="0"/>
              <a:t>Data exchange </a:t>
            </a:r>
            <a:r>
              <a:rPr lang="fr-FR" sz="1200" dirty="0" err="1"/>
              <a:t>method</a:t>
            </a:r>
            <a:r>
              <a:rPr lang="fr-FR" sz="1200" dirty="0"/>
              <a:t>?</a:t>
            </a:r>
          </a:p>
          <a:p>
            <a:pPr>
              <a:buFont typeface="Arial" panose="020B0604020202020204" pitchFamily="34" charset="0"/>
              <a:buChar char="•"/>
            </a:pPr>
            <a:r>
              <a:rPr lang="fr-FR" sz="1200" dirty="0"/>
              <a:t>Etc.</a:t>
            </a:r>
          </a:p>
        </p:txBody>
      </p:sp>
      <p:sp>
        <p:nvSpPr>
          <p:cNvPr id="23" name="Rectangle 22">
            <a:extLst>
              <a:ext uri="{FF2B5EF4-FFF2-40B4-BE49-F238E27FC236}">
                <a16:creationId xmlns:a16="http://schemas.microsoft.com/office/drawing/2014/main" id="{0A672829-3F70-49A5-8624-47A1E4E21C93}"/>
              </a:ext>
            </a:extLst>
          </p:cNvPr>
          <p:cNvSpPr/>
          <p:nvPr/>
        </p:nvSpPr>
        <p:spPr>
          <a:xfrm>
            <a:off x="920853" y="4661671"/>
            <a:ext cx="9481632" cy="1050737"/>
          </a:xfrm>
          <a:prstGeom prst="rect">
            <a:avLst/>
          </a:prstGeom>
        </p:spPr>
        <p:txBody>
          <a:bodyPr wrap="square">
            <a:spAutoFit/>
          </a:bodyPr>
          <a:lstStyle/>
          <a:p>
            <a:r>
              <a:rPr lang="en-US" sz="1600" b="1" dirty="0">
                <a:solidFill>
                  <a:srgbClr val="FF0000"/>
                </a:solidFill>
              </a:rPr>
              <a:t>Billing rules:</a:t>
            </a:r>
          </a:p>
          <a:p>
            <a:pPr>
              <a:buFont typeface="Arial" panose="020B0604020202020204" pitchFamily="34" charset="0"/>
              <a:buChar char="•"/>
            </a:pPr>
            <a:r>
              <a:rPr lang="en-US" sz="1600" b="1" dirty="0">
                <a:solidFill>
                  <a:srgbClr val="FF0000"/>
                </a:solidFill>
              </a:rPr>
              <a:t>DUNS monitored for at least one day during the contract period will be billed.</a:t>
            </a:r>
          </a:p>
          <a:p>
            <a:pPr>
              <a:buFont typeface="Arial" panose="020B0604020202020204" pitchFamily="34" charset="0"/>
              <a:buChar char="•"/>
            </a:pPr>
            <a:r>
              <a:rPr lang="en-US" sz="1600" b="1" dirty="0">
                <a:solidFill>
                  <a:srgbClr val="FF0000"/>
                </a:solidFill>
              </a:rPr>
              <a:t>On the anniversary date, the DUNS under monitoring are automatically renewed for the following period.</a:t>
            </a:r>
          </a:p>
          <a:p>
            <a:endParaRPr lang="fr-FR" dirty="0">
              <a:solidFill>
                <a:schemeClr val="accent6"/>
              </a:solidFill>
            </a:endParaRPr>
          </a:p>
        </p:txBody>
      </p:sp>
      <p:pic>
        <p:nvPicPr>
          <p:cNvPr id="24" name="Image 23" descr="Une image contenant alimentation, dessin&#10;&#10;Description générée automatiquement">
            <a:extLst>
              <a:ext uri="{FF2B5EF4-FFF2-40B4-BE49-F238E27FC236}">
                <a16:creationId xmlns:a16="http://schemas.microsoft.com/office/drawing/2014/main" id="{E3D648C5-53FF-488D-A6DD-61782E95507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83282" y="4674572"/>
            <a:ext cx="737571" cy="737571"/>
          </a:xfrm>
          <a:prstGeom prst="rect">
            <a:avLst/>
          </a:prstGeom>
        </p:spPr>
      </p:pic>
      <p:sp>
        <p:nvSpPr>
          <p:cNvPr id="5" name="ZoneTexte 4">
            <a:extLst>
              <a:ext uri="{FF2B5EF4-FFF2-40B4-BE49-F238E27FC236}">
                <a16:creationId xmlns:a16="http://schemas.microsoft.com/office/drawing/2014/main" id="{D9209559-1FC9-4441-BFC6-44D30DF1CBE7}"/>
              </a:ext>
            </a:extLst>
          </p:cNvPr>
          <p:cNvSpPr txBox="1"/>
          <p:nvPr/>
        </p:nvSpPr>
        <p:spPr>
          <a:xfrm>
            <a:off x="297243" y="1248198"/>
            <a:ext cx="2759706" cy="531812"/>
          </a:xfrm>
          <a:prstGeom prst="rect">
            <a:avLst/>
          </a:prstGeom>
          <a:noFill/>
        </p:spPr>
        <p:txBody>
          <a:bodyPr wrap="square" rtlCol="0">
            <a:spAutoFit/>
          </a:bodyPr>
          <a:lstStyle/>
          <a:p>
            <a:pPr algn="ctr"/>
            <a:r>
              <a:rPr lang="en-US" dirty="0"/>
              <a:t>Preparation and Creation of the Monitoring Portfolio</a:t>
            </a:r>
            <a:endParaRPr lang="fr-FR" dirty="0"/>
          </a:p>
        </p:txBody>
      </p:sp>
      <p:sp>
        <p:nvSpPr>
          <p:cNvPr id="17" name="ZoneTexte 16">
            <a:extLst>
              <a:ext uri="{FF2B5EF4-FFF2-40B4-BE49-F238E27FC236}">
                <a16:creationId xmlns:a16="http://schemas.microsoft.com/office/drawing/2014/main" id="{59DE0C55-AD7F-4A42-9807-9A60DD446A48}"/>
              </a:ext>
            </a:extLst>
          </p:cNvPr>
          <p:cNvSpPr txBox="1"/>
          <p:nvPr/>
        </p:nvSpPr>
        <p:spPr>
          <a:xfrm>
            <a:off x="4577361" y="1107966"/>
            <a:ext cx="5359801" cy="312073"/>
          </a:xfrm>
          <a:prstGeom prst="rect">
            <a:avLst/>
          </a:prstGeom>
          <a:noFill/>
        </p:spPr>
        <p:txBody>
          <a:bodyPr wrap="none" rtlCol="0">
            <a:spAutoFit/>
          </a:bodyPr>
          <a:lstStyle/>
          <a:p>
            <a:pPr algn="ctr"/>
            <a:r>
              <a:rPr lang="en-US" dirty="0"/>
              <a:t>Use of the Monitoring Portfolio &amp; Retrieval of notifications via API call</a:t>
            </a:r>
            <a:endParaRPr lang="fr-FR" dirty="0"/>
          </a:p>
        </p:txBody>
      </p:sp>
      <p:sp>
        <p:nvSpPr>
          <p:cNvPr id="6" name="Rectangle : coins arrondis 5">
            <a:extLst>
              <a:ext uri="{FF2B5EF4-FFF2-40B4-BE49-F238E27FC236}">
                <a16:creationId xmlns:a16="http://schemas.microsoft.com/office/drawing/2014/main" id="{08266E35-76AA-1CDF-FE9F-C10AD06D4C53}"/>
              </a:ext>
            </a:extLst>
          </p:cNvPr>
          <p:cNvSpPr/>
          <p:nvPr/>
        </p:nvSpPr>
        <p:spPr>
          <a:xfrm>
            <a:off x="7295674" y="1649336"/>
            <a:ext cx="3321655" cy="2308515"/>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7" name="ZoneTexte 6">
            <a:extLst>
              <a:ext uri="{FF2B5EF4-FFF2-40B4-BE49-F238E27FC236}">
                <a16:creationId xmlns:a16="http://schemas.microsoft.com/office/drawing/2014/main" id="{14986862-69ED-AF4C-6112-6A9A50E2DFE4}"/>
              </a:ext>
            </a:extLst>
          </p:cNvPr>
          <p:cNvSpPr txBox="1"/>
          <p:nvPr/>
        </p:nvSpPr>
        <p:spPr>
          <a:xfrm>
            <a:off x="7438030" y="1625489"/>
            <a:ext cx="1596912" cy="261610"/>
          </a:xfrm>
          <a:prstGeom prst="rect">
            <a:avLst/>
          </a:prstGeom>
          <a:noFill/>
        </p:spPr>
        <p:txBody>
          <a:bodyPr wrap="none" rtlCol="0">
            <a:spAutoFit/>
          </a:bodyPr>
          <a:lstStyle/>
          <a:p>
            <a:r>
              <a:rPr kumimoji="0" lang="fr-FR" altLang="fr-FR" sz="1100" b="0" i="0" u="none" strike="noStrike" cap="none" normalizeH="0" baseline="0" dirty="0">
                <a:ln>
                  <a:noFill/>
                </a:ln>
                <a:solidFill>
                  <a:schemeClr val="tx1"/>
                </a:solidFill>
                <a:effectLst/>
                <a:latin typeface="Arial" panose="020B0604020202020204" pitchFamily="34" charset="0"/>
              </a:rPr>
              <a:t>"Batch update process</a:t>
            </a:r>
            <a:endParaRPr lang="fr-BE" sz="1100" dirty="0"/>
          </a:p>
        </p:txBody>
      </p:sp>
      <p:sp>
        <p:nvSpPr>
          <p:cNvPr id="8" name="Rectangle : coins arrondis 7">
            <a:extLst>
              <a:ext uri="{FF2B5EF4-FFF2-40B4-BE49-F238E27FC236}">
                <a16:creationId xmlns:a16="http://schemas.microsoft.com/office/drawing/2014/main" id="{C44C6FDA-543A-F3E6-4E93-E676CDA409AE}"/>
              </a:ext>
            </a:extLst>
          </p:cNvPr>
          <p:cNvSpPr/>
          <p:nvPr/>
        </p:nvSpPr>
        <p:spPr>
          <a:xfrm>
            <a:off x="3686978" y="1649336"/>
            <a:ext cx="3568023" cy="2308515"/>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9" name="ZoneTexte 8">
            <a:extLst>
              <a:ext uri="{FF2B5EF4-FFF2-40B4-BE49-F238E27FC236}">
                <a16:creationId xmlns:a16="http://schemas.microsoft.com/office/drawing/2014/main" id="{62464AAF-696F-B94C-8D26-A8A2CE1B974A}"/>
              </a:ext>
            </a:extLst>
          </p:cNvPr>
          <p:cNvSpPr txBox="1"/>
          <p:nvPr/>
        </p:nvSpPr>
        <p:spPr>
          <a:xfrm>
            <a:off x="3869247" y="1647815"/>
            <a:ext cx="1658596" cy="312073"/>
          </a:xfrm>
          <a:prstGeom prst="rect">
            <a:avLst/>
          </a:prstGeom>
          <a:noFill/>
        </p:spPr>
        <p:txBody>
          <a:bodyPr wrap="none" rtlCol="0">
            <a:spAutoFit/>
          </a:bodyPr>
          <a:lstStyle/>
          <a:p>
            <a:r>
              <a:rPr lang="fr-BE" dirty="0"/>
              <a:t>Integration process,</a:t>
            </a:r>
          </a:p>
        </p:txBody>
      </p:sp>
      <p:sp>
        <p:nvSpPr>
          <p:cNvPr id="52" name="Rectangle 35">
            <a:extLst>
              <a:ext uri="{FF2B5EF4-FFF2-40B4-BE49-F238E27FC236}">
                <a16:creationId xmlns:a16="http://schemas.microsoft.com/office/drawing/2014/main" id="{0F559B38-6F27-21E4-1C27-C238FFEE4582}"/>
              </a:ext>
            </a:extLst>
          </p:cNvPr>
          <p:cNvSpPr>
            <a:spLocks noChangeArrowheads="1"/>
          </p:cNvSpPr>
          <p:nvPr/>
        </p:nvSpPr>
        <p:spPr bwMode="auto">
          <a:xfrm>
            <a:off x="5116748" y="2208296"/>
            <a:ext cx="182848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err="1">
                <a:ln>
                  <a:noFill/>
                </a:ln>
                <a:solidFill>
                  <a:schemeClr val="tx1"/>
                </a:solidFill>
                <a:effectLst/>
                <a:latin typeface="Arial" panose="020B0604020202020204" pitchFamily="34" charset="0"/>
              </a:rPr>
              <a:t>Add</a:t>
            </a:r>
            <a:r>
              <a:rPr kumimoji="0" lang="fr-FR" altLang="fr-FR" sz="1200" b="0" i="0" u="none" strike="noStrike" cap="none" normalizeH="0" baseline="0" dirty="0">
                <a:ln>
                  <a:noFill/>
                </a:ln>
                <a:solidFill>
                  <a:schemeClr val="tx1"/>
                </a:solidFill>
                <a:effectLst/>
                <a:latin typeface="Arial" panose="020B0604020202020204" pitchFamily="34" charset="0"/>
              </a:rPr>
              <a:t> </a:t>
            </a:r>
            <a:r>
              <a:rPr kumimoji="0" lang="fr-FR" altLang="fr-FR" sz="1200" b="0" i="0" u="none" strike="noStrike" cap="none" normalizeH="0" baseline="0" dirty="0" err="1">
                <a:ln>
                  <a:noFill/>
                </a:ln>
                <a:solidFill>
                  <a:schemeClr val="tx1"/>
                </a:solidFill>
                <a:effectLst/>
                <a:latin typeface="Arial" panose="020B0604020202020204" pitchFamily="34" charset="0"/>
              </a:rPr>
              <a:t>companies</a:t>
            </a:r>
            <a:r>
              <a:rPr kumimoji="0" lang="fr-FR" altLang="fr-FR" sz="1200" b="0" i="0" u="none" strike="noStrike" cap="none" normalizeH="0" baseline="0" dirty="0">
                <a:ln>
                  <a:noFill/>
                </a:ln>
                <a:solidFill>
                  <a:schemeClr val="tx1"/>
                </a:solidFill>
                <a:effectLst/>
                <a:latin typeface="Arial" panose="020B0604020202020204" pitchFamily="34" charset="0"/>
              </a:rPr>
              <a:t> to monitor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err="1">
                <a:ln>
                  <a:noFill/>
                </a:ln>
                <a:solidFill>
                  <a:schemeClr val="tx1"/>
                </a:solidFill>
                <a:effectLst/>
                <a:latin typeface="Arial" panose="020B0604020202020204" pitchFamily="34" charset="0"/>
              </a:rPr>
              <a:t>Remove</a:t>
            </a:r>
            <a:r>
              <a:rPr kumimoji="0" lang="fr-FR" altLang="fr-FR" sz="1200" b="0" i="0" u="none" strike="noStrike" cap="none" normalizeH="0" baseline="0" dirty="0">
                <a:ln>
                  <a:noFill/>
                </a:ln>
                <a:solidFill>
                  <a:schemeClr val="tx1"/>
                </a:solidFill>
                <a:effectLst/>
                <a:latin typeface="Arial" panose="020B0604020202020204" pitchFamily="34" charset="0"/>
              </a:rPr>
              <a:t> </a:t>
            </a:r>
            <a:r>
              <a:rPr kumimoji="0" lang="fr-FR" altLang="fr-FR" sz="1200" b="0" i="0" u="none" strike="noStrike" cap="none" normalizeH="0" baseline="0" dirty="0" err="1">
                <a:ln>
                  <a:noFill/>
                </a:ln>
                <a:solidFill>
                  <a:schemeClr val="tx1"/>
                </a:solidFill>
                <a:effectLst/>
                <a:latin typeface="Arial" panose="020B0604020202020204" pitchFamily="34" charset="0"/>
              </a:rPr>
              <a:t>companies</a:t>
            </a:r>
            <a:r>
              <a:rPr kumimoji="0" lang="fr-FR" altLang="fr-FR" sz="1200" b="0" i="0" u="none" strike="noStrike" cap="none" normalizeH="0" baseline="0" dirty="0">
                <a:ln>
                  <a:noFill/>
                </a:ln>
                <a:solidFill>
                  <a:schemeClr val="tx1"/>
                </a:solidFill>
                <a:effectLst/>
                <a:latin typeface="Arial" panose="020B0604020202020204" pitchFamily="34" charset="0"/>
              </a:rPr>
              <a:t> </a:t>
            </a:r>
            <a:r>
              <a:rPr kumimoji="0" lang="fr-FR" altLang="fr-FR" sz="1200" b="0" i="0" u="none" strike="noStrike" cap="none" normalizeH="0" baseline="0" dirty="0" err="1">
                <a:ln>
                  <a:noFill/>
                </a:ln>
                <a:solidFill>
                  <a:schemeClr val="tx1"/>
                </a:solidFill>
                <a:effectLst/>
                <a:latin typeface="Arial" panose="020B0604020202020204" pitchFamily="34" charset="0"/>
              </a:rPr>
              <a:t>from</a:t>
            </a:r>
            <a:r>
              <a:rPr kumimoji="0" lang="fr-FR" altLang="fr-FR" sz="1200" b="0" i="0" u="none" strike="noStrike" cap="none" normalizeH="0" baseline="0" dirty="0">
                <a:ln>
                  <a:noFill/>
                </a:ln>
                <a:solidFill>
                  <a:schemeClr val="tx1"/>
                </a:solidFill>
                <a:effectLst/>
                <a:latin typeface="Arial" panose="020B0604020202020204" pitchFamily="34" charset="0"/>
              </a:rPr>
              <a:t> </a:t>
            </a:r>
            <a:r>
              <a:rPr kumimoji="0" lang="fr-FR" altLang="fr-FR" sz="1200" b="0" i="0" u="none" strike="noStrike" cap="none" normalizeH="0" baseline="0" dirty="0" err="1">
                <a:ln>
                  <a:noFill/>
                </a:ln>
                <a:solidFill>
                  <a:schemeClr val="tx1"/>
                </a:solidFill>
                <a:effectLst/>
                <a:latin typeface="Arial" panose="020B0604020202020204" pitchFamily="34" charset="0"/>
              </a:rPr>
              <a:t>my</a:t>
            </a:r>
            <a:r>
              <a:rPr kumimoji="0" lang="fr-FR" altLang="fr-FR" sz="1200" b="0" i="0" u="none" strike="noStrike" cap="none" normalizeH="0" baseline="0" dirty="0">
                <a:ln>
                  <a:noFill/>
                </a:ln>
                <a:solidFill>
                  <a:schemeClr val="tx1"/>
                </a:solidFill>
                <a:effectLst/>
                <a:latin typeface="Arial" panose="020B0604020202020204" pitchFamily="34" charset="0"/>
              </a:rPr>
              <a:t> monitoring </a:t>
            </a:r>
          </a:p>
        </p:txBody>
      </p:sp>
    </p:spTree>
    <p:extLst>
      <p:ext uri="{BB962C8B-B14F-4D97-AF65-F5344CB8AC3E}">
        <p14:creationId xmlns:p14="http://schemas.microsoft.com/office/powerpoint/2010/main" val="282688590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872B479A-CA0A-6F3B-2D6A-8DFC7CAFA3F3}"/>
              </a:ext>
            </a:extLst>
          </p:cNvPr>
          <p:cNvSpPr/>
          <p:nvPr/>
        </p:nvSpPr>
        <p:spPr>
          <a:xfrm>
            <a:off x="1457253" y="1516086"/>
            <a:ext cx="6045202" cy="2065417"/>
          </a:xfrm>
          <a:prstGeom prst="round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6" name="ZoneTexte 5">
            <a:extLst>
              <a:ext uri="{FF2B5EF4-FFF2-40B4-BE49-F238E27FC236}">
                <a16:creationId xmlns:a16="http://schemas.microsoft.com/office/drawing/2014/main" id="{6FBA9CE8-0E89-BF78-4DB8-E9EFCA44DB7F}"/>
              </a:ext>
            </a:extLst>
          </p:cNvPr>
          <p:cNvSpPr txBox="1"/>
          <p:nvPr/>
        </p:nvSpPr>
        <p:spPr>
          <a:xfrm>
            <a:off x="204716" y="105779"/>
            <a:ext cx="9496416" cy="507831"/>
          </a:xfrm>
          <a:prstGeom prst="rect">
            <a:avLst/>
          </a:prstGeom>
          <a:noFill/>
        </p:spPr>
        <p:txBody>
          <a:bodyPr wrap="square" rtlCol="0">
            <a:spAutoFit/>
          </a:bodyPr>
          <a:lstStyle/>
          <a:p>
            <a:pPr defTabSz="815919"/>
            <a:r>
              <a:rPr lang="en-GB" sz="2700" b="1" dirty="0">
                <a:solidFill>
                  <a:srgbClr val="42C1C6"/>
                </a:solidFill>
                <a:latin typeface="Century Gothic" panose="020B0502020202020204" pitchFamily="34" charset="0"/>
                <a:ea typeface="+mj-ea"/>
                <a:cs typeface="Arial" panose="020B0604020202020204" pitchFamily="34" charset="0"/>
              </a:rPr>
              <a:t>Monitoring process</a:t>
            </a:r>
            <a:endParaRPr lang="en-GB" sz="2498" b="1" dirty="0">
              <a:solidFill>
                <a:srgbClr val="4472C4"/>
              </a:solidFill>
              <a:latin typeface="Calibri" panose="020F0502020204030204"/>
            </a:endParaRPr>
          </a:p>
        </p:txBody>
      </p:sp>
      <p:sp>
        <p:nvSpPr>
          <p:cNvPr id="54" name="ZoneTexte 53">
            <a:extLst>
              <a:ext uri="{FF2B5EF4-FFF2-40B4-BE49-F238E27FC236}">
                <a16:creationId xmlns:a16="http://schemas.microsoft.com/office/drawing/2014/main" id="{8C5FB45A-C8F0-3AA7-6238-8DA43F0B03C9}"/>
              </a:ext>
            </a:extLst>
          </p:cNvPr>
          <p:cNvSpPr txBox="1"/>
          <p:nvPr/>
        </p:nvSpPr>
        <p:spPr>
          <a:xfrm>
            <a:off x="1669673" y="1645906"/>
            <a:ext cx="4742004" cy="261610"/>
          </a:xfrm>
          <a:prstGeom prst="rect">
            <a:avLst/>
          </a:prstGeom>
          <a:noFill/>
        </p:spPr>
        <p:txBody>
          <a:bodyPr wrap="square" rtlCol="0">
            <a:spAutoFit/>
          </a:bodyPr>
          <a:lstStyle/>
          <a:p>
            <a:pPr defTabSz="815919"/>
            <a:r>
              <a:rPr kumimoji="0" lang="fr-FR" altLang="fr-FR" sz="1100" b="0" i="0" u="none" strike="noStrike" cap="none" normalizeH="0" baseline="0" dirty="0" err="1">
                <a:ln>
                  <a:noFill/>
                </a:ln>
                <a:solidFill>
                  <a:schemeClr val="tx1"/>
                </a:solidFill>
                <a:effectLst/>
                <a:latin typeface="Arial" panose="020B0604020202020204" pitchFamily="34" charset="0"/>
              </a:rPr>
              <a:t>Retrieving</a:t>
            </a:r>
            <a:r>
              <a:rPr kumimoji="0" lang="fr-FR" altLang="fr-FR" sz="1100" b="0" i="0" u="none" strike="noStrike" cap="none" normalizeH="0" baseline="0" dirty="0">
                <a:ln>
                  <a:noFill/>
                </a:ln>
                <a:solidFill>
                  <a:schemeClr val="tx1"/>
                </a:solidFill>
                <a:effectLst/>
                <a:latin typeface="Arial" panose="020B0604020202020204" pitchFamily="34" charset="0"/>
              </a:rPr>
              <a:t> updates for </a:t>
            </a:r>
            <a:r>
              <a:rPr kumimoji="0" lang="fr-FR" altLang="fr-FR" sz="1100" b="0" i="0" u="none" strike="noStrike" cap="none" normalizeH="0" baseline="0" dirty="0" err="1">
                <a:ln>
                  <a:noFill/>
                </a:ln>
                <a:solidFill>
                  <a:schemeClr val="tx1"/>
                </a:solidFill>
                <a:effectLst/>
                <a:latin typeface="Arial" panose="020B0604020202020204" pitchFamily="34" charset="0"/>
              </a:rPr>
              <a:t>monitored</a:t>
            </a:r>
            <a:r>
              <a:rPr kumimoji="0" lang="fr-FR" altLang="fr-FR" sz="1100" b="0" i="0" u="none" strike="noStrike" cap="none" normalizeH="0" baseline="0" dirty="0">
                <a:ln>
                  <a:noFill/>
                </a:ln>
                <a:solidFill>
                  <a:schemeClr val="tx1"/>
                </a:solidFill>
                <a:effectLst/>
                <a:latin typeface="Arial" panose="020B0604020202020204" pitchFamily="34" charset="0"/>
              </a:rPr>
              <a:t> </a:t>
            </a:r>
            <a:r>
              <a:rPr kumimoji="0" lang="fr-FR" altLang="fr-FR" sz="1100" b="0" i="0" u="none" strike="noStrike" cap="none" normalizeH="0" baseline="0" dirty="0" err="1">
                <a:ln>
                  <a:noFill/>
                </a:ln>
                <a:solidFill>
                  <a:schemeClr val="tx1"/>
                </a:solidFill>
                <a:effectLst/>
                <a:latin typeface="Arial" panose="020B0604020202020204" pitchFamily="34" charset="0"/>
              </a:rPr>
              <a:t>companies</a:t>
            </a:r>
            <a:r>
              <a:rPr kumimoji="0" lang="fr-FR" altLang="fr-FR" sz="1100" b="0" i="0" u="none" strike="noStrike" cap="none" normalizeH="0" baseline="0" dirty="0">
                <a:ln>
                  <a:noFill/>
                </a:ln>
                <a:solidFill>
                  <a:schemeClr val="tx1"/>
                </a:solidFill>
                <a:effectLst/>
                <a:latin typeface="Arial" panose="020B0604020202020204" pitchFamily="34" charset="0"/>
              </a:rPr>
              <a:t> via API: API PULL</a:t>
            </a:r>
            <a:endParaRPr lang="fr-FR" sz="1071" dirty="0">
              <a:solidFill>
                <a:prstClr val="black"/>
              </a:solidFill>
              <a:latin typeface="Calibri" panose="020F0502020204030204"/>
            </a:endParaRPr>
          </a:p>
        </p:txBody>
      </p:sp>
      <p:pic>
        <p:nvPicPr>
          <p:cNvPr id="56" name="Image 55">
            <a:extLst>
              <a:ext uri="{FF2B5EF4-FFF2-40B4-BE49-F238E27FC236}">
                <a16:creationId xmlns:a16="http://schemas.microsoft.com/office/drawing/2014/main" id="{8A5D6C9A-DFF2-63D9-50CC-B323B60A44C6}"/>
              </a:ext>
            </a:extLst>
          </p:cNvPr>
          <p:cNvPicPr>
            <a:picLocks noChangeAspect="1"/>
          </p:cNvPicPr>
          <p:nvPr/>
        </p:nvPicPr>
        <p:blipFill>
          <a:blip r:embed="rId3"/>
          <a:stretch>
            <a:fillRect/>
          </a:stretch>
        </p:blipFill>
        <p:spPr>
          <a:xfrm>
            <a:off x="1274524" y="2220394"/>
            <a:ext cx="671947" cy="704926"/>
          </a:xfrm>
          <a:prstGeom prst="rect">
            <a:avLst/>
          </a:prstGeom>
        </p:spPr>
      </p:pic>
      <p:sp>
        <p:nvSpPr>
          <p:cNvPr id="55" name="ZoneTexte 54">
            <a:extLst>
              <a:ext uri="{FF2B5EF4-FFF2-40B4-BE49-F238E27FC236}">
                <a16:creationId xmlns:a16="http://schemas.microsoft.com/office/drawing/2014/main" id="{5DF7C48C-AD8A-49C8-940C-7489A8B30302}"/>
              </a:ext>
            </a:extLst>
          </p:cNvPr>
          <p:cNvSpPr txBox="1"/>
          <p:nvPr/>
        </p:nvSpPr>
        <p:spPr>
          <a:xfrm>
            <a:off x="351173" y="2538852"/>
            <a:ext cx="1014715" cy="476797"/>
          </a:xfrm>
          <a:prstGeom prst="rect">
            <a:avLst/>
          </a:prstGeom>
          <a:noFill/>
        </p:spPr>
        <p:txBody>
          <a:bodyPr wrap="square" rtlCol="0">
            <a:spAutoFit/>
          </a:bodyPr>
          <a:lstStyle/>
          <a:p>
            <a:pPr algn="ctr" defTabSz="815919"/>
            <a:r>
              <a:rPr lang="fr-FR" sz="1249" b="1" dirty="0">
                <a:solidFill>
                  <a:prstClr val="black"/>
                </a:solidFill>
                <a:latin typeface="Calibri" panose="020F0502020204030204"/>
              </a:rPr>
              <a:t>Customer Batch</a:t>
            </a:r>
            <a:endParaRPr lang="fr-FR" sz="982" b="1" dirty="0">
              <a:solidFill>
                <a:prstClr val="black"/>
              </a:solidFill>
              <a:latin typeface="Calibri" panose="020F0502020204030204"/>
            </a:endParaRPr>
          </a:p>
        </p:txBody>
      </p:sp>
      <p:pic>
        <p:nvPicPr>
          <p:cNvPr id="80" name="Image 79" descr="Une image contenant bleu&#10;&#10;Description générée automatiquement">
            <a:extLst>
              <a:ext uri="{FF2B5EF4-FFF2-40B4-BE49-F238E27FC236}">
                <a16:creationId xmlns:a16="http://schemas.microsoft.com/office/drawing/2014/main" id="{63D55F72-F63D-CF13-F25B-070638763C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0853" y="2350834"/>
            <a:ext cx="660602" cy="660602"/>
          </a:xfrm>
          <a:prstGeom prst="rect">
            <a:avLst/>
          </a:prstGeom>
        </p:spPr>
      </p:pic>
      <p:cxnSp>
        <p:nvCxnSpPr>
          <p:cNvPr id="89" name="Connecteur : en angle 88">
            <a:extLst>
              <a:ext uri="{FF2B5EF4-FFF2-40B4-BE49-F238E27FC236}">
                <a16:creationId xmlns:a16="http://schemas.microsoft.com/office/drawing/2014/main" id="{82EC0F74-C3A1-CBCA-8CF6-E12268718C77}"/>
              </a:ext>
            </a:extLst>
          </p:cNvPr>
          <p:cNvCxnSpPr>
            <a:cxnSpLocks/>
            <a:stCxn id="80" idx="2"/>
            <a:endCxn id="56" idx="2"/>
          </p:cNvCxnSpPr>
          <p:nvPr/>
        </p:nvCxnSpPr>
        <p:spPr>
          <a:xfrm rot="5400000" flipH="1">
            <a:off x="4162769" y="373049"/>
            <a:ext cx="86115" cy="5190657"/>
          </a:xfrm>
          <a:prstGeom prst="bentConnector3">
            <a:avLst>
              <a:gd name="adj1" fmla="val -236874"/>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8" name="Connecteur : en angle 97">
            <a:extLst>
              <a:ext uri="{FF2B5EF4-FFF2-40B4-BE49-F238E27FC236}">
                <a16:creationId xmlns:a16="http://schemas.microsoft.com/office/drawing/2014/main" id="{283D3567-F4EA-C634-95D6-0BD6804786AD}"/>
              </a:ext>
            </a:extLst>
          </p:cNvPr>
          <p:cNvCxnSpPr>
            <a:cxnSpLocks/>
            <a:stCxn id="56" idx="0"/>
            <a:endCxn id="80" idx="0"/>
          </p:cNvCxnSpPr>
          <p:nvPr/>
        </p:nvCxnSpPr>
        <p:spPr>
          <a:xfrm rot="16200000" flipH="1">
            <a:off x="4140607" y="-309715"/>
            <a:ext cx="130439" cy="5190657"/>
          </a:xfrm>
          <a:prstGeom prst="bentConnector3">
            <a:avLst>
              <a:gd name="adj1" fmla="val -156383"/>
            </a:avLst>
          </a:prstGeom>
          <a:ln>
            <a:tailEnd type="triangle"/>
          </a:ln>
        </p:spPr>
        <p:style>
          <a:lnRef idx="3">
            <a:schemeClr val="accent1"/>
          </a:lnRef>
          <a:fillRef idx="0">
            <a:schemeClr val="accent1"/>
          </a:fillRef>
          <a:effectRef idx="2">
            <a:schemeClr val="accent1"/>
          </a:effectRef>
          <a:fontRef idx="minor">
            <a:schemeClr val="tx1"/>
          </a:fontRef>
        </p:style>
      </p:cxnSp>
      <p:sp>
        <p:nvSpPr>
          <p:cNvPr id="108" name="ZoneTexte 107">
            <a:extLst>
              <a:ext uri="{FF2B5EF4-FFF2-40B4-BE49-F238E27FC236}">
                <a16:creationId xmlns:a16="http://schemas.microsoft.com/office/drawing/2014/main" id="{2D597E5F-FD77-30BC-FAD8-9A4CDF5A12AE}"/>
              </a:ext>
            </a:extLst>
          </p:cNvPr>
          <p:cNvSpPr txBox="1"/>
          <p:nvPr/>
        </p:nvSpPr>
        <p:spPr>
          <a:xfrm>
            <a:off x="2219426" y="1230101"/>
            <a:ext cx="3723269" cy="276999"/>
          </a:xfrm>
          <a:prstGeom prst="rect">
            <a:avLst/>
          </a:prstGeom>
          <a:noFill/>
        </p:spPr>
        <p:txBody>
          <a:bodyPr wrap="square" rtlCol="0">
            <a:spAutoFit/>
          </a:bodyPr>
          <a:lstStyle/>
          <a:p>
            <a:pPr defTabSz="815919"/>
            <a:r>
              <a:rPr lang="en-US" sz="1200" dirty="0"/>
              <a:t>Recursive call until all updates are retrieved</a:t>
            </a:r>
            <a:endParaRPr lang="fr-FR" sz="1071" dirty="0">
              <a:solidFill>
                <a:prstClr val="black"/>
              </a:solidFill>
              <a:latin typeface="Calibri" panose="020F0502020204030204"/>
            </a:endParaRPr>
          </a:p>
        </p:txBody>
      </p:sp>
      <p:sp>
        <p:nvSpPr>
          <p:cNvPr id="5" name="Triangle isocèle 4">
            <a:extLst>
              <a:ext uri="{FF2B5EF4-FFF2-40B4-BE49-F238E27FC236}">
                <a16:creationId xmlns:a16="http://schemas.microsoft.com/office/drawing/2014/main" id="{B2A1B33C-1C83-B4E4-2958-F1DE1832E03F}"/>
              </a:ext>
            </a:extLst>
          </p:cNvPr>
          <p:cNvSpPr/>
          <p:nvPr/>
        </p:nvSpPr>
        <p:spPr>
          <a:xfrm rot="5400000">
            <a:off x="2011298" y="1397126"/>
            <a:ext cx="204716" cy="21154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cxnSp>
        <p:nvCxnSpPr>
          <p:cNvPr id="8" name="Connecteur droit avec flèche 7">
            <a:extLst>
              <a:ext uri="{FF2B5EF4-FFF2-40B4-BE49-F238E27FC236}">
                <a16:creationId xmlns:a16="http://schemas.microsoft.com/office/drawing/2014/main" id="{8A95297F-1EB4-AD29-87CC-4AB20419C64D}"/>
              </a:ext>
            </a:extLst>
          </p:cNvPr>
          <p:cNvCxnSpPr>
            <a:cxnSpLocks/>
          </p:cNvCxnSpPr>
          <p:nvPr/>
        </p:nvCxnSpPr>
        <p:spPr>
          <a:xfrm flipH="1">
            <a:off x="7131455" y="2644992"/>
            <a:ext cx="10572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a16="http://schemas.microsoft.com/office/drawing/2014/main" id="{B3059096-1C29-6D27-B97A-CCCB6544EAFF}"/>
              </a:ext>
            </a:extLst>
          </p:cNvPr>
          <p:cNvSpPr txBox="1"/>
          <p:nvPr/>
        </p:nvSpPr>
        <p:spPr>
          <a:xfrm>
            <a:off x="8188657" y="2414159"/>
            <a:ext cx="1931158" cy="461665"/>
          </a:xfrm>
          <a:prstGeom prst="rect">
            <a:avLst/>
          </a:prstGeom>
          <a:noFill/>
        </p:spPr>
        <p:txBody>
          <a:bodyPr wrap="square" rtlCol="0">
            <a:spAutoFit/>
          </a:bodyPr>
          <a:lstStyle/>
          <a:p>
            <a:r>
              <a:rPr lang="fr-BE" sz="1200" dirty="0"/>
              <a:t>Monitoring Portfolio= Registration</a:t>
            </a:r>
          </a:p>
        </p:txBody>
      </p:sp>
    </p:spTree>
    <p:extLst>
      <p:ext uri="{BB962C8B-B14F-4D97-AF65-F5344CB8AC3E}">
        <p14:creationId xmlns:p14="http://schemas.microsoft.com/office/powerpoint/2010/main" val="147388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269705" y="1443963"/>
            <a:ext cx="6853761" cy="2076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807" dirty="0">
                <a:solidFill>
                  <a:schemeClr val="bg2">
                    <a:lumMod val="75000"/>
                  </a:schemeClr>
                </a:solidFill>
              </a:rPr>
              <a:t>1 – </a:t>
            </a:r>
            <a:r>
              <a:rPr lang="fr-FR" sz="3807" dirty="0" err="1">
                <a:solidFill>
                  <a:schemeClr val="bg2">
                    <a:lumMod val="75000"/>
                  </a:schemeClr>
                </a:solidFill>
              </a:rPr>
              <a:t>Creation</a:t>
            </a:r>
            <a:r>
              <a:rPr lang="fr-FR" sz="3807" dirty="0">
                <a:solidFill>
                  <a:schemeClr val="bg2">
                    <a:lumMod val="75000"/>
                  </a:schemeClr>
                </a:solidFill>
              </a:rPr>
              <a:t> of the monitoring Portfolio : D&amp;B </a:t>
            </a:r>
            <a:r>
              <a:rPr lang="fr-FR" sz="3807" dirty="0" err="1">
                <a:solidFill>
                  <a:schemeClr val="bg2">
                    <a:lumMod val="75000"/>
                  </a:schemeClr>
                </a:solidFill>
              </a:rPr>
              <a:t>Registation</a:t>
            </a:r>
            <a:endParaRPr lang="fr-FR" sz="3200" dirty="0">
              <a:solidFill>
                <a:schemeClr val="bg2">
                  <a:lumMod val="75000"/>
                </a:schemeClr>
              </a:solidFill>
            </a:endParaRPr>
          </a:p>
        </p:txBody>
      </p:sp>
    </p:spTree>
    <p:extLst>
      <p:ext uri="{BB962C8B-B14F-4D97-AF65-F5344CB8AC3E}">
        <p14:creationId xmlns:p14="http://schemas.microsoft.com/office/powerpoint/2010/main" val="236505262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41210EAF-FE9C-E231-84B9-172B43F1049E}"/>
              </a:ext>
            </a:extLst>
          </p:cNvPr>
          <p:cNvSpPr/>
          <p:nvPr/>
        </p:nvSpPr>
        <p:spPr>
          <a:xfrm>
            <a:off x="6760892" y="2059409"/>
            <a:ext cx="2531659" cy="157631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BE" dirty="0"/>
          </a:p>
          <a:p>
            <a:pPr algn="ctr"/>
            <a:endParaRPr lang="fr-BE" dirty="0"/>
          </a:p>
          <a:p>
            <a:pPr algn="ctr"/>
            <a:r>
              <a:rPr lang="fr-BE" dirty="0"/>
              <a:t>Registration </a:t>
            </a:r>
            <a:r>
              <a:rPr lang="fr-BE" dirty="0" err="1"/>
              <a:t>created</a:t>
            </a:r>
            <a:r>
              <a:rPr lang="fr-BE" dirty="0"/>
              <a:t> by D&amp;B</a:t>
            </a:r>
          </a:p>
        </p:txBody>
      </p:sp>
      <p:sp>
        <p:nvSpPr>
          <p:cNvPr id="20" name="Rectangle : coins arrondis 19">
            <a:extLst>
              <a:ext uri="{FF2B5EF4-FFF2-40B4-BE49-F238E27FC236}">
                <a16:creationId xmlns:a16="http://schemas.microsoft.com/office/drawing/2014/main" id="{48036893-2681-9096-284E-7EED2DD5329A}"/>
              </a:ext>
            </a:extLst>
          </p:cNvPr>
          <p:cNvSpPr/>
          <p:nvPr/>
        </p:nvSpPr>
        <p:spPr>
          <a:xfrm>
            <a:off x="3740648" y="2059410"/>
            <a:ext cx="2531659" cy="157631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BE" dirty="0"/>
          </a:p>
          <a:p>
            <a:pPr algn="ctr"/>
            <a:endParaRPr lang="fr-BE" dirty="0"/>
          </a:p>
          <a:p>
            <a:pPr algn="ctr"/>
            <a:r>
              <a:rPr lang="en-US" dirty="0"/>
              <a:t>Request the creation of the registration</a:t>
            </a:r>
            <a:endParaRPr lang="fr-BE" dirty="0"/>
          </a:p>
        </p:txBody>
      </p:sp>
      <p:sp>
        <p:nvSpPr>
          <p:cNvPr id="16" name="Rectangle : coins arrondis 15">
            <a:extLst>
              <a:ext uri="{FF2B5EF4-FFF2-40B4-BE49-F238E27FC236}">
                <a16:creationId xmlns:a16="http://schemas.microsoft.com/office/drawing/2014/main" id="{819EE2D3-EC5A-CE46-68F0-979CDE83C069}"/>
              </a:ext>
            </a:extLst>
          </p:cNvPr>
          <p:cNvSpPr/>
          <p:nvPr/>
        </p:nvSpPr>
        <p:spPr>
          <a:xfrm>
            <a:off x="757450" y="2094931"/>
            <a:ext cx="2531659" cy="157631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BE"/>
          </a:p>
        </p:txBody>
      </p:sp>
      <p:grpSp>
        <p:nvGrpSpPr>
          <p:cNvPr id="14" name="Groupe 13">
            <a:extLst>
              <a:ext uri="{FF2B5EF4-FFF2-40B4-BE49-F238E27FC236}">
                <a16:creationId xmlns:a16="http://schemas.microsoft.com/office/drawing/2014/main" id="{401C1FB4-977B-012A-6BA3-A067673FD5BC}"/>
              </a:ext>
            </a:extLst>
          </p:cNvPr>
          <p:cNvGrpSpPr/>
          <p:nvPr/>
        </p:nvGrpSpPr>
        <p:grpSpPr>
          <a:xfrm>
            <a:off x="840499" y="2216218"/>
            <a:ext cx="6703248" cy="558590"/>
            <a:chOff x="998475" y="1973052"/>
            <a:chExt cx="6334142" cy="317296"/>
          </a:xfrm>
        </p:grpSpPr>
        <p:pic>
          <p:nvPicPr>
            <p:cNvPr id="2" name="Image 1" descr="Une image contenant bleu&#10;&#10;Description générée automatiquement">
              <a:extLst>
                <a:ext uri="{FF2B5EF4-FFF2-40B4-BE49-F238E27FC236}">
                  <a16:creationId xmlns:a16="http://schemas.microsoft.com/office/drawing/2014/main" id="{7E1D1218-A7B5-0579-C10A-A33359A38B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015" y="1973052"/>
              <a:ext cx="660602" cy="255597"/>
            </a:xfrm>
            <a:prstGeom prst="rect">
              <a:avLst/>
            </a:prstGeom>
          </p:spPr>
        </p:pic>
        <p:pic>
          <p:nvPicPr>
            <p:cNvPr id="3" name="Image 2" descr="Une image contenant dessin&#10;&#10;Description générée automatiquement">
              <a:extLst>
                <a:ext uri="{FF2B5EF4-FFF2-40B4-BE49-F238E27FC236}">
                  <a16:creationId xmlns:a16="http://schemas.microsoft.com/office/drawing/2014/main" id="{F99E0F91-0AC1-993C-BA85-0F67F8F48D1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6338"/>
            <a:stretch/>
          </p:blipFill>
          <p:spPr>
            <a:xfrm>
              <a:off x="3852561" y="1987190"/>
              <a:ext cx="536368" cy="295576"/>
            </a:xfrm>
            <a:prstGeom prst="rect">
              <a:avLst/>
            </a:prstGeom>
          </p:spPr>
        </p:pic>
        <p:pic>
          <p:nvPicPr>
            <p:cNvPr id="7" name="Image 6">
              <a:extLst>
                <a:ext uri="{FF2B5EF4-FFF2-40B4-BE49-F238E27FC236}">
                  <a16:creationId xmlns:a16="http://schemas.microsoft.com/office/drawing/2014/main" id="{7F8918A2-373A-DBBC-4DA5-2E43819F15C9}"/>
                </a:ext>
              </a:extLst>
            </p:cNvPr>
            <p:cNvPicPr>
              <a:picLocks noChangeAspect="1"/>
            </p:cNvPicPr>
            <p:nvPr/>
          </p:nvPicPr>
          <p:blipFill>
            <a:blip r:embed="rId5"/>
            <a:stretch>
              <a:fillRect/>
            </a:stretch>
          </p:blipFill>
          <p:spPr>
            <a:xfrm>
              <a:off x="998475" y="1979608"/>
              <a:ext cx="648267" cy="310740"/>
            </a:xfrm>
            <a:prstGeom prst="rect">
              <a:avLst/>
            </a:prstGeom>
          </p:spPr>
        </p:pic>
      </p:grpSp>
      <p:sp>
        <p:nvSpPr>
          <p:cNvPr id="10" name="ZoneTexte 9">
            <a:extLst>
              <a:ext uri="{FF2B5EF4-FFF2-40B4-BE49-F238E27FC236}">
                <a16:creationId xmlns:a16="http://schemas.microsoft.com/office/drawing/2014/main" id="{ADBC4533-B2C1-4282-6F9A-A54B2C9F6BDC}"/>
              </a:ext>
            </a:extLst>
          </p:cNvPr>
          <p:cNvSpPr txBox="1"/>
          <p:nvPr/>
        </p:nvSpPr>
        <p:spPr>
          <a:xfrm>
            <a:off x="427714" y="871552"/>
            <a:ext cx="9731707"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a:t>
            </a:r>
            <a:r>
              <a:rPr lang="en-US" sz="1600" b="1" dirty="0"/>
              <a:t>Registration</a:t>
            </a:r>
            <a:r>
              <a:rPr lang="en-US" sz="1600" dirty="0"/>
              <a:t> is a portfolio of </a:t>
            </a:r>
            <a:r>
              <a:rPr lang="en-US" sz="1600" dirty="0">
                <a:hlinkClick r:id="rId6"/>
              </a:rPr>
              <a:t>DUNS</a:t>
            </a:r>
            <a:r>
              <a:rPr lang="en-US" sz="1600" dirty="0"/>
              <a:t> that allows the client to track all changes for one or more </a:t>
            </a:r>
            <a:r>
              <a:rPr lang="en-US" sz="1600" b="1" dirty="0" err="1"/>
              <a:t>Datablocks</a:t>
            </a:r>
            <a:r>
              <a:rPr lang="en-US" sz="1600" dirty="0"/>
              <a:t> (e.g., </a:t>
            </a:r>
            <a:r>
              <a:rPr lang="en-US" sz="1600" i="1" dirty="0"/>
              <a:t>companyinfo_L2_v1, principalscontacts_L1_v1</a:t>
            </a:r>
            <a:r>
              <a:rPr lang="en-US" sz="1600" dirty="0"/>
              <a:t>). It is created by </a:t>
            </a:r>
            <a:r>
              <a:rPr lang="en-US" sz="1600" dirty="0">
                <a:hlinkClick r:id="rId7"/>
              </a:rPr>
              <a:t>D&amp;B</a:t>
            </a:r>
            <a:r>
              <a:rPr lang="en-US" sz="1600" dirty="0"/>
              <a:t> in collaboration with the client and the </a:t>
            </a:r>
            <a:r>
              <a:rPr lang="en-US" sz="1600" dirty="0">
                <a:hlinkClick r:id="rId8"/>
              </a:rPr>
              <a:t>Altares</a:t>
            </a:r>
            <a:r>
              <a:rPr lang="en-US" sz="1600" dirty="0"/>
              <a:t> project manager, based on predefined parameters.</a:t>
            </a:r>
          </a:p>
          <a:p>
            <a:pPr marL="285750" indent="-285750">
              <a:buFont typeface="Arial" panose="020B0604020202020204" pitchFamily="34" charset="0"/>
              <a:buChar char="•"/>
            </a:pPr>
            <a:r>
              <a:rPr lang="en-US" sz="1600" dirty="0"/>
              <a:t>Setting up this monitoring process takes </a:t>
            </a:r>
            <a:r>
              <a:rPr lang="en-US" sz="1600" b="1" dirty="0"/>
              <a:t>7 business days</a:t>
            </a:r>
            <a:r>
              <a:rPr lang="en-US" sz="1600" dirty="0"/>
              <a:t>.</a:t>
            </a:r>
          </a:p>
        </p:txBody>
      </p:sp>
      <p:sp>
        <p:nvSpPr>
          <p:cNvPr id="13" name="Titre 2">
            <a:extLst>
              <a:ext uri="{FF2B5EF4-FFF2-40B4-BE49-F238E27FC236}">
                <a16:creationId xmlns:a16="http://schemas.microsoft.com/office/drawing/2014/main" id="{23AAA58A-163B-BC28-711C-1A5E763ADB87}"/>
              </a:ext>
            </a:extLst>
          </p:cNvPr>
          <p:cNvSpPr txBox="1">
            <a:spLocks/>
          </p:cNvSpPr>
          <p:nvPr/>
        </p:nvSpPr>
        <p:spPr>
          <a:xfrm>
            <a:off x="300764" y="207039"/>
            <a:ext cx="9791224" cy="551424"/>
          </a:xfrm>
          <a:prstGeom prst="rect">
            <a:avLst/>
          </a:prstGeom>
        </p:spPr>
        <p:txBody>
          <a:bodyPr>
            <a:normAutofit/>
          </a:bodyP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r>
              <a:rPr lang="fr-FR" sz="2800" dirty="0" err="1">
                <a:solidFill>
                  <a:schemeClr val="bg2">
                    <a:lumMod val="75000"/>
                  </a:schemeClr>
                </a:solidFill>
              </a:rPr>
              <a:t>Creation</a:t>
            </a:r>
            <a:r>
              <a:rPr lang="fr-FR" sz="2800" dirty="0">
                <a:solidFill>
                  <a:schemeClr val="bg2">
                    <a:lumMod val="75000"/>
                  </a:schemeClr>
                </a:solidFill>
              </a:rPr>
              <a:t> of the monitoring Portfolio : D&amp;B </a:t>
            </a:r>
            <a:r>
              <a:rPr lang="fr-FR" sz="2800" dirty="0" err="1">
                <a:solidFill>
                  <a:schemeClr val="bg2">
                    <a:lumMod val="75000"/>
                  </a:schemeClr>
                </a:solidFill>
              </a:rPr>
              <a:t>Registation</a:t>
            </a:r>
            <a:endParaRPr lang="fr-FR" dirty="0"/>
          </a:p>
        </p:txBody>
      </p:sp>
      <p:sp>
        <p:nvSpPr>
          <p:cNvPr id="12" name="ZoneTexte 11">
            <a:extLst>
              <a:ext uri="{FF2B5EF4-FFF2-40B4-BE49-F238E27FC236}">
                <a16:creationId xmlns:a16="http://schemas.microsoft.com/office/drawing/2014/main" id="{E3C9283E-0784-CBCA-0FD3-EAAA441D7333}"/>
              </a:ext>
            </a:extLst>
          </p:cNvPr>
          <p:cNvSpPr txBox="1"/>
          <p:nvPr/>
        </p:nvSpPr>
        <p:spPr>
          <a:xfrm>
            <a:off x="990624" y="3026895"/>
            <a:ext cx="1757827" cy="430887"/>
          </a:xfrm>
          <a:prstGeom prst="rect">
            <a:avLst/>
          </a:prstGeom>
          <a:noFill/>
        </p:spPr>
        <p:txBody>
          <a:bodyPr wrap="square" rtlCol="0">
            <a:spAutoFit/>
          </a:bodyPr>
          <a:lstStyle/>
          <a:p>
            <a:r>
              <a:rPr lang="en-US" sz="1100" dirty="0"/>
              <a:t>Define the Client Portfolio = list of DUNS</a:t>
            </a:r>
            <a:endParaRPr lang="fr-BE" sz="1100" dirty="0"/>
          </a:p>
        </p:txBody>
      </p:sp>
      <p:sp>
        <p:nvSpPr>
          <p:cNvPr id="22" name="Flèche : droite 21">
            <a:extLst>
              <a:ext uri="{FF2B5EF4-FFF2-40B4-BE49-F238E27FC236}">
                <a16:creationId xmlns:a16="http://schemas.microsoft.com/office/drawing/2014/main" id="{88B700C8-363D-4687-B9DD-AE3197490D10}"/>
              </a:ext>
            </a:extLst>
          </p:cNvPr>
          <p:cNvSpPr/>
          <p:nvPr/>
        </p:nvSpPr>
        <p:spPr>
          <a:xfrm>
            <a:off x="3289109" y="2883089"/>
            <a:ext cx="451539" cy="1768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23" name="Flèche : droite 22">
            <a:extLst>
              <a:ext uri="{FF2B5EF4-FFF2-40B4-BE49-F238E27FC236}">
                <a16:creationId xmlns:a16="http://schemas.microsoft.com/office/drawing/2014/main" id="{C4C454AB-28FD-7D1E-2AAC-BC33EA45F87F}"/>
              </a:ext>
            </a:extLst>
          </p:cNvPr>
          <p:cNvSpPr/>
          <p:nvPr/>
        </p:nvSpPr>
        <p:spPr>
          <a:xfrm>
            <a:off x="6290830" y="2810168"/>
            <a:ext cx="451539" cy="17681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Tree>
    <p:extLst>
      <p:ext uri="{BB962C8B-B14F-4D97-AF65-F5344CB8AC3E}">
        <p14:creationId xmlns:p14="http://schemas.microsoft.com/office/powerpoint/2010/main" val="422640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876C657A-40F6-4B5E-B52D-EDBBE7420904}"/>
              </a:ext>
            </a:extLst>
          </p:cNvPr>
          <p:cNvGraphicFramePr>
            <a:graphicFrameLocks noGrp="1"/>
          </p:cNvGraphicFramePr>
          <p:nvPr>
            <p:extLst>
              <p:ext uri="{D42A27DB-BD31-4B8C-83A1-F6EECF244321}">
                <p14:modId xmlns:p14="http://schemas.microsoft.com/office/powerpoint/2010/main" val="1302208647"/>
              </p:ext>
            </p:extLst>
          </p:nvPr>
        </p:nvGraphicFramePr>
        <p:xfrm>
          <a:off x="330506" y="110168"/>
          <a:ext cx="10025350" cy="5434588"/>
        </p:xfrm>
        <a:graphic>
          <a:graphicData uri="http://schemas.openxmlformats.org/drawingml/2006/table">
            <a:tbl>
              <a:tblPr firstRow="1" bandRow="1">
                <a:tableStyleId>{5C22544A-7EE6-4342-B048-85BDC9FD1C3A}</a:tableStyleId>
              </a:tblPr>
              <a:tblGrid>
                <a:gridCol w="3415229">
                  <a:extLst>
                    <a:ext uri="{9D8B030D-6E8A-4147-A177-3AD203B41FA5}">
                      <a16:colId xmlns:a16="http://schemas.microsoft.com/office/drawing/2014/main" val="795282673"/>
                    </a:ext>
                  </a:extLst>
                </a:gridCol>
                <a:gridCol w="6610121">
                  <a:extLst>
                    <a:ext uri="{9D8B030D-6E8A-4147-A177-3AD203B41FA5}">
                      <a16:colId xmlns:a16="http://schemas.microsoft.com/office/drawing/2014/main" val="2870361055"/>
                    </a:ext>
                  </a:extLst>
                </a:gridCol>
              </a:tblGrid>
              <a:tr h="428582">
                <a:tc>
                  <a:txBody>
                    <a:bodyPr/>
                    <a:lstStyle/>
                    <a:p>
                      <a:pPr algn="ctr"/>
                      <a:r>
                        <a:rPr lang="fr-FR" sz="1400" dirty="0"/>
                        <a:t>Registration ARGS</a:t>
                      </a:r>
                    </a:p>
                  </a:txBody>
                  <a:tcPr/>
                </a:tc>
                <a:tc>
                  <a:txBody>
                    <a:bodyPr/>
                    <a:lstStyle/>
                    <a:p>
                      <a:pPr algn="ctr"/>
                      <a:r>
                        <a:rPr lang="fr-FR" sz="1400" dirty="0"/>
                        <a:t>Description</a:t>
                      </a:r>
                    </a:p>
                  </a:txBody>
                  <a:tcPr/>
                </a:tc>
                <a:extLst>
                  <a:ext uri="{0D108BD9-81ED-4DB2-BD59-A6C34878D82A}">
                    <a16:rowId xmlns:a16="http://schemas.microsoft.com/office/drawing/2014/main" val="1037281518"/>
                  </a:ext>
                </a:extLst>
              </a:tr>
              <a:tr h="293240">
                <a:tc>
                  <a:txBody>
                    <a:bodyPr/>
                    <a:lstStyle/>
                    <a:p>
                      <a:pPr algn="l"/>
                      <a:r>
                        <a:rPr lang="fr-FR" sz="9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Reference : </a:t>
                      </a:r>
                      <a:r>
                        <a:rPr lang="fr-FR" sz="900" b="0" dirty="0">
                          <a:latin typeface="Calibri" panose="020F0502020204030204" pitchFamily="34" charset="0"/>
                          <a:cs typeface="Calibri" panose="020F0502020204030204" pitchFamily="34" charset="0"/>
                        </a:rPr>
                        <a:t>Registration </a:t>
                      </a:r>
                      <a:r>
                        <a:rPr lang="fr-FR" sz="900" b="0" dirty="0" err="1">
                          <a:latin typeface="Calibri" panose="020F0502020204030204" pitchFamily="34" charset="0"/>
                          <a:cs typeface="Calibri" panose="020F0502020204030204" pitchFamily="34" charset="0"/>
                        </a:rPr>
                        <a:t>name</a:t>
                      </a:r>
                      <a:r>
                        <a:rPr lang="fr-FR" sz="900" b="0" dirty="0">
                          <a:latin typeface="Calibri" panose="020F0502020204030204" pitchFamily="34" charset="0"/>
                          <a:cs typeface="Calibri" panose="020F0502020204030204" pitchFamily="34" charset="0"/>
                        </a:rPr>
                        <a:t> (</a:t>
                      </a:r>
                      <a:r>
                        <a:rPr lang="fr-FR" sz="900" b="0" i="1" kern="1200" dirty="0" err="1">
                          <a:solidFill>
                            <a:schemeClr val="dk1"/>
                          </a:solidFill>
                          <a:effectLst/>
                          <a:highlight>
                            <a:srgbClr val="00FFFF"/>
                          </a:highlight>
                          <a:latin typeface="Calibri" panose="020F0502020204030204" pitchFamily="34" charset="0"/>
                          <a:ea typeface="+mn-ea"/>
                          <a:cs typeface="Calibri" panose="020F0502020204030204" pitchFamily="34" charset="0"/>
                        </a:rPr>
                        <a:t>RegistrationID</a:t>
                      </a:r>
                      <a:r>
                        <a:rPr lang="fr-FR" sz="900" b="0" dirty="0">
                          <a:latin typeface="Calibri" panose="020F0502020204030204" pitchFamily="34" charset="0"/>
                          <a:cs typeface="Calibri" panose="020F0502020204030204" pitchFamily="34" charset="0"/>
                        </a:rPr>
                        <a:t>)</a:t>
                      </a:r>
                      <a:endParaRPr lang="fr-FR" sz="900" b="1" dirty="0">
                        <a:solidFill>
                          <a:schemeClr val="accent6">
                            <a:lumMod val="75000"/>
                          </a:schemeClr>
                        </a:solidFill>
                        <a:latin typeface="Calibri" panose="020F0502020204030204" pitchFamily="34" charset="0"/>
                        <a:cs typeface="Calibri" panose="020F0502020204030204" pitchFamily="34" charset="0"/>
                      </a:endParaRPr>
                    </a:p>
                  </a:txBody>
                  <a:tcPr anchor="ctr"/>
                </a:tc>
                <a:tc>
                  <a:txBody>
                    <a:bodyPr/>
                    <a:lstStyle/>
                    <a:p>
                      <a:pPr algn="l"/>
                      <a:r>
                        <a:rPr lang="en-US" sz="900" dirty="0"/>
                        <a:t>This name will be used in the files containing updates and in the </a:t>
                      </a:r>
                      <a:r>
                        <a:rPr lang="en-US" sz="900" dirty="0" err="1"/>
                        <a:t>WebService</a:t>
                      </a:r>
                      <a:r>
                        <a:rPr lang="en-US" sz="900" dirty="0"/>
                        <a:t> calls related to monitoring. Non-editable.     NO</a:t>
                      </a:r>
                      <a:endParaRPr lang="fr-FR" sz="900" b="0" dirty="0">
                        <a:highlight>
                          <a:srgbClr val="ED7D31"/>
                        </a:highlight>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602626998"/>
                  </a:ext>
                </a:extLst>
              </a:tr>
              <a:tr h="518810">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900" b="1" kern="1200" dirty="0">
                          <a:solidFill>
                            <a:schemeClr val="accent6">
                              <a:lumMod val="75000"/>
                            </a:schemeClr>
                          </a:solidFill>
                          <a:latin typeface="Calibri" panose="020F0502020204030204" pitchFamily="34" charset="0"/>
                          <a:cs typeface="Calibri" panose="020F0502020204030204" pitchFamily="34" charset="0"/>
                        </a:rPr>
                        <a:t>LOD </a:t>
                      </a:r>
                      <a:r>
                        <a:rPr lang="fr-FR" sz="900" b="0" dirty="0">
                          <a:latin typeface="Calibri" panose="020F0502020204030204" pitchFamily="34" charset="0"/>
                          <a:cs typeface="Calibri" panose="020F0502020204030204" pitchFamily="34" charset="0"/>
                        </a:rPr>
                        <a:t>: Duns to </a:t>
                      </a:r>
                      <a:r>
                        <a:rPr lang="fr-FR" sz="900" b="0" dirty="0" err="1">
                          <a:latin typeface="Calibri" panose="020F0502020204030204" pitchFamily="34" charset="0"/>
                          <a:cs typeface="Calibri" panose="020F0502020204030204" pitchFamily="34" charset="0"/>
                        </a:rPr>
                        <a:t>be</a:t>
                      </a:r>
                      <a:r>
                        <a:rPr lang="fr-FR" sz="900" b="0" dirty="0">
                          <a:latin typeface="Calibri" panose="020F0502020204030204" pitchFamily="34" charset="0"/>
                          <a:cs typeface="Calibri" panose="020F0502020204030204" pitchFamily="34" charset="0"/>
                        </a:rPr>
                        <a:t> </a:t>
                      </a:r>
                      <a:r>
                        <a:rPr lang="fr-FR" sz="900" b="0" dirty="0" err="1">
                          <a:latin typeface="Calibri" panose="020F0502020204030204" pitchFamily="34" charset="0"/>
                          <a:cs typeface="Calibri" panose="020F0502020204030204" pitchFamily="34" charset="0"/>
                        </a:rPr>
                        <a:t>monitored</a:t>
                      </a:r>
                      <a:endParaRPr lang="fr-FR" sz="900" b="0" dirty="0">
                        <a:latin typeface="Calibri" panose="020F0502020204030204" pitchFamily="34" charset="0"/>
                        <a:cs typeface="Calibri" panose="020F0502020204030204" pitchFamily="34" charset="0"/>
                      </a:endParaRPr>
                    </a:p>
                  </a:txBody>
                  <a:tcPr anchor="ctr"/>
                </a:tc>
                <a:tc>
                  <a:txBody>
                    <a:bodyPr/>
                    <a:lstStyle/>
                    <a:p>
                      <a:pPr algn="l"/>
                      <a:r>
                        <a:rPr lang="en-US" sz="900" b="0" dirty="0">
                          <a:latin typeface="Calibri" panose="020F0502020204030204" pitchFamily="34" charset="0"/>
                          <a:cs typeface="Calibri" panose="020F0502020204030204" pitchFamily="34" charset="0"/>
                        </a:rPr>
                        <a:t>In our case, we will monitor a list of Duns (LOD). Non-editable.</a:t>
                      </a:r>
                      <a:r>
                        <a:rPr lang="fr-FR" sz="900" b="0" dirty="0">
                          <a:latin typeface="Calibri" panose="020F0502020204030204" pitchFamily="34" charset="0"/>
                          <a:cs typeface="Calibri" panose="020F0502020204030204" pitchFamily="34" charset="0"/>
                        </a:rPr>
                        <a:t>.                                                                                                                                                                                              </a:t>
                      </a:r>
                    </a:p>
                  </a:txBody>
                  <a:tcPr anchor="ctr"/>
                </a:tc>
                <a:extLst>
                  <a:ext uri="{0D108BD9-81ED-4DB2-BD59-A6C34878D82A}">
                    <a16:rowId xmlns:a16="http://schemas.microsoft.com/office/drawing/2014/main" val="1786431206"/>
                  </a:ext>
                </a:extLst>
              </a:tr>
              <a:tr h="631594">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900" b="1" dirty="0"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seedData</a:t>
                      </a:r>
                      <a:r>
                        <a:rPr lang="fr-FR" sz="900" dirty="0">
                          <a:latin typeface="Calibri" panose="020F0502020204030204" pitchFamily="34" charset="0"/>
                          <a:ea typeface="Calibri" panose="020F0502020204030204" pitchFamily="34" charset="0"/>
                          <a:cs typeface="Calibri" panose="020F0502020204030204" pitchFamily="34" charset="0"/>
                        </a:rPr>
                        <a:t> : </a:t>
                      </a:r>
                      <a:r>
                        <a:rPr lang="fr-FR" sz="900" u="none" dirty="0">
                          <a:latin typeface="Calibri" panose="020F0502020204030204" pitchFamily="34" charset="0"/>
                          <a:ea typeface="Calibri" panose="020F0502020204030204" pitchFamily="34" charset="0"/>
                          <a:cs typeface="Calibri" panose="020F0502020204030204" pitchFamily="34" charset="0"/>
                        </a:rPr>
                        <a:t>SEED </a:t>
                      </a:r>
                      <a:r>
                        <a:rPr lang="fr-FR" sz="900" u="none" dirty="0" err="1">
                          <a:latin typeface="Calibri" panose="020F0502020204030204" pitchFamily="34" charset="0"/>
                          <a:ea typeface="Calibri" panose="020F0502020204030204" pitchFamily="34" charset="0"/>
                          <a:cs typeface="Calibri" panose="020F0502020204030204" pitchFamily="34" charset="0"/>
                        </a:rPr>
                        <a:t>requested</a:t>
                      </a:r>
                      <a:r>
                        <a:rPr lang="fr-FR" sz="900" u="none" dirty="0">
                          <a:latin typeface="Calibri" panose="020F0502020204030204" pitchFamily="34" charset="0"/>
                          <a:ea typeface="Calibri" panose="020F0502020204030204" pitchFamily="34" charset="0"/>
                          <a:cs typeface="Calibri" panose="020F0502020204030204" pitchFamily="34" charset="0"/>
                        </a:rPr>
                        <a:t> ?</a:t>
                      </a:r>
                      <a:endParaRPr lang="fr-FR" sz="900" u="none" dirty="0">
                        <a:latin typeface="Calibri" panose="020F0502020204030204" pitchFamily="34" charset="0"/>
                        <a:cs typeface="Calibri" panose="020F0502020204030204" pitchFamily="34" charset="0"/>
                      </a:endParaRPr>
                    </a:p>
                  </a:txBody>
                  <a:tcPr anchor="ctr"/>
                </a:tc>
                <a:tc>
                  <a:txBody>
                    <a:bodyPr/>
                    <a:lstStyle/>
                    <a:p>
                      <a:pPr algn="l"/>
                      <a:r>
                        <a:rPr lang="en-US" sz="900" dirty="0"/>
                        <a:t>It is an initialization file.</a:t>
                      </a:r>
                      <a:br>
                        <a:rPr lang="en-US" sz="900" dirty="0"/>
                      </a:br>
                      <a:r>
                        <a:rPr lang="en-US" sz="900" dirty="0"/>
                        <a:t>Only during the creation of the Registration and as part of the data recovery process, I attach a list of Duns to enrich. The result will be a .txt file containing the JSON enrichments of the Duns with the data.</a:t>
                      </a:r>
                    </a:p>
                    <a:p>
                      <a:pPr algn="l"/>
                      <a:endParaRPr lang="en-US" sz="900" dirty="0"/>
                    </a:p>
                    <a:p>
                      <a:pPr algn="l"/>
                      <a:r>
                        <a:rPr lang="fr-FR" sz="1000" b="1" dirty="0">
                          <a:solidFill>
                            <a:schemeClr val="accent2"/>
                          </a:solidFill>
                          <a:latin typeface="Calibri" panose="020F0502020204030204" pitchFamily="34" charset="0"/>
                          <a:cs typeface="Calibri" panose="020F0502020204030204" pitchFamily="34" charset="0"/>
                        </a:rPr>
                        <a:t>False</a:t>
                      </a:r>
                      <a:endParaRPr lang="fr-FR" sz="900" b="1" dirty="0">
                        <a:solidFill>
                          <a:schemeClr val="bg2">
                            <a:lumMod val="75000"/>
                          </a:schemeClr>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252947910"/>
                  </a:ext>
                </a:extLst>
              </a:tr>
              <a:tr h="333806">
                <a:tc>
                  <a:txBody>
                    <a:bodyPr/>
                    <a:lstStyle/>
                    <a:p>
                      <a:pPr algn="l"/>
                      <a:r>
                        <a:rPr lang="fr-FR" sz="900" b="1" dirty="0" err="1">
                          <a:solidFill>
                            <a:schemeClr val="accent6">
                              <a:lumMod val="75000"/>
                            </a:schemeClr>
                          </a:solidFill>
                        </a:rPr>
                        <a:t>DataBlocks</a:t>
                      </a:r>
                      <a:r>
                        <a:rPr lang="fr-FR" sz="900" b="0" dirty="0"/>
                        <a:t> : </a:t>
                      </a:r>
                      <a:r>
                        <a:rPr lang="fr-FR" sz="900" b="0" dirty="0" err="1"/>
                        <a:t>Monitored</a:t>
                      </a:r>
                      <a:r>
                        <a:rPr lang="fr-FR" sz="900" b="0" dirty="0"/>
                        <a:t> </a:t>
                      </a:r>
                      <a:r>
                        <a:rPr lang="fr-FR" sz="900" b="0" dirty="0" err="1"/>
                        <a:t>datablocks</a:t>
                      </a:r>
                      <a:endParaRPr lang="fr-FR" sz="900" b="0" dirty="0"/>
                    </a:p>
                  </a:txBody>
                  <a:tcPr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en-US" sz="900" b="0" kern="1200" dirty="0">
                          <a:solidFill>
                            <a:schemeClr val="dk1"/>
                          </a:solidFill>
                          <a:latin typeface="+mn-lt"/>
                          <a:ea typeface="+mn-ea"/>
                          <a:cs typeface="+mn-cs"/>
                        </a:rPr>
                        <a:t>Names of </a:t>
                      </a:r>
                      <a:r>
                        <a:rPr lang="en-US" sz="900" b="0" kern="1200" dirty="0" err="1">
                          <a:solidFill>
                            <a:schemeClr val="dk1"/>
                          </a:solidFill>
                          <a:latin typeface="+mn-lt"/>
                          <a:ea typeface="+mn-ea"/>
                          <a:cs typeface="+mn-cs"/>
                        </a:rPr>
                        <a:t>DataBlocks</a:t>
                      </a:r>
                      <a:r>
                        <a:rPr lang="en-US" sz="900" b="0" kern="1200" dirty="0">
                          <a:solidFill>
                            <a:schemeClr val="dk1"/>
                          </a:solidFill>
                          <a:latin typeface="+mn-lt"/>
                          <a:ea typeface="+mn-ea"/>
                          <a:cs typeface="+mn-cs"/>
                        </a:rPr>
                        <a:t> separated by a comma (e.g., "companyinfo_L1_v1, principalscontacts_L1_v1").</a:t>
                      </a:r>
                    </a:p>
                    <a:p>
                      <a:pPr marL="0" marR="0" lvl="0" indent="0" algn="l" defTabSz="815919" rtl="0" eaLnBrk="1" fontAlgn="auto" latinLnBrk="0" hangingPunct="1">
                        <a:lnSpc>
                          <a:spcPct val="100000"/>
                        </a:lnSpc>
                        <a:spcBef>
                          <a:spcPts val="0"/>
                        </a:spcBef>
                        <a:spcAft>
                          <a:spcPts val="0"/>
                        </a:spcAft>
                        <a:buClrTx/>
                        <a:buSzTx/>
                        <a:buFontTx/>
                        <a:buNone/>
                        <a:tabLst/>
                        <a:defRPr/>
                      </a:pPr>
                      <a:r>
                        <a:rPr lang="en-US" sz="900" b="0" kern="1200" dirty="0">
                          <a:solidFill>
                            <a:schemeClr val="dk1"/>
                          </a:solidFill>
                          <a:latin typeface="+mn-lt"/>
                          <a:ea typeface="+mn-ea"/>
                          <a:cs typeface="+mn-cs"/>
                        </a:rPr>
                        <a:t>Non-editable.</a:t>
                      </a:r>
                      <a:endParaRPr lang="en-US" sz="900" b="1" kern="1200" dirty="0">
                        <a:solidFill>
                          <a:schemeClr val="bg2">
                            <a:lumMod val="75000"/>
                          </a:schemeClr>
                        </a:solidFill>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val="1418803637"/>
                  </a:ext>
                </a:extLst>
              </a:tr>
              <a:tr h="709338">
                <a:tc>
                  <a:txBody>
                    <a:bodyPr/>
                    <a:lstStyle/>
                    <a:p>
                      <a:pPr marL="0" algn="l" defTabSz="815919" rtl="0" eaLnBrk="1" latinLnBrk="0" hangingPunct="1"/>
                      <a:r>
                        <a:rPr lang="fr-FR" sz="900" b="1" kern="1200" dirty="0" err="1">
                          <a:solidFill>
                            <a:schemeClr val="accent6">
                              <a:lumMod val="75000"/>
                            </a:schemeClr>
                          </a:solidFill>
                          <a:latin typeface="Calibri" panose="020F0502020204030204" pitchFamily="34" charset="0"/>
                          <a:ea typeface="+mn-ea"/>
                          <a:cs typeface="Calibri" panose="020F0502020204030204" pitchFamily="34" charset="0"/>
                        </a:rPr>
                        <a:t>notificationType</a:t>
                      </a:r>
                      <a:r>
                        <a:rPr lang="fr-FR" sz="900" b="0" kern="1200" dirty="0">
                          <a:solidFill>
                            <a:schemeClr val="dk1"/>
                          </a:solidFill>
                          <a:latin typeface="Calibri" panose="020F0502020204030204" pitchFamily="34" charset="0"/>
                          <a:ea typeface="+mn-ea"/>
                          <a:cs typeface="Calibri" panose="020F0502020204030204" pitchFamily="34" charset="0"/>
                        </a:rPr>
                        <a:t> : w</a:t>
                      </a:r>
                      <a:r>
                        <a:rPr lang="en-US" sz="900" dirty="0"/>
                        <a:t>hat should the update file contain?</a:t>
                      </a:r>
                      <a:endParaRPr lang="fr-FR" sz="900" b="0"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indent="0" algn="l">
                        <a:buFont typeface="Symbol" panose="05050102010706020507" pitchFamily="18" charset="2"/>
                        <a:buNone/>
                      </a:pPr>
                      <a:endParaRPr lang="fr-FR" sz="900" b="0" kern="1200" dirty="0">
                        <a:solidFill>
                          <a:schemeClr val="dk1"/>
                        </a:solidFill>
                        <a:latin typeface="Calibri" panose="020F0502020204030204" pitchFamily="34" charset="0"/>
                        <a:ea typeface="+mn-ea"/>
                        <a:cs typeface="Calibri" panose="020F0502020204030204" pitchFamily="34" charset="0"/>
                      </a:endParaRPr>
                    </a:p>
                    <a:p>
                      <a:pPr marL="0" indent="0" algn="l">
                        <a:buFont typeface="Symbol" panose="05050102010706020507" pitchFamily="18" charset="2"/>
                        <a:buNone/>
                      </a:pPr>
                      <a:r>
                        <a:rPr lang="fr-FR" sz="900" b="1" kern="1200" dirty="0">
                          <a:solidFill>
                            <a:schemeClr val="bg2">
                              <a:lumMod val="75000"/>
                            </a:schemeClr>
                          </a:solidFill>
                          <a:latin typeface="Calibri" panose="020F0502020204030204" pitchFamily="34" charset="0"/>
                          <a:ea typeface="+mn-ea"/>
                          <a:cs typeface="Calibri" panose="020F0502020204030204" pitchFamily="34" charset="0"/>
                        </a:rPr>
                        <a:t>UPDATE</a:t>
                      </a:r>
                      <a:r>
                        <a:rPr lang="fr-FR" sz="900" b="0" kern="1200" dirty="0">
                          <a:solidFill>
                            <a:schemeClr val="dk1"/>
                          </a:solidFill>
                          <a:latin typeface="Calibri" panose="020F0502020204030204" pitchFamily="34" charset="0"/>
                          <a:ea typeface="+mn-ea"/>
                          <a:cs typeface="Calibri" panose="020F0502020204030204" pitchFamily="34" charset="0"/>
                        </a:rPr>
                        <a:t> – </a:t>
                      </a:r>
                      <a:r>
                        <a:rPr lang="en-US" sz="900" dirty="0"/>
                        <a:t>It provides only the data before and after the update.</a:t>
                      </a:r>
                      <a:br>
                        <a:rPr lang="en-US" sz="900" dirty="0"/>
                      </a:br>
                      <a:r>
                        <a:rPr lang="en-US" sz="900" dirty="0"/>
                        <a:t>To be used for displaying an alert list to identify the modified data of a DUNS if needed.</a:t>
                      </a:r>
                      <a:br>
                        <a:rPr lang="en-US" sz="900" dirty="0"/>
                      </a:br>
                      <a:r>
                        <a:rPr lang="en-US" sz="900" dirty="0"/>
                        <a:t>Non-editable.</a:t>
                      </a:r>
                      <a:endParaRPr lang="fr-FR" sz="900" b="0" kern="1200" dirty="0">
                        <a:solidFill>
                          <a:schemeClr val="dk1"/>
                        </a:solidFill>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val="2393949721"/>
                  </a:ext>
                </a:extLst>
              </a:tr>
              <a:tr h="228317">
                <a:tc>
                  <a:txBody>
                    <a:bodyPr/>
                    <a:lstStyle/>
                    <a:p>
                      <a:pPr marL="0" algn="l" defTabSz="815919" rtl="0" eaLnBrk="1" latinLnBrk="0" hangingPunct="1"/>
                      <a:r>
                        <a:rPr lang="fr-FR" sz="900" b="1" kern="1200" dirty="0">
                          <a:solidFill>
                            <a:schemeClr val="accent6">
                              <a:lumMod val="75000"/>
                            </a:schemeClr>
                          </a:solidFill>
                          <a:latin typeface="Calibri" panose="020F0502020204030204" pitchFamily="34" charset="0"/>
                          <a:ea typeface="+mn-ea"/>
                          <a:cs typeface="Calibri" panose="020F0502020204030204" pitchFamily="34" charset="0"/>
                        </a:rPr>
                        <a:t>Mode</a:t>
                      </a:r>
                    </a:p>
                  </a:txBody>
                  <a:tcPr anchor="ctr"/>
                </a:tc>
                <a:tc>
                  <a:txBody>
                    <a:bodyPr/>
                    <a:lstStyle/>
                    <a:p>
                      <a:pPr marL="0" indent="0" algn="l">
                        <a:buFont typeface="Symbol" panose="05050102010706020507" pitchFamily="18" charset="2"/>
                        <a:buNone/>
                      </a:pPr>
                      <a:r>
                        <a:rPr lang="fr-FR" sz="900" b="1" kern="1200" dirty="0">
                          <a:solidFill>
                            <a:schemeClr val="bg2">
                              <a:lumMod val="75000"/>
                            </a:schemeClr>
                          </a:solidFill>
                          <a:latin typeface="Calibri" panose="020F0502020204030204" pitchFamily="34" charset="0"/>
                          <a:ea typeface="+mn-ea"/>
                          <a:cs typeface="Calibri" panose="020F0502020204030204" pitchFamily="34" charset="0"/>
                        </a:rPr>
                        <a:t>API_PULL</a:t>
                      </a:r>
                    </a:p>
                  </a:txBody>
                  <a:tcPr anchor="ctr"/>
                </a:tc>
                <a:extLst>
                  <a:ext uri="{0D108BD9-81ED-4DB2-BD59-A6C34878D82A}">
                    <a16:rowId xmlns:a16="http://schemas.microsoft.com/office/drawing/2014/main" val="4167684279"/>
                  </a:ext>
                </a:extLst>
              </a:tr>
              <a:tr h="293240">
                <a:tc>
                  <a:txBody>
                    <a:bodyPr/>
                    <a:lstStyle/>
                    <a:p>
                      <a:pPr marL="0" algn="l" defTabSz="815919" rtl="0" eaLnBrk="1" latinLnBrk="0" hangingPunct="1"/>
                      <a:r>
                        <a:rPr lang="fr-FR" sz="900" b="1" strike="noStrike" kern="1200" dirty="0">
                          <a:solidFill>
                            <a:schemeClr val="accent6">
                              <a:lumMod val="75000"/>
                            </a:schemeClr>
                          </a:solidFill>
                          <a:latin typeface="Calibri" panose="020F0502020204030204" pitchFamily="34" charset="0"/>
                          <a:ea typeface="+mn-ea"/>
                          <a:cs typeface="Calibri" panose="020F0502020204030204" pitchFamily="34" charset="0"/>
                        </a:rPr>
                        <a:t>Destination Type </a:t>
                      </a:r>
                      <a:r>
                        <a:rPr lang="fr-FR" sz="900" b="0" strike="noStrike" kern="1200" dirty="0">
                          <a:solidFill>
                            <a:schemeClr val="dk1"/>
                          </a:solidFill>
                          <a:latin typeface="Calibri" panose="020F0502020204030204" pitchFamily="34" charset="0"/>
                          <a:ea typeface="+mn-ea"/>
                          <a:cs typeface="Calibri" panose="020F0502020204030204" pitchFamily="34" charset="0"/>
                        </a:rPr>
                        <a:t>: how notification are </a:t>
                      </a:r>
                      <a:r>
                        <a:rPr lang="fr-FR" sz="900" b="0" strike="noStrike" kern="1200" dirty="0" err="1">
                          <a:solidFill>
                            <a:schemeClr val="dk1"/>
                          </a:solidFill>
                          <a:latin typeface="Calibri" panose="020F0502020204030204" pitchFamily="34" charset="0"/>
                          <a:ea typeface="+mn-ea"/>
                          <a:cs typeface="Calibri" panose="020F0502020204030204" pitchFamily="34" charset="0"/>
                        </a:rPr>
                        <a:t>recieved</a:t>
                      </a:r>
                      <a:endParaRPr lang="fr-FR" sz="900" b="0" strike="noStrike" kern="1200" dirty="0">
                        <a:solidFill>
                          <a:schemeClr val="dk1"/>
                        </a:solidFill>
                        <a:latin typeface="Calibri" panose="020F0502020204030204" pitchFamily="34" charset="0"/>
                        <a:ea typeface="+mn-ea"/>
                        <a:cs typeface="Calibri" panose="020F0502020204030204" pitchFamily="34" charset="0"/>
                      </a:endParaRPr>
                    </a:p>
                  </a:txBody>
                  <a:tcPr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900" b="0" strike="noStrike" kern="1200" dirty="0">
                          <a:solidFill>
                            <a:schemeClr val="dk1"/>
                          </a:solidFill>
                          <a:latin typeface="Calibri" panose="020F0502020204030204" pitchFamily="34" charset="0"/>
                          <a:ea typeface="+mn-ea"/>
                          <a:cs typeface="Calibri" panose="020F0502020204030204" pitchFamily="34" charset="0"/>
                        </a:rPr>
                        <a:t>N/A </a:t>
                      </a:r>
                    </a:p>
                  </a:txBody>
                  <a:tcPr anchor="ctr"/>
                </a:tc>
                <a:extLst>
                  <a:ext uri="{0D108BD9-81ED-4DB2-BD59-A6C34878D82A}">
                    <a16:rowId xmlns:a16="http://schemas.microsoft.com/office/drawing/2014/main" val="1275278707"/>
                  </a:ext>
                </a:extLst>
              </a:tr>
              <a:tr h="390685">
                <a:tc>
                  <a:txBody>
                    <a:bodyPr/>
                    <a:lstStyle/>
                    <a:p>
                      <a:pPr marL="0" algn="l" defTabSz="815919" rtl="0" eaLnBrk="1" latinLnBrk="0" hangingPunct="1"/>
                      <a:r>
                        <a:rPr lang="fr-FR" sz="900" b="1" strike="noStrike" kern="1200" dirty="0">
                          <a:solidFill>
                            <a:schemeClr val="accent6">
                              <a:lumMod val="75000"/>
                            </a:schemeClr>
                          </a:solidFill>
                          <a:latin typeface="Calibri" panose="020F0502020204030204" pitchFamily="34" charset="0"/>
                          <a:ea typeface="+mn-ea"/>
                          <a:cs typeface="Calibri" panose="020F0502020204030204" pitchFamily="34" charset="0"/>
                        </a:rPr>
                        <a:t>File Management </a:t>
                      </a:r>
                      <a:r>
                        <a:rPr lang="fr-FR" sz="900" b="0" strike="noStrike" kern="1200" dirty="0">
                          <a:solidFill>
                            <a:schemeClr val="dk1"/>
                          </a:solidFill>
                          <a:latin typeface="Calibri" panose="020F0502020204030204" pitchFamily="34" charset="0"/>
                          <a:ea typeface="+mn-ea"/>
                          <a:cs typeface="Calibri" panose="020F0502020204030204" pitchFamily="34" charset="0"/>
                        </a:rPr>
                        <a:t>: automatique </a:t>
                      </a:r>
                      <a:r>
                        <a:rPr lang="fr-FR" sz="900" b="0" strike="noStrike" kern="1200" dirty="0" err="1">
                          <a:solidFill>
                            <a:schemeClr val="dk1"/>
                          </a:solidFill>
                          <a:latin typeface="Calibri" panose="020F0502020204030204" pitchFamily="34" charset="0"/>
                          <a:ea typeface="+mn-ea"/>
                          <a:cs typeface="Calibri" panose="020F0502020204030204" pitchFamily="34" charset="0"/>
                        </a:rPr>
                        <a:t>deletion</a:t>
                      </a:r>
                      <a:r>
                        <a:rPr lang="fr-FR" sz="900" b="0" strike="noStrike" kern="1200" dirty="0">
                          <a:solidFill>
                            <a:schemeClr val="dk1"/>
                          </a:solidFill>
                          <a:latin typeface="Calibri" panose="020F0502020204030204" pitchFamily="34" charset="0"/>
                          <a:ea typeface="+mn-ea"/>
                          <a:cs typeface="Calibri" panose="020F0502020204030204" pitchFamily="34" charset="0"/>
                        </a:rPr>
                        <a:t> of files in FTP</a:t>
                      </a:r>
                    </a:p>
                  </a:txBody>
                  <a:tcPr anchor="ctr"/>
                </a:tc>
                <a:tc>
                  <a:txBody>
                    <a:bodyPr/>
                    <a:lstStyle/>
                    <a:p>
                      <a:pPr algn="l" fontAlgn="ctr"/>
                      <a:r>
                        <a:rPr lang="en-US" sz="900" b="0" i="0" u="none" strike="noStrike" dirty="0">
                          <a:solidFill>
                            <a:srgbClr val="000000"/>
                          </a:solidFill>
                          <a:effectLst/>
                          <a:latin typeface="Calibri" panose="020F0502020204030204" pitchFamily="34" charset="0"/>
                          <a:cs typeface="Calibri" panose="020F0502020204030204" pitchFamily="34" charset="0"/>
                        </a:rPr>
                        <a:t>   N/A</a:t>
                      </a:r>
                      <a:endParaRPr lang="en-US" sz="900" b="0" strike="noStrike" kern="1200" dirty="0">
                        <a:solidFill>
                          <a:schemeClr val="tx1"/>
                        </a:solidFill>
                        <a:latin typeface="Calibri" panose="020F0502020204030204" pitchFamily="34" charset="0"/>
                        <a:ea typeface="+mn-ea"/>
                        <a:cs typeface="Calibri" panose="020F0502020204030204" pitchFamily="34" charset="0"/>
                      </a:endParaRPr>
                    </a:p>
                  </a:txBody>
                  <a:tcPr marL="7620" marR="7620" marT="7620" marB="0" anchor="ctr"/>
                </a:tc>
                <a:extLst>
                  <a:ext uri="{0D108BD9-81ED-4DB2-BD59-A6C34878D82A}">
                    <a16:rowId xmlns:a16="http://schemas.microsoft.com/office/drawing/2014/main" val="595852295"/>
                  </a:ext>
                </a:extLst>
              </a:tr>
              <a:tr h="439860">
                <a:tc>
                  <a:txBody>
                    <a:bodyPr/>
                    <a:lstStyle/>
                    <a:p>
                      <a:pPr algn="l"/>
                      <a:r>
                        <a:rPr lang="fr-FR" sz="900" b="1" strike="noStrike" dirty="0">
                          <a:solidFill>
                            <a:schemeClr val="accent6">
                              <a:lumMod val="75000"/>
                            </a:schemeClr>
                          </a:solidFill>
                          <a:latin typeface="Calibri" panose="020F0502020204030204" pitchFamily="34" charset="0"/>
                          <a:cs typeface="Calibri" panose="020F0502020204030204" pitchFamily="34" charset="0"/>
                        </a:rPr>
                        <a:t>Notification Frequency :  </a:t>
                      </a:r>
                      <a:r>
                        <a:rPr lang="fr-FR" sz="900" b="0" strike="noStrike" dirty="0" err="1">
                          <a:solidFill>
                            <a:schemeClr val="tx1"/>
                          </a:solidFill>
                          <a:latin typeface="Calibri" panose="020F0502020204030204" pitchFamily="34" charset="0"/>
                          <a:cs typeface="Calibri" panose="020F0502020204030204" pitchFamily="34" charset="0"/>
                        </a:rPr>
                        <a:t>What</a:t>
                      </a:r>
                      <a:r>
                        <a:rPr lang="fr-FR" sz="900" b="0" strike="noStrike" dirty="0">
                          <a:solidFill>
                            <a:schemeClr val="tx1"/>
                          </a:solidFill>
                          <a:latin typeface="Calibri" panose="020F0502020204030204" pitchFamily="34" charset="0"/>
                          <a:cs typeface="Calibri" panose="020F0502020204030204" pitchFamily="34" charset="0"/>
                        </a:rPr>
                        <a:t> </a:t>
                      </a:r>
                      <a:r>
                        <a:rPr lang="fr-FR" sz="900" b="0" strike="noStrike" dirty="0" err="1">
                          <a:solidFill>
                            <a:schemeClr val="tx1"/>
                          </a:solidFill>
                          <a:latin typeface="Calibri" panose="020F0502020204030204" pitchFamily="34" charset="0"/>
                          <a:cs typeface="Calibri" panose="020F0502020204030204" pitchFamily="34" charset="0"/>
                        </a:rPr>
                        <a:t>frequency</a:t>
                      </a:r>
                      <a:r>
                        <a:rPr lang="fr-FR" sz="900" b="0" strike="noStrike" dirty="0">
                          <a:solidFill>
                            <a:schemeClr val="tx1"/>
                          </a:solidFill>
                          <a:latin typeface="Calibri" panose="020F0502020204030204" pitchFamily="34" charset="0"/>
                          <a:cs typeface="Calibri" panose="020F0502020204030204" pitchFamily="34" charset="0"/>
                        </a:rPr>
                        <a:t> files are </a:t>
                      </a:r>
                      <a:r>
                        <a:rPr lang="fr-FR" sz="900" b="0" strike="noStrike" dirty="0" err="1">
                          <a:solidFill>
                            <a:schemeClr val="tx1"/>
                          </a:solidFill>
                          <a:latin typeface="Calibri" panose="020F0502020204030204" pitchFamily="34" charset="0"/>
                          <a:cs typeface="Calibri" panose="020F0502020204030204" pitchFamily="34" charset="0"/>
                        </a:rPr>
                        <a:t>delivered</a:t>
                      </a:r>
                      <a:endParaRPr lang="fr-FR" sz="900" b="1" strike="noStrike" dirty="0">
                        <a:solidFill>
                          <a:schemeClr val="accent6">
                            <a:lumMod val="75000"/>
                          </a:schemeClr>
                        </a:solidFill>
                        <a:latin typeface="Calibri" panose="020F0502020204030204" pitchFamily="34" charset="0"/>
                        <a:cs typeface="Calibri" panose="020F0502020204030204" pitchFamily="34" charset="0"/>
                      </a:endParaRPr>
                    </a:p>
                  </a:txBody>
                  <a:tcPr anchor="ctr"/>
                </a:tc>
                <a:tc>
                  <a:txBody>
                    <a:bodyPr/>
                    <a:lstStyle/>
                    <a:p>
                      <a:pPr algn="l"/>
                      <a:r>
                        <a:rPr lang="fr-FR" sz="900" b="0" strike="noStrike" kern="1200" dirty="0">
                          <a:solidFill>
                            <a:schemeClr val="dk1"/>
                          </a:solidFill>
                          <a:latin typeface="Calibri" panose="020F0502020204030204" pitchFamily="34" charset="0"/>
                          <a:ea typeface="+mn-ea"/>
                          <a:cs typeface="Calibri" panose="020F0502020204030204" pitchFamily="34" charset="0"/>
                        </a:rPr>
                        <a:t>N/A</a:t>
                      </a:r>
                    </a:p>
                  </a:txBody>
                  <a:tcPr anchor="ctr"/>
                </a:tc>
                <a:extLst>
                  <a:ext uri="{0D108BD9-81ED-4DB2-BD59-A6C34878D82A}">
                    <a16:rowId xmlns:a16="http://schemas.microsoft.com/office/drawing/2014/main" val="3264054796"/>
                  </a:ext>
                </a:extLst>
              </a:tr>
              <a:tr h="315797">
                <a:tc>
                  <a:txBody>
                    <a:bodyPr/>
                    <a:lstStyle/>
                    <a:p>
                      <a:pPr algn="l"/>
                      <a:r>
                        <a:rPr lang="fr-FR" sz="900" b="1" strike="noStrike" kern="1200" dirty="0">
                          <a:solidFill>
                            <a:schemeClr val="accent6">
                              <a:lumMod val="75000"/>
                            </a:schemeClr>
                          </a:solidFill>
                          <a:latin typeface="Calibri" panose="020F0502020204030204" pitchFamily="34" charset="0"/>
                          <a:ea typeface="+mn-ea"/>
                          <a:cs typeface="Calibri" panose="020F0502020204030204" pitchFamily="34" charset="0"/>
                        </a:rPr>
                        <a:t>JSON Path Inclusion ( trigger de </a:t>
                      </a:r>
                      <a:r>
                        <a:rPr lang="fr-FR" sz="900" b="1" strike="noStrike" kern="1200" dirty="0" err="1">
                          <a:solidFill>
                            <a:schemeClr val="accent6">
                              <a:lumMod val="75000"/>
                            </a:schemeClr>
                          </a:solidFill>
                          <a:latin typeface="Calibri" panose="020F0502020204030204" pitchFamily="34" charset="0"/>
                          <a:ea typeface="+mn-ea"/>
                          <a:cs typeface="Calibri" panose="020F0502020204030204" pitchFamily="34" charset="0"/>
                        </a:rPr>
                        <a:t>reception</a:t>
                      </a:r>
                      <a:r>
                        <a:rPr lang="fr-FR" sz="900" b="1" strike="noStrike" kern="1200" dirty="0">
                          <a:solidFill>
                            <a:schemeClr val="accent6">
                              <a:lumMod val="75000"/>
                            </a:schemeClr>
                          </a:solidFill>
                          <a:latin typeface="Calibri" panose="020F0502020204030204" pitchFamily="34" charset="0"/>
                          <a:ea typeface="+mn-ea"/>
                          <a:cs typeface="Calibri" panose="020F0502020204030204" pitchFamily="34" charset="0"/>
                        </a:rPr>
                        <a:t>)</a:t>
                      </a:r>
                    </a:p>
                  </a:txBody>
                  <a:tcPr anchor="ctr"/>
                </a:tc>
                <a:tc>
                  <a:txBody>
                    <a:bodyPr/>
                    <a:lstStyle/>
                    <a:p>
                      <a:pPr algn="l"/>
                      <a:r>
                        <a:rPr lang="en-US" sz="900" b="0" strike="noStrike" dirty="0">
                          <a:latin typeface="Calibri" panose="020F0502020204030204" pitchFamily="34" charset="0"/>
                          <a:cs typeface="Calibri" panose="020F0502020204030204" pitchFamily="34" charset="0"/>
                        </a:rPr>
                        <a:t>Define the data for which we want to have monitoring (optional; by default, it will be for all the data in the </a:t>
                      </a:r>
                      <a:r>
                        <a:rPr lang="en-US" sz="900" b="0" strike="noStrike" dirty="0" err="1">
                          <a:latin typeface="Calibri" panose="020F0502020204030204" pitchFamily="34" charset="0"/>
                          <a:cs typeface="Calibri" panose="020F0502020204030204" pitchFamily="34" charset="0"/>
                        </a:rPr>
                        <a:t>DataBlocks</a:t>
                      </a:r>
                      <a:r>
                        <a:rPr lang="en-US" sz="900" b="0" strike="noStrike" dirty="0">
                          <a:latin typeface="Calibri" panose="020F0502020204030204" pitchFamily="34" charset="0"/>
                          <a:cs typeface="Calibri" panose="020F0502020204030204" pitchFamily="34" charset="0"/>
                        </a:rPr>
                        <a:t>).</a:t>
                      </a:r>
                      <a:endParaRPr lang="fr-FR" sz="900" b="0" strike="noStrike"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69817017"/>
                  </a:ext>
                </a:extLst>
              </a:tr>
              <a:tr h="315797">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900" b="1" strike="noStrike" kern="1200" dirty="0">
                          <a:solidFill>
                            <a:schemeClr val="accent6">
                              <a:lumMod val="75000"/>
                            </a:schemeClr>
                          </a:solidFill>
                          <a:latin typeface="Calibri" panose="020F0502020204030204" pitchFamily="34" charset="0"/>
                          <a:ea typeface="+mn-ea"/>
                          <a:cs typeface="Calibri" panose="020F0502020204030204" pitchFamily="34" charset="0"/>
                        </a:rPr>
                        <a:t>JSON Path Exclusion</a:t>
                      </a:r>
                    </a:p>
                  </a:txBody>
                  <a:tcPr anchor="ctr"/>
                </a:tc>
                <a:tc>
                  <a:txBody>
                    <a:bodyPr/>
                    <a:lstStyle/>
                    <a:p>
                      <a:pPr algn="l"/>
                      <a:r>
                        <a:rPr lang="en-US" sz="900" dirty="0"/>
                        <a:t>Define the data for which we do not want monitoring (optional; by default, it will be for all the data in the </a:t>
                      </a:r>
                      <a:r>
                        <a:rPr lang="en-US" sz="900" dirty="0" err="1"/>
                        <a:t>DataBlocks</a:t>
                      </a:r>
                      <a:r>
                        <a:rPr lang="en-US" sz="900" dirty="0"/>
                        <a:t>).</a:t>
                      </a:r>
                      <a:endParaRPr lang="fr-FR" sz="900" b="0" strike="noStrike" kern="1200" dirty="0">
                        <a:solidFill>
                          <a:schemeClr val="dk1"/>
                        </a:solidFill>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val="2449062258"/>
                  </a:ext>
                </a:extLst>
              </a:tr>
              <a:tr h="342399">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900" b="1" strike="noStrike" kern="1200" dirty="0">
                          <a:solidFill>
                            <a:schemeClr val="accent6">
                              <a:lumMod val="75000"/>
                            </a:schemeClr>
                          </a:solidFill>
                          <a:latin typeface="Calibri" panose="020F0502020204030204" pitchFamily="34" charset="0"/>
                          <a:ea typeface="+mn-ea"/>
                          <a:cs typeface="Calibri" panose="020F0502020204030204" pitchFamily="34" charset="0"/>
                        </a:rPr>
                        <a:t>Mail </a:t>
                      </a:r>
                      <a:r>
                        <a:rPr lang="fr-FR" sz="900" b="1" strike="noStrike" kern="1200" dirty="0" err="1">
                          <a:solidFill>
                            <a:schemeClr val="accent6">
                              <a:lumMod val="75000"/>
                            </a:schemeClr>
                          </a:solidFill>
                          <a:latin typeface="Calibri" panose="020F0502020204030204" pitchFamily="34" charset="0"/>
                          <a:ea typeface="+mn-ea"/>
                          <a:cs typeface="Calibri" panose="020F0502020204030204" pitchFamily="34" charset="0"/>
                        </a:rPr>
                        <a:t>Address</a:t>
                      </a:r>
                      <a:r>
                        <a:rPr lang="fr-FR" sz="900" b="1" strike="noStrike" kern="1200" dirty="0">
                          <a:solidFill>
                            <a:schemeClr val="accent6">
                              <a:lumMod val="75000"/>
                            </a:schemeClr>
                          </a:solidFill>
                          <a:latin typeface="Calibri" panose="020F0502020204030204" pitchFamily="34" charset="0"/>
                          <a:ea typeface="+mn-ea"/>
                          <a:cs typeface="Calibri" panose="020F0502020204030204" pitchFamily="34" charset="0"/>
                        </a:rPr>
                        <a:t> </a:t>
                      </a:r>
                      <a:r>
                        <a:rPr lang="fr-FR" sz="900" b="0" strike="noStrike" kern="1200" dirty="0">
                          <a:solidFill>
                            <a:schemeClr val="dk1"/>
                          </a:solidFill>
                          <a:latin typeface="Calibri" panose="020F0502020204030204" pitchFamily="34" charset="0"/>
                          <a:ea typeface="+mn-ea"/>
                          <a:cs typeface="Calibri" panose="020F0502020204030204" pitchFamily="34" charset="0"/>
                        </a:rPr>
                        <a:t>: Adresse de contact du sur le Registration</a:t>
                      </a:r>
                    </a:p>
                  </a:txBody>
                  <a:tcPr anchor="ctr"/>
                </a:tc>
                <a:tc>
                  <a:txBody>
                    <a:bodyPr/>
                    <a:lstStyle/>
                    <a:p>
                      <a:pPr marL="0" marR="0" lvl="0" indent="0" algn="l" defTabSz="815919" rtl="0" eaLnBrk="1" fontAlgn="auto" latinLnBrk="0" hangingPunct="1">
                        <a:lnSpc>
                          <a:spcPct val="100000"/>
                        </a:lnSpc>
                        <a:spcBef>
                          <a:spcPts val="0"/>
                        </a:spcBef>
                        <a:spcAft>
                          <a:spcPts val="0"/>
                        </a:spcAft>
                        <a:buClrTx/>
                        <a:buSzTx/>
                        <a:buFontTx/>
                        <a:buNone/>
                        <a:tabLst/>
                        <a:defRPr/>
                      </a:pPr>
                      <a:r>
                        <a:rPr lang="fr-FR" sz="900" b="0" strike="noStrike" kern="1200" dirty="0">
                          <a:solidFill>
                            <a:schemeClr val="dk1"/>
                          </a:solidFill>
                          <a:latin typeface="Calibri" panose="020F0502020204030204" pitchFamily="34" charset="0"/>
                          <a:ea typeface="+mn-ea"/>
                          <a:cs typeface="Calibri" panose="020F0502020204030204" pitchFamily="34" charset="0"/>
                        </a:rPr>
                        <a:t>N/A</a:t>
                      </a:r>
                      <a:endParaRPr lang="fr-FR" sz="900" b="0" strike="noStrike" kern="1200" dirty="0">
                        <a:solidFill>
                          <a:schemeClr val="dk1"/>
                        </a:solidFill>
                        <a:highlight>
                          <a:srgbClr val="42C1C6"/>
                        </a:highlight>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val="4260559324"/>
                  </a:ext>
                </a:extLst>
              </a:tr>
            </a:tbl>
          </a:graphicData>
        </a:graphic>
      </p:graphicFrame>
    </p:spTree>
    <p:extLst>
      <p:ext uri="{BB962C8B-B14F-4D97-AF65-F5344CB8AC3E}">
        <p14:creationId xmlns:p14="http://schemas.microsoft.com/office/powerpoint/2010/main" val="324527524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2269705" y="1443963"/>
            <a:ext cx="6853761" cy="20764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3807" dirty="0">
                <a:solidFill>
                  <a:schemeClr val="bg2">
                    <a:lumMod val="75000"/>
                  </a:schemeClr>
                </a:solidFill>
              </a:rPr>
              <a:t>2 – Description </a:t>
            </a:r>
            <a:r>
              <a:rPr lang="fr-FR" sz="3807" dirty="0" err="1">
                <a:solidFill>
                  <a:schemeClr val="bg2">
                    <a:lumMod val="75000"/>
                  </a:schemeClr>
                </a:solidFill>
              </a:rPr>
              <a:t>API_Pull</a:t>
            </a:r>
            <a:endParaRPr lang="fr-FR" sz="3200" dirty="0">
              <a:solidFill>
                <a:schemeClr val="bg2">
                  <a:lumMod val="75000"/>
                </a:schemeClr>
              </a:solidFill>
            </a:endParaRPr>
          </a:p>
        </p:txBody>
      </p:sp>
    </p:spTree>
    <p:extLst>
      <p:ext uri="{BB962C8B-B14F-4D97-AF65-F5344CB8AC3E}">
        <p14:creationId xmlns:p14="http://schemas.microsoft.com/office/powerpoint/2010/main" val="22005448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au 3">
            <a:extLst>
              <a:ext uri="{FF2B5EF4-FFF2-40B4-BE49-F238E27FC236}">
                <a16:creationId xmlns:a16="http://schemas.microsoft.com/office/drawing/2014/main" id="{B5E11769-9093-71BA-DF4D-7BCB07A216A7}"/>
              </a:ext>
            </a:extLst>
          </p:cNvPr>
          <p:cNvGraphicFramePr>
            <a:graphicFrameLocks noGrp="1"/>
          </p:cNvGraphicFramePr>
          <p:nvPr>
            <p:extLst>
              <p:ext uri="{D42A27DB-BD31-4B8C-83A1-F6EECF244321}">
                <p14:modId xmlns:p14="http://schemas.microsoft.com/office/powerpoint/2010/main" val="3075019594"/>
              </p:ext>
            </p:extLst>
          </p:nvPr>
        </p:nvGraphicFramePr>
        <p:xfrm>
          <a:off x="93494" y="1178375"/>
          <a:ext cx="10692151" cy="4312075"/>
        </p:xfrm>
        <a:graphic>
          <a:graphicData uri="http://schemas.openxmlformats.org/drawingml/2006/table">
            <a:tbl>
              <a:tblPr firstRow="1" bandRow="1">
                <a:tableStyleId>{5940675A-B579-460E-94D1-54222C63F5DA}</a:tableStyleId>
              </a:tblPr>
              <a:tblGrid>
                <a:gridCol w="1912348">
                  <a:extLst>
                    <a:ext uri="{9D8B030D-6E8A-4147-A177-3AD203B41FA5}">
                      <a16:colId xmlns:a16="http://schemas.microsoft.com/office/drawing/2014/main" val="3024130933"/>
                    </a:ext>
                  </a:extLst>
                </a:gridCol>
                <a:gridCol w="8779803">
                  <a:extLst>
                    <a:ext uri="{9D8B030D-6E8A-4147-A177-3AD203B41FA5}">
                      <a16:colId xmlns:a16="http://schemas.microsoft.com/office/drawing/2014/main" val="3262826744"/>
                    </a:ext>
                  </a:extLst>
                </a:gridCol>
              </a:tblGrid>
              <a:tr h="931534">
                <a:tc>
                  <a:txBody>
                    <a:bodyPr/>
                    <a:lstStyle/>
                    <a:p>
                      <a:pPr algn="ctr"/>
                      <a:r>
                        <a:rPr lang="en-GB" sz="1400" b="1" dirty="0"/>
                        <a:t>Endpoint</a:t>
                      </a:r>
                    </a:p>
                  </a:txBody>
                  <a:tcPr marL="81594" marR="81594" marT="40797" marB="407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fr-FR" sz="1400" b="0" i="0" kern="1200" dirty="0">
                          <a:solidFill>
                            <a:schemeClr val="tx1"/>
                          </a:solidFill>
                          <a:effectLst/>
                          <a:latin typeface="+mn-lt"/>
                          <a:ea typeface="+mn-ea"/>
                          <a:cs typeface="+mn-cs"/>
                        </a:rPr>
                        <a:t>https://plus.dnb.com/v1/monitoring/registrations/{reference}/notifications</a:t>
                      </a:r>
                      <a:endParaRPr lang="en-GB" sz="1400" dirty="0"/>
                    </a:p>
                  </a:txBody>
                  <a:tcPr marL="81594" marR="81594" marT="40797" marB="407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370243206"/>
                  </a:ext>
                </a:extLst>
              </a:tr>
              <a:tr h="2075302">
                <a:tc>
                  <a:txBody>
                    <a:bodyPr/>
                    <a:lstStyle/>
                    <a:p>
                      <a:pPr algn="ctr"/>
                      <a:r>
                        <a:rPr lang="en-GB" sz="1400" b="1" dirty="0"/>
                        <a:t>Inputs</a:t>
                      </a:r>
                    </a:p>
                  </a:txBody>
                  <a:tcPr marL="81594" marR="81594" marT="40797" marB="407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400" b="1" dirty="0"/>
                        <a:t>Reference</a:t>
                      </a:r>
                      <a:br>
                        <a:rPr lang="en-US" sz="1400" dirty="0"/>
                      </a:br>
                      <a:r>
                        <a:rPr lang="en-US" sz="1400" dirty="0"/>
                        <a:t>A string used to identify the record. The reference must be unique for each subscriber.</a:t>
                      </a:r>
                    </a:p>
                    <a:p>
                      <a:r>
                        <a:rPr lang="en-US" sz="1400" b="1" dirty="0" err="1"/>
                        <a:t>maxNotifications</a:t>
                      </a:r>
                      <a:br>
                        <a:rPr lang="en-US" sz="1400" dirty="0"/>
                      </a:br>
                      <a:r>
                        <a:rPr lang="en-US" sz="1400" dirty="0"/>
                        <a:t>Requests the extraction of a certain number of notifications, if applicable, up to the specified value. If </a:t>
                      </a:r>
                      <a:r>
                        <a:rPr lang="en-US" sz="1400" dirty="0" err="1"/>
                        <a:t>maxNotifications</a:t>
                      </a:r>
                      <a:r>
                        <a:rPr lang="en-US" sz="1400" dirty="0"/>
                        <a:t> is not specified, one notification will be returned (if available). If fewer notifications are available than the value of </a:t>
                      </a:r>
                      <a:r>
                        <a:rPr lang="en-US" sz="1400" dirty="0" err="1"/>
                        <a:t>maxNotifications</a:t>
                      </a:r>
                      <a:r>
                        <a:rPr lang="en-US" sz="1400" dirty="0"/>
                        <a:t>, all available notifications will be returned. The Pull API may return a large number of small notifications (incomplete product) or a smaller number of larger notifications. When an error or timeout occurs during the extraction of notifications, it is recommended to reduce the maximum number of notifications to be extracted.</a:t>
                      </a:r>
                    </a:p>
                  </a:txBody>
                  <a:tcPr marL="81594" marR="81594" marT="40797" marB="407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152909005"/>
                  </a:ext>
                </a:extLst>
              </a:tr>
              <a:tr h="1169507">
                <a:tc>
                  <a:txBody>
                    <a:bodyPr/>
                    <a:lstStyle/>
                    <a:p>
                      <a:pPr algn="ctr"/>
                      <a:r>
                        <a:rPr lang="en-GB" sz="1400" b="1" dirty="0"/>
                        <a:t>outputs</a:t>
                      </a:r>
                    </a:p>
                  </a:txBody>
                  <a:tcPr marL="81594" marR="81594" marT="40797" marB="407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dirty="0"/>
                        <a:t>JSON response with primarily a notification array, where each element includes:</a:t>
                      </a:r>
                    </a:p>
                    <a:p>
                      <a:r>
                        <a:rPr lang="en-US" dirty="0"/>
                        <a:t>The notification type: UPDATE</a:t>
                      </a:r>
                    </a:p>
                    <a:p>
                      <a:r>
                        <a:rPr lang="en-US" dirty="0" err="1"/>
                        <a:t>Organisation</a:t>
                      </a:r>
                      <a:r>
                        <a:rPr lang="en-US" dirty="0"/>
                        <a:t> object, which contains:</a:t>
                      </a:r>
                    </a:p>
                    <a:p>
                      <a:pPr lvl="1"/>
                      <a:r>
                        <a:rPr lang="en-US" dirty="0"/>
                        <a:t>duns</a:t>
                      </a:r>
                    </a:p>
                    <a:p>
                      <a:pPr lvl="1"/>
                      <a:r>
                        <a:rPr lang="en-US" dirty="0"/>
                        <a:t>Element object consisting of the data that has changed in the D&amp;B databases.</a:t>
                      </a:r>
                    </a:p>
                  </a:txBody>
                  <a:tcPr marL="81594" marR="81594" marT="40797" marB="407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84505345"/>
                  </a:ext>
                </a:extLst>
              </a:tr>
            </a:tbl>
          </a:graphicData>
        </a:graphic>
      </p:graphicFrame>
      <p:sp>
        <p:nvSpPr>
          <p:cNvPr id="5" name="ZoneTexte 4">
            <a:extLst>
              <a:ext uri="{FF2B5EF4-FFF2-40B4-BE49-F238E27FC236}">
                <a16:creationId xmlns:a16="http://schemas.microsoft.com/office/drawing/2014/main" id="{A859C7AF-9977-5550-F4E3-0799BCAB4458}"/>
              </a:ext>
            </a:extLst>
          </p:cNvPr>
          <p:cNvSpPr txBox="1"/>
          <p:nvPr/>
        </p:nvSpPr>
        <p:spPr>
          <a:xfrm>
            <a:off x="203221" y="0"/>
            <a:ext cx="10963329" cy="4430636"/>
          </a:xfrm>
          <a:prstGeom prst="rect">
            <a:avLst/>
          </a:prstGeom>
          <a:noFill/>
        </p:spPr>
        <p:txBody>
          <a:bodyPr wrap="square" rtlCol="0">
            <a:spAutoFit/>
          </a:bodyPr>
          <a:lstStyle/>
          <a:p>
            <a:pPr defTabSz="815919"/>
            <a:r>
              <a:rPr lang="en-GB" sz="2498" b="1" dirty="0">
                <a:solidFill>
                  <a:srgbClr val="4472C4"/>
                </a:solidFill>
                <a:latin typeface="Calibri" panose="020F0502020204030204"/>
              </a:rPr>
              <a:t> </a:t>
            </a:r>
          </a:p>
          <a:p>
            <a:pPr defTabSz="815919"/>
            <a:r>
              <a:rPr lang="fr-FR" sz="1606" dirty="0">
                <a:solidFill>
                  <a:prstClr val="black"/>
                </a:solidFill>
                <a:latin typeface="Calibri" panose="020F0502020204030204"/>
                <a:hlinkClick r:id="rId3"/>
              </a:rPr>
              <a:t>D&amp;B Direct+ Documentation | API Details (dnb.com)</a:t>
            </a:r>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fr-FR" sz="1606" dirty="0">
              <a:solidFill>
                <a:srgbClr val="212121"/>
              </a:solidFill>
              <a:latin typeface="Inter"/>
            </a:endParaRPr>
          </a:p>
          <a:p>
            <a:pPr defTabSz="815919"/>
            <a:endParaRPr lang="en-GB" sz="1606" dirty="0">
              <a:solidFill>
                <a:prstClr val="black"/>
              </a:solidFill>
              <a:latin typeface="Calibri" panose="020F0502020204030204"/>
            </a:endParaRPr>
          </a:p>
        </p:txBody>
      </p:sp>
      <p:sp>
        <p:nvSpPr>
          <p:cNvPr id="2" name="Titre 2">
            <a:extLst>
              <a:ext uri="{FF2B5EF4-FFF2-40B4-BE49-F238E27FC236}">
                <a16:creationId xmlns:a16="http://schemas.microsoft.com/office/drawing/2014/main" id="{EE617EDB-5327-AB9B-1726-8FCE447581E2}"/>
              </a:ext>
            </a:extLst>
          </p:cNvPr>
          <p:cNvSpPr txBox="1">
            <a:spLocks/>
          </p:cNvSpPr>
          <p:nvPr/>
        </p:nvSpPr>
        <p:spPr>
          <a:xfrm>
            <a:off x="0" y="33919"/>
            <a:ext cx="10820400" cy="551424"/>
          </a:xfrm>
        </p:spPr>
        <p:txBody>
          <a:bodyPr>
            <a:normAutofit/>
          </a:bodyPr>
          <a:lstStyle>
            <a:lvl1pPr algn="l" defTabSz="815919" rtl="0" eaLnBrk="1" latinLnBrk="0" hangingPunct="1">
              <a:lnSpc>
                <a:spcPct val="90000"/>
              </a:lnSpc>
              <a:spcBef>
                <a:spcPct val="0"/>
              </a:spcBef>
              <a:buNone/>
              <a:defRPr sz="3926" kern="1200">
                <a:solidFill>
                  <a:schemeClr val="tx1"/>
                </a:solidFill>
                <a:latin typeface="+mj-lt"/>
                <a:ea typeface="+mj-ea"/>
                <a:cs typeface="+mj-cs"/>
              </a:defRPr>
            </a:lvl1pPr>
          </a:lstStyle>
          <a:p>
            <a:r>
              <a:rPr lang="fr-FR" sz="2400" b="1" dirty="0">
                <a:solidFill>
                  <a:srgbClr val="42C1C6"/>
                </a:solidFill>
                <a:latin typeface="Century Gothic" panose="020B0502020202020204" pitchFamily="34" charset="0"/>
                <a:cs typeface="Arial" panose="020B0604020202020204" pitchFamily="34" charset="0"/>
              </a:rPr>
              <a:t>Pull Notifications - Documentation</a:t>
            </a:r>
            <a:endParaRPr lang="fr-FR" sz="2400" dirty="0"/>
          </a:p>
        </p:txBody>
      </p:sp>
    </p:spTree>
    <p:extLst>
      <p:ext uri="{BB962C8B-B14F-4D97-AF65-F5344CB8AC3E}">
        <p14:creationId xmlns:p14="http://schemas.microsoft.com/office/powerpoint/2010/main" val="3943760933"/>
      </p:ext>
    </p:extLst>
  </p:cSld>
  <p:clrMapOvr>
    <a:masterClrMapping/>
  </p:clrMapOvr>
</p:sld>
</file>

<file path=ppt/theme/theme1.xml><?xml version="1.0" encoding="utf-8"?>
<a:theme xmlns:a="http://schemas.openxmlformats.org/drawingml/2006/main" name="Thème Office">
  <a:themeElements>
    <a:clrScheme name="ALTARES 1">
      <a:dk1>
        <a:sysClr val="windowText" lastClr="000000"/>
      </a:dk1>
      <a:lt1>
        <a:srgbClr val="FFFFFF"/>
      </a:lt1>
      <a:dk2>
        <a:srgbClr val="575756"/>
      </a:dk2>
      <a:lt2>
        <a:srgbClr val="4CBDCC"/>
      </a:lt2>
      <a:accent1>
        <a:srgbClr val="00576F"/>
      </a:accent1>
      <a:accent2>
        <a:srgbClr val="FF4611"/>
      </a:accent2>
      <a:accent3>
        <a:srgbClr val="9FADE4"/>
      </a:accent3>
      <a:accent4>
        <a:srgbClr val="C4E76A"/>
      </a:accent4>
      <a:accent5>
        <a:srgbClr val="702076"/>
      </a:accent5>
      <a:accent6>
        <a:srgbClr val="AB0032"/>
      </a:accent6>
      <a:hlink>
        <a:srgbClr val="0563C1"/>
      </a:hlink>
      <a:folHlink>
        <a:srgbClr val="F9BE00"/>
      </a:folHlink>
    </a:clrScheme>
    <a:fontScheme name="Thème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e8181816-3a00-40a1-ad7c-fe4cb0249a2d}" enabled="1" method="Standard" siteId="{d0ef711e-8b6b-40e5-9710-c4e4628db12c}" contentBits="2" removed="0"/>
</clbl:labelList>
</file>

<file path=docProps/app.xml><?xml version="1.0" encoding="utf-8"?>
<Properties xmlns="http://schemas.openxmlformats.org/officeDocument/2006/extended-properties" xmlns:vt="http://schemas.openxmlformats.org/officeDocument/2006/docPropsVTypes">
  <Template>Office Theme</Template>
  <TotalTime>7</TotalTime>
  <Words>2631</Words>
  <Application>Microsoft Office PowerPoint</Application>
  <PresentationFormat>Custom</PresentationFormat>
  <Paragraphs>423</Paragraphs>
  <Slides>24</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Aptos</vt:lpstr>
      <vt:lpstr>Arial</vt:lpstr>
      <vt:lpstr>Bebas Neue</vt:lpstr>
      <vt:lpstr>Calibri</vt:lpstr>
      <vt:lpstr>Calibri Light</vt:lpstr>
      <vt:lpstr>Century Gothic</vt:lpstr>
      <vt:lpstr>Courier New</vt:lpstr>
      <vt:lpstr>Inter</vt:lpstr>
      <vt:lpstr>Symbol</vt:lpstr>
      <vt:lpstr>Thème Office</vt:lpstr>
      <vt:lpstr>1_Thème Office</vt:lpstr>
      <vt:lpstr>PowerPoint Presentation</vt:lpstr>
      <vt:lpstr>PowerPoint Presentation</vt:lpstr>
      <vt:lpstr>Notification Process: macro-steps</vt:lpstr>
      <vt:lpstr>PowerPoint Presentation</vt:lpstr>
      <vt:lpstr>PowerPoint Presentation</vt:lpstr>
      <vt:lpstr>PowerPoint Presentation</vt:lpstr>
      <vt:lpstr>PowerPoint Presentation</vt:lpstr>
      <vt:lpstr>PowerPoint Presentation</vt:lpstr>
      <vt:lpstr>PowerPoint Presentation</vt:lpstr>
      <vt:lpstr>Monitoring Process – API Pull Mode Call (Notifications)</vt:lpstr>
      <vt:lpstr>PowerPoint Presentation</vt:lpstr>
      <vt:lpstr>monitoring process – Adding DUNS to monitoring.</vt:lpstr>
      <vt:lpstr>monitoring process – deleting DUNS to monitoring.</vt:lpstr>
      <vt:lpstr>PowerPoint Presentation</vt:lpstr>
      <vt:lpstr>Monitoring process – call Replay</vt:lpstr>
      <vt:lpstr>PowerPoint Presentation</vt:lpstr>
      <vt:lpstr>PowerPoint Presentation</vt:lpstr>
      <vt:lpstr>PowerPoint Presentation</vt:lpstr>
      <vt:lpstr>PowerPoint Presentation</vt:lpstr>
      <vt:lpstr>PowerPoint Presentation</vt:lpstr>
      <vt:lpstr>Monitoring process: Liste of APIs Monitoring</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frederic.paresy@altares.fr</dc:creator>
  <cp:lastModifiedBy>Anthony Calandrino</cp:lastModifiedBy>
  <cp:revision>934</cp:revision>
  <cp:lastPrinted>2019-01-18T12:01:44Z</cp:lastPrinted>
  <dcterms:created xsi:type="dcterms:W3CDTF">2014-12-15T14:06:00Z</dcterms:created>
  <dcterms:modified xsi:type="dcterms:W3CDTF">2025-03-11T08:58:12Z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Thème Office:3\1_Thème Office:8</vt:lpwstr>
  </property>
  <property fmtid="{D5CDD505-2E9C-101B-9397-08002B2CF9AE}" pid="3" name="ClassificationContentMarkingFooterText">
    <vt:lpwstr>CONFIDENTIAL</vt:lpwstr>
  </property>
</Properties>
</file>