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97" r:id="rId2"/>
    <p:sldId id="256" r:id="rId3"/>
    <p:sldId id="424" r:id="rId4"/>
    <p:sldId id="260" r:id="rId5"/>
    <p:sldId id="466" r:id="rId6"/>
    <p:sldId id="278" r:id="rId7"/>
    <p:sldId id="425" r:id="rId8"/>
    <p:sldId id="448" r:id="rId9"/>
    <p:sldId id="441" r:id="rId10"/>
    <p:sldId id="426" r:id="rId11"/>
    <p:sldId id="434" r:id="rId12"/>
    <p:sldId id="449" r:id="rId13"/>
    <p:sldId id="450" r:id="rId14"/>
    <p:sldId id="451" r:id="rId15"/>
    <p:sldId id="452" r:id="rId16"/>
    <p:sldId id="422" r:id="rId17"/>
    <p:sldId id="467" r:id="rId18"/>
  </p:sldIdLst>
  <p:sldSz cx="9361488" cy="7200900"/>
  <p:notesSz cx="6858000" cy="9144000"/>
  <p:defaultTextStyle>
    <a:defPPr>
      <a:defRPr lang="es-PE"/>
    </a:defPPr>
    <a:lvl1pPr marL="0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3202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6404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9606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92808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66010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39212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12414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85616" algn="l" defTabSz="94640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628" autoAdjust="0"/>
  </p:normalViewPr>
  <p:slideViewPr>
    <p:cSldViewPr>
      <p:cViewPr varScale="1">
        <p:scale>
          <a:sx n="111" d="100"/>
          <a:sy n="111" d="100"/>
        </p:scale>
        <p:origin x="1302" y="108"/>
      </p:cViewPr>
      <p:guideLst>
        <p:guide orient="horz" pos="2268"/>
        <p:guide pos="2949"/>
      </p:guideLst>
    </p:cSldViewPr>
  </p:slideViewPr>
  <p:outlineViewPr>
    <p:cViewPr>
      <p:scale>
        <a:sx n="33" d="100"/>
        <a:sy n="33" d="100"/>
      </p:scale>
      <p:origin x="0" y="7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54994"/>
            <a:ext cx="6886041" cy="289739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328" y="4456037"/>
            <a:ext cx="2362722" cy="2907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719582"/>
            <a:ext cx="6886042" cy="17433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996327" y="2719582"/>
            <a:ext cx="2362723" cy="1743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378" y="2870394"/>
            <a:ext cx="6213624" cy="1441724"/>
          </a:xfrm>
        </p:spPr>
        <p:txBody>
          <a:bodyPr anchor="b">
            <a:noAutofit/>
          </a:bodyPr>
          <a:lstStyle>
            <a:lvl1pPr algn="r">
              <a:defRPr sz="49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377" y="4613743"/>
            <a:ext cx="6253381" cy="1173571"/>
          </a:xfrm>
        </p:spPr>
        <p:txBody>
          <a:bodyPr>
            <a:normAutofit/>
          </a:bodyPr>
          <a:lstStyle>
            <a:lvl1pPr marL="0" indent="0" algn="r">
              <a:buNone/>
              <a:defRPr sz="2048"/>
            </a:lvl1pPr>
            <a:lvl2pPr marL="468081" indent="0" algn="ctr">
              <a:buNone/>
              <a:defRPr sz="2048"/>
            </a:lvl2pPr>
            <a:lvl3pPr marL="936163" indent="0" algn="ctr">
              <a:buNone/>
              <a:defRPr sz="1843"/>
            </a:lvl3pPr>
            <a:lvl4pPr marL="1404244" indent="0" algn="ctr">
              <a:buNone/>
              <a:defRPr sz="1638"/>
            </a:lvl4pPr>
            <a:lvl5pPr marL="1872325" indent="0" algn="ctr">
              <a:buNone/>
              <a:defRPr sz="1638"/>
            </a:lvl5pPr>
            <a:lvl6pPr marL="2340407" indent="0" algn="ctr">
              <a:buNone/>
              <a:defRPr sz="1638"/>
            </a:lvl6pPr>
            <a:lvl7pPr marL="2808488" indent="0" algn="ctr">
              <a:buNone/>
              <a:defRPr sz="1638"/>
            </a:lvl7pPr>
            <a:lvl8pPr marL="3276570" indent="0" algn="ctr">
              <a:buNone/>
              <a:defRPr sz="1638"/>
            </a:lvl8pPr>
            <a:lvl9pPr marL="3744651" indent="0" algn="ctr">
              <a:buNone/>
              <a:defRPr sz="163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64010" y="6232998"/>
            <a:ext cx="2106335" cy="383381"/>
          </a:xfrm>
        </p:spPr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6088" y="6232999"/>
            <a:ext cx="4117320" cy="383381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7140" y="2887854"/>
            <a:ext cx="1402885" cy="1424264"/>
          </a:xfrm>
        </p:spPr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413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" y="4800600"/>
            <a:ext cx="9379884" cy="1760887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90" y="4947198"/>
            <a:ext cx="7058761" cy="571706"/>
          </a:xfrm>
        </p:spPr>
        <p:txBody>
          <a:bodyPr anchor="b">
            <a:normAutofit/>
          </a:bodyPr>
          <a:lstStyle>
            <a:lvl1pPr>
              <a:defRPr sz="245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84" y="640078"/>
            <a:ext cx="7060567" cy="376905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76"/>
            </a:lvl1pPr>
            <a:lvl2pPr marL="468081" indent="0">
              <a:buNone/>
              <a:defRPr sz="2867"/>
            </a:lvl2pPr>
            <a:lvl3pPr marL="936163" indent="0">
              <a:buNone/>
              <a:defRPr sz="2457"/>
            </a:lvl3pPr>
            <a:lvl4pPr marL="1404244" indent="0">
              <a:buNone/>
              <a:defRPr sz="2048"/>
            </a:lvl4pPr>
            <a:lvl5pPr marL="1872325" indent="0">
              <a:buNone/>
              <a:defRPr sz="2048"/>
            </a:lvl5pPr>
            <a:lvl6pPr marL="2340407" indent="0">
              <a:buNone/>
              <a:defRPr sz="2048"/>
            </a:lvl6pPr>
            <a:lvl7pPr marL="2808488" indent="0">
              <a:buNone/>
              <a:defRPr sz="2048"/>
            </a:lvl7pPr>
            <a:lvl8pPr marL="3276570" indent="0">
              <a:buNone/>
              <a:defRPr sz="2048"/>
            </a:lvl8pPr>
            <a:lvl9pPr marL="3744651" indent="0">
              <a:buNone/>
              <a:defRPr sz="2048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6088" y="5518903"/>
            <a:ext cx="7058763" cy="575210"/>
          </a:xfrm>
        </p:spPr>
        <p:txBody>
          <a:bodyPr/>
          <a:lstStyle>
            <a:lvl1pPr marL="0" indent="0">
              <a:buNone/>
              <a:defRPr sz="1638"/>
            </a:lvl1pPr>
            <a:lvl2pPr marL="468081" indent="0">
              <a:buNone/>
              <a:defRPr sz="1433"/>
            </a:lvl2pPr>
            <a:lvl3pPr marL="936163" indent="0">
              <a:buNone/>
              <a:defRPr sz="1229"/>
            </a:lvl3pPr>
            <a:lvl4pPr marL="1404244" indent="0">
              <a:buNone/>
              <a:defRPr sz="1024"/>
            </a:lvl4pPr>
            <a:lvl5pPr marL="1872325" indent="0">
              <a:buNone/>
              <a:defRPr sz="1024"/>
            </a:lvl5pPr>
            <a:lvl6pPr marL="2340407" indent="0">
              <a:buNone/>
              <a:defRPr sz="1024"/>
            </a:lvl6pPr>
            <a:lvl7pPr marL="2808488" indent="0">
              <a:buNone/>
              <a:defRPr sz="1024"/>
            </a:lvl7pPr>
            <a:lvl8pPr marL="3276570" indent="0">
              <a:buNone/>
              <a:defRPr sz="1024"/>
            </a:lvl8pPr>
            <a:lvl9pPr marL="3744651" indent="0">
              <a:buNone/>
              <a:defRPr sz="1024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301" y="4946876"/>
            <a:ext cx="1177185" cy="1145328"/>
          </a:xfrm>
        </p:spPr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493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4800600"/>
            <a:ext cx="9379884" cy="1760887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24" y="640077"/>
            <a:ext cx="7060567" cy="3772388"/>
          </a:xfrm>
        </p:spPr>
        <p:txBody>
          <a:bodyPr anchor="ctr"/>
          <a:lstStyle>
            <a:lvl1pPr>
              <a:defRPr sz="32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283" y="4945857"/>
            <a:ext cx="7053008" cy="1156852"/>
          </a:xfrm>
        </p:spPr>
        <p:txBody>
          <a:bodyPr anchor="ctr"/>
          <a:lstStyle>
            <a:lvl1pPr marL="0" indent="0">
              <a:buNone/>
              <a:defRPr sz="1638"/>
            </a:lvl1pPr>
            <a:lvl2pPr marL="468081" indent="0">
              <a:buNone/>
              <a:defRPr sz="1433"/>
            </a:lvl2pPr>
            <a:lvl3pPr marL="936163" indent="0">
              <a:buNone/>
              <a:defRPr sz="1229"/>
            </a:lvl3pPr>
            <a:lvl4pPr marL="1404244" indent="0">
              <a:buNone/>
              <a:defRPr sz="1024"/>
            </a:lvl4pPr>
            <a:lvl5pPr marL="1872325" indent="0">
              <a:buNone/>
              <a:defRPr sz="1024"/>
            </a:lvl5pPr>
            <a:lvl6pPr marL="2340407" indent="0">
              <a:buNone/>
              <a:defRPr sz="1024"/>
            </a:lvl6pPr>
            <a:lvl7pPr marL="2808488" indent="0">
              <a:buNone/>
              <a:defRPr sz="1024"/>
            </a:lvl7pPr>
            <a:lvl8pPr marL="3276570" indent="0">
              <a:buNone/>
              <a:defRPr sz="1024"/>
            </a:lvl8pPr>
            <a:lvl9pPr marL="3744651" indent="0">
              <a:buNone/>
              <a:defRPr sz="1024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301" y="4947198"/>
            <a:ext cx="1177185" cy="1145328"/>
          </a:xfrm>
        </p:spPr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3459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" y="4800600"/>
            <a:ext cx="9379884" cy="1760887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86" y="647833"/>
            <a:ext cx="6577968" cy="3187864"/>
          </a:xfrm>
        </p:spPr>
        <p:txBody>
          <a:bodyPr anchor="ctr"/>
          <a:lstStyle>
            <a:lvl1pPr>
              <a:defRPr sz="32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12972" y="3843801"/>
            <a:ext cx="6130148" cy="576416"/>
          </a:xfrm>
        </p:spPr>
        <p:txBody>
          <a:bodyPr anchor="t">
            <a:normAutofit/>
          </a:bodyPr>
          <a:lstStyle>
            <a:lvl1pPr marL="0" indent="0">
              <a:buNone/>
              <a:defRPr sz="1433"/>
            </a:lvl1pPr>
            <a:lvl2pPr marL="468081" indent="0">
              <a:buNone/>
              <a:defRPr sz="1433"/>
            </a:lvl2pPr>
            <a:lvl3pPr marL="936163" indent="0">
              <a:buNone/>
              <a:defRPr sz="1229"/>
            </a:lvl3pPr>
            <a:lvl4pPr marL="1404244" indent="0">
              <a:buNone/>
              <a:defRPr sz="1024"/>
            </a:lvl4pPr>
            <a:lvl5pPr marL="1872325" indent="0">
              <a:buNone/>
              <a:defRPr sz="1024"/>
            </a:lvl5pPr>
            <a:lvl6pPr marL="2340407" indent="0">
              <a:buNone/>
              <a:defRPr sz="1024"/>
            </a:lvl6pPr>
            <a:lvl7pPr marL="2808488" indent="0">
              <a:buNone/>
              <a:defRPr sz="1024"/>
            </a:lvl7pPr>
            <a:lvl8pPr marL="3276570" indent="0">
              <a:buNone/>
              <a:defRPr sz="1024"/>
            </a:lvl8pPr>
            <a:lvl9pPr marL="3744651" indent="0">
              <a:buNone/>
              <a:defRPr sz="1024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283" y="4945857"/>
            <a:ext cx="7068127" cy="1156852"/>
          </a:xfrm>
        </p:spPr>
        <p:txBody>
          <a:bodyPr anchor="ctr">
            <a:normAutofit/>
          </a:bodyPr>
          <a:lstStyle>
            <a:lvl1pPr marL="0" indent="0">
              <a:buNone/>
              <a:defRPr sz="1638"/>
            </a:lvl1pPr>
            <a:lvl2pPr marL="468081" indent="0">
              <a:buNone/>
              <a:defRPr sz="1433"/>
            </a:lvl2pPr>
            <a:lvl3pPr marL="936163" indent="0">
              <a:buNone/>
              <a:defRPr sz="1229"/>
            </a:lvl3pPr>
            <a:lvl4pPr marL="1404244" indent="0">
              <a:buNone/>
              <a:defRPr sz="1024"/>
            </a:lvl4pPr>
            <a:lvl5pPr marL="1872325" indent="0">
              <a:buNone/>
              <a:defRPr sz="1024"/>
            </a:lvl5pPr>
            <a:lvl6pPr marL="2340407" indent="0">
              <a:buNone/>
              <a:defRPr sz="1024"/>
            </a:lvl6pPr>
            <a:lvl7pPr marL="2808488" indent="0">
              <a:buNone/>
              <a:defRPr sz="1024"/>
            </a:lvl7pPr>
            <a:lvl8pPr marL="3276570" indent="0">
              <a:buNone/>
              <a:defRPr sz="1024"/>
            </a:lvl8pPr>
            <a:lvl9pPr marL="3744651" indent="0">
              <a:buNone/>
              <a:defRPr sz="1024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301" y="4945423"/>
            <a:ext cx="1177185" cy="1145328"/>
          </a:xfrm>
        </p:spPr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27" name="TextBox 26"/>
          <p:cNvSpPr txBox="1"/>
          <p:nvPr/>
        </p:nvSpPr>
        <p:spPr>
          <a:xfrm>
            <a:off x="277376" y="785522"/>
            <a:ext cx="546087" cy="614015"/>
          </a:xfrm>
          <a:prstGeom prst="rect">
            <a:avLst/>
          </a:prstGeom>
        </p:spPr>
        <p:txBody>
          <a:bodyPr vert="horz" lIns="93615" tIns="46807" rIns="93615" bIns="4680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37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32904" y="3148502"/>
            <a:ext cx="468074" cy="614016"/>
          </a:xfrm>
          <a:prstGeom prst="rect">
            <a:avLst/>
          </a:prstGeom>
        </p:spPr>
        <p:txBody>
          <a:bodyPr vert="horz" lIns="93615" tIns="46807" rIns="93615" bIns="4680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37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28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" y="4800600"/>
            <a:ext cx="9379884" cy="1760887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3" y="4945857"/>
            <a:ext cx="7060567" cy="61930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284" y="5565157"/>
            <a:ext cx="7060567" cy="537552"/>
          </a:xfrm>
        </p:spPr>
        <p:txBody>
          <a:bodyPr anchor="t"/>
          <a:lstStyle>
            <a:lvl1pPr marL="0" indent="0">
              <a:buNone/>
              <a:defRPr sz="1638"/>
            </a:lvl1pPr>
            <a:lvl2pPr marL="468081" indent="0">
              <a:buNone/>
              <a:defRPr sz="1433"/>
            </a:lvl2pPr>
            <a:lvl3pPr marL="936163" indent="0">
              <a:buNone/>
              <a:defRPr sz="1229"/>
            </a:lvl3pPr>
            <a:lvl4pPr marL="1404244" indent="0">
              <a:buNone/>
              <a:defRPr sz="1024"/>
            </a:lvl4pPr>
            <a:lvl5pPr marL="1872325" indent="0">
              <a:buNone/>
              <a:defRPr sz="1024"/>
            </a:lvl5pPr>
            <a:lvl6pPr marL="2340407" indent="0">
              <a:buNone/>
              <a:defRPr sz="1024"/>
            </a:lvl6pPr>
            <a:lvl7pPr marL="2808488" indent="0">
              <a:buNone/>
              <a:defRPr sz="1024"/>
            </a:lvl7pPr>
            <a:lvl8pPr marL="3276570" indent="0">
              <a:buNone/>
              <a:defRPr sz="1024"/>
            </a:lvl8pPr>
            <a:lvl9pPr marL="3744651" indent="0">
              <a:buNone/>
              <a:defRPr sz="1024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301" y="4945423"/>
            <a:ext cx="1177185" cy="1145328"/>
          </a:xfrm>
        </p:spPr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8244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44284" y="790889"/>
            <a:ext cx="7060567" cy="11349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45298" y="2445964"/>
            <a:ext cx="2246757" cy="605075"/>
          </a:xfrm>
        </p:spPr>
        <p:txBody>
          <a:bodyPr anchor="b">
            <a:noAutofit/>
          </a:bodyPr>
          <a:lstStyle>
            <a:lvl1pPr marL="0" indent="0">
              <a:buNone/>
              <a:defRPr sz="2457" b="0">
                <a:solidFill>
                  <a:schemeClr val="tx1"/>
                </a:solidFill>
              </a:defRPr>
            </a:lvl1pPr>
            <a:lvl2pPr marL="468081" indent="0">
              <a:buNone/>
              <a:defRPr sz="2048" b="1"/>
            </a:lvl2pPr>
            <a:lvl3pPr marL="936163" indent="0">
              <a:buNone/>
              <a:defRPr sz="1843" b="1"/>
            </a:lvl3pPr>
            <a:lvl4pPr marL="1404244" indent="0">
              <a:buNone/>
              <a:defRPr sz="1638" b="1"/>
            </a:lvl4pPr>
            <a:lvl5pPr marL="1872325" indent="0">
              <a:buNone/>
              <a:defRPr sz="1638" b="1"/>
            </a:lvl5pPr>
            <a:lvl6pPr marL="2340407" indent="0">
              <a:buNone/>
              <a:defRPr sz="1638" b="1"/>
            </a:lvl6pPr>
            <a:lvl7pPr marL="2808488" indent="0">
              <a:buNone/>
              <a:defRPr sz="1638" b="1"/>
            </a:lvl7pPr>
            <a:lvl8pPr marL="3276570" indent="0">
              <a:buNone/>
              <a:defRPr sz="1638" b="1"/>
            </a:lvl8pPr>
            <a:lvl9pPr marL="3744651" indent="0">
              <a:buNone/>
              <a:defRPr sz="1638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52616" y="3166055"/>
            <a:ext cx="2246757" cy="3059189"/>
          </a:xfrm>
        </p:spPr>
        <p:txBody>
          <a:bodyPr anchor="t">
            <a:normAutofit/>
          </a:bodyPr>
          <a:lstStyle>
            <a:lvl1pPr marL="0" indent="0">
              <a:buNone/>
              <a:defRPr sz="1433"/>
            </a:lvl1pPr>
            <a:lvl2pPr marL="468081" indent="0">
              <a:buNone/>
              <a:defRPr sz="1229"/>
            </a:lvl2pPr>
            <a:lvl3pPr marL="936163" indent="0">
              <a:buNone/>
              <a:defRPr sz="1024"/>
            </a:lvl3pPr>
            <a:lvl4pPr marL="1404244" indent="0">
              <a:buNone/>
              <a:defRPr sz="921"/>
            </a:lvl4pPr>
            <a:lvl5pPr marL="1872325" indent="0">
              <a:buNone/>
              <a:defRPr sz="921"/>
            </a:lvl5pPr>
            <a:lvl6pPr marL="2340407" indent="0">
              <a:buNone/>
              <a:defRPr sz="921"/>
            </a:lvl6pPr>
            <a:lvl7pPr marL="2808488" indent="0">
              <a:buNone/>
              <a:defRPr sz="921"/>
            </a:lvl7pPr>
            <a:lvl8pPr marL="3276570" indent="0">
              <a:buNone/>
              <a:defRPr sz="921"/>
            </a:lvl8pPr>
            <a:lvl9pPr marL="3744651" indent="0">
              <a:buNone/>
              <a:defRPr sz="92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46875" y="2453717"/>
            <a:ext cx="2246757" cy="605075"/>
          </a:xfrm>
        </p:spPr>
        <p:txBody>
          <a:bodyPr anchor="b">
            <a:noAutofit/>
          </a:bodyPr>
          <a:lstStyle>
            <a:lvl1pPr marL="0" indent="0">
              <a:buNone/>
              <a:defRPr sz="2457" b="0">
                <a:solidFill>
                  <a:schemeClr val="tx1"/>
                </a:solidFill>
              </a:defRPr>
            </a:lvl1pPr>
            <a:lvl2pPr marL="468081" indent="0">
              <a:buNone/>
              <a:defRPr sz="2048" b="1"/>
            </a:lvl2pPr>
            <a:lvl3pPr marL="936163" indent="0">
              <a:buNone/>
              <a:defRPr sz="1843" b="1"/>
            </a:lvl3pPr>
            <a:lvl4pPr marL="1404244" indent="0">
              <a:buNone/>
              <a:defRPr sz="1638" b="1"/>
            </a:lvl4pPr>
            <a:lvl5pPr marL="1872325" indent="0">
              <a:buNone/>
              <a:defRPr sz="1638" b="1"/>
            </a:lvl5pPr>
            <a:lvl6pPr marL="2340407" indent="0">
              <a:buNone/>
              <a:defRPr sz="1638" b="1"/>
            </a:lvl6pPr>
            <a:lvl7pPr marL="2808488" indent="0">
              <a:buNone/>
              <a:defRPr sz="1638" b="1"/>
            </a:lvl7pPr>
            <a:lvl8pPr marL="3276570" indent="0">
              <a:buNone/>
              <a:defRPr sz="1638" b="1"/>
            </a:lvl8pPr>
            <a:lvl9pPr marL="3744651" indent="0">
              <a:buNone/>
              <a:defRPr sz="1638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48203" y="3158302"/>
            <a:ext cx="2246757" cy="3059189"/>
          </a:xfrm>
        </p:spPr>
        <p:txBody>
          <a:bodyPr anchor="t">
            <a:normAutofit/>
          </a:bodyPr>
          <a:lstStyle>
            <a:lvl1pPr marL="0" indent="0">
              <a:buNone/>
              <a:defRPr sz="1433"/>
            </a:lvl1pPr>
            <a:lvl2pPr marL="468081" indent="0">
              <a:buNone/>
              <a:defRPr sz="1229"/>
            </a:lvl2pPr>
            <a:lvl3pPr marL="936163" indent="0">
              <a:buNone/>
              <a:defRPr sz="1024"/>
            </a:lvl3pPr>
            <a:lvl4pPr marL="1404244" indent="0">
              <a:buNone/>
              <a:defRPr sz="921"/>
            </a:lvl4pPr>
            <a:lvl5pPr marL="1872325" indent="0">
              <a:buNone/>
              <a:defRPr sz="921"/>
            </a:lvl5pPr>
            <a:lvl6pPr marL="2340407" indent="0">
              <a:buNone/>
              <a:defRPr sz="921"/>
            </a:lvl6pPr>
            <a:lvl7pPr marL="2808488" indent="0">
              <a:buNone/>
              <a:defRPr sz="921"/>
            </a:lvl7pPr>
            <a:lvl8pPr marL="3276570" indent="0">
              <a:buNone/>
              <a:defRPr sz="921"/>
            </a:lvl8pPr>
            <a:lvl9pPr marL="3744651" indent="0">
              <a:buNone/>
              <a:defRPr sz="92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50439" y="2453717"/>
            <a:ext cx="2246757" cy="605075"/>
          </a:xfrm>
        </p:spPr>
        <p:txBody>
          <a:bodyPr anchor="b">
            <a:noAutofit/>
          </a:bodyPr>
          <a:lstStyle>
            <a:lvl1pPr marL="0" indent="0">
              <a:buNone/>
              <a:defRPr sz="2457" b="0">
                <a:solidFill>
                  <a:schemeClr val="tx1"/>
                </a:solidFill>
              </a:defRPr>
            </a:lvl1pPr>
            <a:lvl2pPr marL="468081" indent="0">
              <a:buNone/>
              <a:defRPr sz="2048" b="1"/>
            </a:lvl2pPr>
            <a:lvl3pPr marL="936163" indent="0">
              <a:buNone/>
              <a:defRPr sz="1843" b="1"/>
            </a:lvl3pPr>
            <a:lvl4pPr marL="1404244" indent="0">
              <a:buNone/>
              <a:defRPr sz="1638" b="1"/>
            </a:lvl4pPr>
            <a:lvl5pPr marL="1872325" indent="0">
              <a:buNone/>
              <a:defRPr sz="1638" b="1"/>
            </a:lvl5pPr>
            <a:lvl6pPr marL="2340407" indent="0">
              <a:buNone/>
              <a:defRPr sz="1638" b="1"/>
            </a:lvl6pPr>
            <a:lvl7pPr marL="2808488" indent="0">
              <a:buNone/>
              <a:defRPr sz="1638" b="1"/>
            </a:lvl7pPr>
            <a:lvl8pPr marL="3276570" indent="0">
              <a:buNone/>
              <a:defRPr sz="1638" b="1"/>
            </a:lvl8pPr>
            <a:lvl9pPr marL="3744651" indent="0">
              <a:buNone/>
              <a:defRPr sz="1638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57998" y="3158301"/>
            <a:ext cx="2246757" cy="3059189"/>
          </a:xfrm>
        </p:spPr>
        <p:txBody>
          <a:bodyPr anchor="t">
            <a:normAutofit/>
          </a:bodyPr>
          <a:lstStyle>
            <a:lvl1pPr marL="0" indent="0">
              <a:buNone/>
              <a:defRPr sz="1433"/>
            </a:lvl1pPr>
            <a:lvl2pPr marL="468081" indent="0">
              <a:buNone/>
              <a:defRPr sz="1229"/>
            </a:lvl2pPr>
            <a:lvl3pPr marL="936163" indent="0">
              <a:buNone/>
              <a:defRPr sz="1024"/>
            </a:lvl3pPr>
            <a:lvl4pPr marL="1404244" indent="0">
              <a:buNone/>
              <a:defRPr sz="921"/>
            </a:lvl4pPr>
            <a:lvl5pPr marL="1872325" indent="0">
              <a:buNone/>
              <a:defRPr sz="921"/>
            </a:lvl5pPr>
            <a:lvl6pPr marL="2340407" indent="0">
              <a:buNone/>
              <a:defRPr sz="921"/>
            </a:lvl6pPr>
            <a:lvl7pPr marL="2808488" indent="0">
              <a:buNone/>
              <a:defRPr sz="921"/>
            </a:lvl7pPr>
            <a:lvl8pPr marL="3276570" indent="0">
              <a:buNone/>
              <a:defRPr sz="921"/>
            </a:lvl8pPr>
            <a:lvl9pPr marL="3744651" indent="0">
              <a:buNone/>
              <a:defRPr sz="92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08055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44284" y="790889"/>
            <a:ext cx="7060567" cy="11349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45054" y="4512378"/>
            <a:ext cx="2244399" cy="605075"/>
          </a:xfrm>
        </p:spPr>
        <p:txBody>
          <a:bodyPr anchor="b">
            <a:noAutofit/>
          </a:bodyPr>
          <a:lstStyle>
            <a:lvl1pPr marL="0" indent="0">
              <a:buNone/>
              <a:defRPr sz="2457" b="0">
                <a:solidFill>
                  <a:schemeClr val="tx1"/>
                </a:solidFill>
              </a:defRPr>
            </a:lvl1pPr>
            <a:lvl2pPr marL="468081" indent="0">
              <a:buNone/>
              <a:defRPr sz="2048" b="1"/>
            </a:lvl2pPr>
            <a:lvl3pPr marL="936163" indent="0">
              <a:buNone/>
              <a:defRPr sz="1843" b="1"/>
            </a:lvl3pPr>
            <a:lvl4pPr marL="1404244" indent="0">
              <a:buNone/>
              <a:defRPr sz="1638" b="1"/>
            </a:lvl4pPr>
            <a:lvl5pPr marL="1872325" indent="0">
              <a:buNone/>
              <a:defRPr sz="1638" b="1"/>
            </a:lvl5pPr>
            <a:lvl6pPr marL="2340407" indent="0">
              <a:buNone/>
              <a:defRPr sz="1638" b="1"/>
            </a:lvl6pPr>
            <a:lvl7pPr marL="2808488" indent="0">
              <a:buNone/>
              <a:defRPr sz="1638" b="1"/>
            </a:lvl7pPr>
            <a:lvl8pPr marL="3276570" indent="0">
              <a:buNone/>
              <a:defRPr sz="1638" b="1"/>
            </a:lvl8pPr>
            <a:lvl9pPr marL="3744651" indent="0">
              <a:buNone/>
              <a:defRPr sz="1638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45054" y="2453717"/>
            <a:ext cx="2244399" cy="16002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38"/>
            </a:lvl1pPr>
            <a:lvl2pPr marL="468081" indent="0">
              <a:buNone/>
              <a:defRPr sz="1638"/>
            </a:lvl2pPr>
            <a:lvl3pPr marL="936163" indent="0">
              <a:buNone/>
              <a:defRPr sz="1638"/>
            </a:lvl3pPr>
            <a:lvl4pPr marL="1404244" indent="0">
              <a:buNone/>
              <a:defRPr sz="1638"/>
            </a:lvl4pPr>
            <a:lvl5pPr marL="1872325" indent="0">
              <a:buNone/>
              <a:defRPr sz="1638"/>
            </a:lvl5pPr>
            <a:lvl6pPr marL="2340407" indent="0">
              <a:buNone/>
              <a:defRPr sz="1638"/>
            </a:lvl6pPr>
            <a:lvl7pPr marL="2808488" indent="0">
              <a:buNone/>
              <a:defRPr sz="1638"/>
            </a:lvl7pPr>
            <a:lvl8pPr marL="3276570" indent="0">
              <a:buNone/>
              <a:defRPr sz="1638"/>
            </a:lvl8pPr>
            <a:lvl9pPr marL="3744651" indent="0">
              <a:buNone/>
              <a:defRPr sz="1638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45054" y="5117453"/>
            <a:ext cx="2244399" cy="1115543"/>
          </a:xfrm>
        </p:spPr>
        <p:txBody>
          <a:bodyPr anchor="t">
            <a:normAutofit/>
          </a:bodyPr>
          <a:lstStyle>
            <a:lvl1pPr marL="0" indent="0">
              <a:buNone/>
              <a:defRPr sz="1433"/>
            </a:lvl1pPr>
            <a:lvl2pPr marL="468081" indent="0">
              <a:buNone/>
              <a:defRPr sz="1229"/>
            </a:lvl2pPr>
            <a:lvl3pPr marL="936163" indent="0">
              <a:buNone/>
              <a:defRPr sz="1024"/>
            </a:lvl3pPr>
            <a:lvl4pPr marL="1404244" indent="0">
              <a:buNone/>
              <a:defRPr sz="921"/>
            </a:lvl4pPr>
            <a:lvl5pPr marL="1872325" indent="0">
              <a:buNone/>
              <a:defRPr sz="921"/>
            </a:lvl5pPr>
            <a:lvl6pPr marL="2340407" indent="0">
              <a:buNone/>
              <a:defRPr sz="921"/>
            </a:lvl6pPr>
            <a:lvl7pPr marL="2808488" indent="0">
              <a:buNone/>
              <a:defRPr sz="921"/>
            </a:lvl7pPr>
            <a:lvl8pPr marL="3276570" indent="0">
              <a:buNone/>
              <a:defRPr sz="921"/>
            </a:lvl8pPr>
            <a:lvl9pPr marL="3744651" indent="0">
              <a:buNone/>
              <a:defRPr sz="92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8771" y="4512378"/>
            <a:ext cx="2267755" cy="605075"/>
          </a:xfrm>
        </p:spPr>
        <p:txBody>
          <a:bodyPr anchor="b">
            <a:noAutofit/>
          </a:bodyPr>
          <a:lstStyle>
            <a:lvl1pPr marL="0" indent="0">
              <a:buNone/>
              <a:defRPr sz="2457" b="0">
                <a:solidFill>
                  <a:schemeClr val="tx1"/>
                </a:solidFill>
              </a:defRPr>
            </a:lvl1pPr>
            <a:lvl2pPr marL="468081" indent="0">
              <a:buNone/>
              <a:defRPr sz="2048" b="1"/>
            </a:lvl2pPr>
            <a:lvl3pPr marL="936163" indent="0">
              <a:buNone/>
              <a:defRPr sz="1843" b="1"/>
            </a:lvl3pPr>
            <a:lvl4pPr marL="1404244" indent="0">
              <a:buNone/>
              <a:defRPr sz="1638" b="1"/>
            </a:lvl4pPr>
            <a:lvl5pPr marL="1872325" indent="0">
              <a:buNone/>
              <a:defRPr sz="1638" b="1"/>
            </a:lvl5pPr>
            <a:lvl6pPr marL="2340407" indent="0">
              <a:buNone/>
              <a:defRPr sz="1638" b="1"/>
            </a:lvl6pPr>
            <a:lvl7pPr marL="2808488" indent="0">
              <a:buNone/>
              <a:defRPr sz="1638" b="1"/>
            </a:lvl7pPr>
            <a:lvl8pPr marL="3276570" indent="0">
              <a:buNone/>
              <a:defRPr sz="1638" b="1"/>
            </a:lvl8pPr>
            <a:lvl9pPr marL="3744651" indent="0">
              <a:buNone/>
              <a:defRPr sz="1638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38771" y="2453717"/>
            <a:ext cx="2267755" cy="16002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38"/>
            </a:lvl1pPr>
            <a:lvl2pPr marL="468081" indent="0">
              <a:buNone/>
              <a:defRPr sz="1638"/>
            </a:lvl2pPr>
            <a:lvl3pPr marL="936163" indent="0">
              <a:buNone/>
              <a:defRPr sz="1638"/>
            </a:lvl3pPr>
            <a:lvl4pPr marL="1404244" indent="0">
              <a:buNone/>
              <a:defRPr sz="1638"/>
            </a:lvl4pPr>
            <a:lvl5pPr marL="1872325" indent="0">
              <a:buNone/>
              <a:defRPr sz="1638"/>
            </a:lvl5pPr>
            <a:lvl6pPr marL="2340407" indent="0">
              <a:buNone/>
              <a:defRPr sz="1638"/>
            </a:lvl6pPr>
            <a:lvl7pPr marL="2808488" indent="0">
              <a:buNone/>
              <a:defRPr sz="1638"/>
            </a:lvl7pPr>
            <a:lvl8pPr marL="3276570" indent="0">
              <a:buNone/>
              <a:defRPr sz="1638"/>
            </a:lvl8pPr>
            <a:lvl9pPr marL="3744651" indent="0">
              <a:buNone/>
              <a:defRPr sz="1638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37733" y="5117452"/>
            <a:ext cx="2270759" cy="1115543"/>
          </a:xfrm>
        </p:spPr>
        <p:txBody>
          <a:bodyPr anchor="t">
            <a:normAutofit/>
          </a:bodyPr>
          <a:lstStyle>
            <a:lvl1pPr marL="0" indent="0">
              <a:buNone/>
              <a:defRPr sz="1433"/>
            </a:lvl1pPr>
            <a:lvl2pPr marL="468081" indent="0">
              <a:buNone/>
              <a:defRPr sz="1229"/>
            </a:lvl2pPr>
            <a:lvl3pPr marL="936163" indent="0">
              <a:buNone/>
              <a:defRPr sz="1024"/>
            </a:lvl3pPr>
            <a:lvl4pPr marL="1404244" indent="0">
              <a:buNone/>
              <a:defRPr sz="921"/>
            </a:lvl4pPr>
            <a:lvl5pPr marL="1872325" indent="0">
              <a:buNone/>
              <a:defRPr sz="921"/>
            </a:lvl5pPr>
            <a:lvl6pPr marL="2340407" indent="0">
              <a:buNone/>
              <a:defRPr sz="921"/>
            </a:lvl6pPr>
            <a:lvl7pPr marL="2808488" indent="0">
              <a:buNone/>
              <a:defRPr sz="921"/>
            </a:lvl7pPr>
            <a:lvl8pPr marL="3276570" indent="0">
              <a:buNone/>
              <a:defRPr sz="921"/>
            </a:lvl8pPr>
            <a:lvl9pPr marL="3744651" indent="0">
              <a:buNone/>
              <a:defRPr sz="92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55447" y="4512378"/>
            <a:ext cx="2246525" cy="605075"/>
          </a:xfrm>
        </p:spPr>
        <p:txBody>
          <a:bodyPr anchor="b">
            <a:noAutofit/>
          </a:bodyPr>
          <a:lstStyle>
            <a:lvl1pPr marL="0" indent="0">
              <a:buNone/>
              <a:defRPr sz="2457" b="0">
                <a:solidFill>
                  <a:schemeClr val="tx1"/>
                </a:solidFill>
              </a:defRPr>
            </a:lvl1pPr>
            <a:lvl2pPr marL="468081" indent="0">
              <a:buNone/>
              <a:defRPr sz="2048" b="1"/>
            </a:lvl2pPr>
            <a:lvl3pPr marL="936163" indent="0">
              <a:buNone/>
              <a:defRPr sz="1843" b="1"/>
            </a:lvl3pPr>
            <a:lvl4pPr marL="1404244" indent="0">
              <a:buNone/>
              <a:defRPr sz="1638" b="1"/>
            </a:lvl4pPr>
            <a:lvl5pPr marL="1872325" indent="0">
              <a:buNone/>
              <a:defRPr sz="1638" b="1"/>
            </a:lvl5pPr>
            <a:lvl6pPr marL="2340407" indent="0">
              <a:buNone/>
              <a:defRPr sz="1638" b="1"/>
            </a:lvl6pPr>
            <a:lvl7pPr marL="2808488" indent="0">
              <a:buNone/>
              <a:defRPr sz="1638" b="1"/>
            </a:lvl7pPr>
            <a:lvl8pPr marL="3276570" indent="0">
              <a:buNone/>
              <a:defRPr sz="1638" b="1"/>
            </a:lvl8pPr>
            <a:lvl9pPr marL="3744651" indent="0">
              <a:buNone/>
              <a:defRPr sz="1638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55446" y="2453717"/>
            <a:ext cx="2246525" cy="16002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38"/>
            </a:lvl1pPr>
            <a:lvl2pPr marL="468081" indent="0">
              <a:buNone/>
              <a:defRPr sz="1638"/>
            </a:lvl2pPr>
            <a:lvl3pPr marL="936163" indent="0">
              <a:buNone/>
              <a:defRPr sz="1638"/>
            </a:lvl3pPr>
            <a:lvl4pPr marL="1404244" indent="0">
              <a:buNone/>
              <a:defRPr sz="1638"/>
            </a:lvl4pPr>
            <a:lvl5pPr marL="1872325" indent="0">
              <a:buNone/>
              <a:defRPr sz="1638"/>
            </a:lvl5pPr>
            <a:lvl6pPr marL="2340407" indent="0">
              <a:buNone/>
              <a:defRPr sz="1638"/>
            </a:lvl6pPr>
            <a:lvl7pPr marL="2808488" indent="0">
              <a:buNone/>
              <a:defRPr sz="1638"/>
            </a:lvl7pPr>
            <a:lvl8pPr marL="3276570" indent="0">
              <a:buNone/>
              <a:defRPr sz="1638"/>
            </a:lvl8pPr>
            <a:lvl9pPr marL="3744651" indent="0">
              <a:buNone/>
              <a:defRPr sz="1638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55351" y="5117450"/>
            <a:ext cx="2249500" cy="1115543"/>
          </a:xfrm>
        </p:spPr>
        <p:txBody>
          <a:bodyPr anchor="t">
            <a:normAutofit/>
          </a:bodyPr>
          <a:lstStyle>
            <a:lvl1pPr marL="0" indent="0">
              <a:buNone/>
              <a:defRPr sz="1433"/>
            </a:lvl1pPr>
            <a:lvl2pPr marL="468081" indent="0">
              <a:buNone/>
              <a:defRPr sz="1229"/>
            </a:lvl2pPr>
            <a:lvl3pPr marL="936163" indent="0">
              <a:buNone/>
              <a:defRPr sz="1024"/>
            </a:lvl3pPr>
            <a:lvl4pPr marL="1404244" indent="0">
              <a:buNone/>
              <a:defRPr sz="921"/>
            </a:lvl4pPr>
            <a:lvl5pPr marL="1872325" indent="0">
              <a:buNone/>
              <a:defRPr sz="921"/>
            </a:lvl5pPr>
            <a:lvl6pPr marL="2340407" indent="0">
              <a:buNone/>
              <a:defRPr sz="921"/>
            </a:lvl6pPr>
            <a:lvl7pPr marL="2808488" indent="0">
              <a:buNone/>
              <a:defRPr sz="921"/>
            </a:lvl7pPr>
            <a:lvl8pPr marL="3276570" indent="0">
              <a:buNone/>
              <a:defRPr sz="921"/>
            </a:lvl8pPr>
            <a:lvl9pPr marL="3744651" indent="0">
              <a:buNone/>
              <a:defRPr sz="92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94457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4" y="790889"/>
            <a:ext cx="7060567" cy="1134985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859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94176" y="2902471"/>
            <a:ext cx="7205683" cy="1400741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2347" y="640077"/>
            <a:ext cx="1095042" cy="4685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2378" y="640079"/>
            <a:ext cx="6732776" cy="559291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48761" y="6232998"/>
            <a:ext cx="2106335" cy="383381"/>
          </a:xfrm>
        </p:spPr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2378" y="6232999"/>
            <a:ext cx="4626441" cy="383381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7900" y="5704125"/>
            <a:ext cx="1176980" cy="1336755"/>
          </a:xfrm>
        </p:spPr>
        <p:txBody>
          <a:bodyPr anchor="t"/>
          <a:lstStyle>
            <a:lvl1pPr algn="ctr">
              <a:defRPr/>
            </a:lvl1pPr>
          </a:lstStyle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970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5485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2864854"/>
            <a:ext cx="9379884" cy="1760887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4" y="3013390"/>
            <a:ext cx="7053007" cy="1145327"/>
          </a:xfrm>
        </p:spPr>
        <p:txBody>
          <a:bodyPr anchor="ctr">
            <a:normAutofit/>
          </a:bodyPr>
          <a:lstStyle>
            <a:lvl1pPr algn="r">
              <a:defRPr sz="368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84" y="4443781"/>
            <a:ext cx="7053007" cy="1789218"/>
          </a:xfrm>
        </p:spPr>
        <p:txBody>
          <a:bodyPr>
            <a:normAutofit/>
          </a:bodyPr>
          <a:lstStyle>
            <a:lvl1pPr marL="0" indent="0" algn="r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1pPr>
            <a:lvl2pPr marL="468081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2pPr>
            <a:lvl3pPr marL="936163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3pPr>
            <a:lvl4pPr marL="1404244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2325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40407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8488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657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4651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93434" y="6232998"/>
            <a:ext cx="2106335" cy="383381"/>
          </a:xfrm>
        </p:spPr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6087" y="6232999"/>
            <a:ext cx="4949665" cy="383381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3301" y="3013392"/>
            <a:ext cx="1177185" cy="1145328"/>
          </a:xfrm>
        </p:spPr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767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87" y="790889"/>
            <a:ext cx="7051205" cy="11349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087" y="2453717"/>
            <a:ext cx="3437766" cy="377928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7721" y="2453717"/>
            <a:ext cx="3439570" cy="377928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538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4" y="790892"/>
            <a:ext cx="7060567" cy="113498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088" y="2453718"/>
            <a:ext cx="3219885" cy="727792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8081" indent="0">
              <a:buNone/>
              <a:defRPr sz="2048" b="1"/>
            </a:lvl2pPr>
            <a:lvl3pPr marL="936163" indent="0">
              <a:buNone/>
              <a:defRPr sz="1843" b="1"/>
            </a:lvl3pPr>
            <a:lvl4pPr marL="1404244" indent="0">
              <a:buNone/>
              <a:defRPr sz="1638" b="1"/>
            </a:lvl4pPr>
            <a:lvl5pPr marL="1872325" indent="0">
              <a:buNone/>
              <a:defRPr sz="1638" b="1"/>
            </a:lvl5pPr>
            <a:lvl6pPr marL="2340407" indent="0">
              <a:buNone/>
              <a:defRPr sz="1638" b="1"/>
            </a:lvl6pPr>
            <a:lvl7pPr marL="2808488" indent="0">
              <a:buNone/>
              <a:defRPr sz="1638" b="1"/>
            </a:lvl7pPr>
            <a:lvl8pPr marL="3276570" indent="0">
              <a:buNone/>
              <a:defRPr sz="1638" b="1"/>
            </a:lvl8pPr>
            <a:lvl9pPr marL="3744651" indent="0">
              <a:buNone/>
              <a:defRPr sz="1638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284" y="3181510"/>
            <a:ext cx="3447129" cy="30514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4508" y="2453717"/>
            <a:ext cx="3220343" cy="726680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8081" indent="0">
              <a:buNone/>
              <a:defRPr sz="2048" b="1"/>
            </a:lvl2pPr>
            <a:lvl3pPr marL="936163" indent="0">
              <a:buNone/>
              <a:defRPr sz="1843" b="1"/>
            </a:lvl3pPr>
            <a:lvl4pPr marL="1404244" indent="0">
              <a:buNone/>
              <a:defRPr sz="1638" b="1"/>
            </a:lvl4pPr>
            <a:lvl5pPr marL="1872325" indent="0">
              <a:buNone/>
              <a:defRPr sz="1638" b="1"/>
            </a:lvl5pPr>
            <a:lvl6pPr marL="2340407" indent="0">
              <a:buNone/>
              <a:defRPr sz="1638" b="1"/>
            </a:lvl6pPr>
            <a:lvl7pPr marL="2808488" indent="0">
              <a:buNone/>
              <a:defRPr sz="1638" b="1"/>
            </a:lvl7pPr>
            <a:lvl8pPr marL="3276570" indent="0">
              <a:buNone/>
              <a:defRPr sz="1638" b="1"/>
            </a:lvl8pPr>
            <a:lvl9pPr marL="3744651" indent="0">
              <a:buNone/>
              <a:defRPr sz="1638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57722" y="3181510"/>
            <a:ext cx="3447128" cy="30514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4532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2984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900769" y="2071925"/>
            <a:ext cx="1479115" cy="15148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94168" y="640080"/>
            <a:ext cx="1467320" cy="1436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352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4" y="790888"/>
            <a:ext cx="7060567" cy="1134987"/>
          </a:xfrm>
        </p:spPr>
        <p:txBody>
          <a:bodyPr anchor="ctr">
            <a:normAutofit/>
          </a:bodyPr>
          <a:lstStyle>
            <a:lvl1pPr>
              <a:defRPr sz="368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974" y="2453718"/>
            <a:ext cx="4006877" cy="37792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6088" y="2453717"/>
            <a:ext cx="2862748" cy="3779283"/>
          </a:xfrm>
        </p:spPr>
        <p:txBody>
          <a:bodyPr anchor="ctr"/>
          <a:lstStyle>
            <a:lvl1pPr marL="0" indent="0">
              <a:buNone/>
              <a:defRPr sz="1638"/>
            </a:lvl1pPr>
            <a:lvl2pPr marL="468081" indent="0">
              <a:buNone/>
              <a:defRPr sz="1433"/>
            </a:lvl2pPr>
            <a:lvl3pPr marL="936163" indent="0">
              <a:buNone/>
              <a:defRPr sz="1229"/>
            </a:lvl3pPr>
            <a:lvl4pPr marL="1404244" indent="0">
              <a:buNone/>
              <a:defRPr sz="1024"/>
            </a:lvl4pPr>
            <a:lvl5pPr marL="1872325" indent="0">
              <a:buNone/>
              <a:defRPr sz="1024"/>
            </a:lvl5pPr>
            <a:lvl6pPr marL="2340407" indent="0">
              <a:buNone/>
              <a:defRPr sz="1024"/>
            </a:lvl6pPr>
            <a:lvl7pPr marL="2808488" indent="0">
              <a:buNone/>
              <a:defRPr sz="1024"/>
            </a:lvl7pPr>
            <a:lvl8pPr marL="3276570" indent="0">
              <a:buNone/>
              <a:defRPr sz="1024"/>
            </a:lvl8pPr>
            <a:lvl9pPr marL="3744651" indent="0">
              <a:buNone/>
              <a:defRPr sz="1024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931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" y="640080"/>
            <a:ext cx="9379884" cy="1760887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4" y="790889"/>
            <a:ext cx="7060567" cy="1134985"/>
          </a:xfrm>
        </p:spPr>
        <p:txBody>
          <a:bodyPr anchor="ctr">
            <a:normAutofit/>
          </a:bodyPr>
          <a:lstStyle>
            <a:lvl1pPr>
              <a:defRPr sz="368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4464" y="2453718"/>
            <a:ext cx="4010387" cy="3779278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76"/>
            </a:lvl1pPr>
            <a:lvl2pPr marL="468081" indent="0">
              <a:buNone/>
              <a:defRPr sz="2867"/>
            </a:lvl2pPr>
            <a:lvl3pPr marL="936163" indent="0">
              <a:buNone/>
              <a:defRPr sz="2457"/>
            </a:lvl3pPr>
            <a:lvl4pPr marL="1404244" indent="0">
              <a:buNone/>
              <a:defRPr sz="2048"/>
            </a:lvl4pPr>
            <a:lvl5pPr marL="1872325" indent="0">
              <a:buNone/>
              <a:defRPr sz="2048"/>
            </a:lvl5pPr>
            <a:lvl6pPr marL="2340407" indent="0">
              <a:buNone/>
              <a:defRPr sz="2048"/>
            </a:lvl6pPr>
            <a:lvl7pPr marL="2808488" indent="0">
              <a:buNone/>
              <a:defRPr sz="2048"/>
            </a:lvl7pPr>
            <a:lvl8pPr marL="3276570" indent="0">
              <a:buNone/>
              <a:defRPr sz="2048"/>
            </a:lvl8pPr>
            <a:lvl9pPr marL="3744651" indent="0">
              <a:buNone/>
              <a:defRPr sz="2048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284" y="2453718"/>
            <a:ext cx="2865048" cy="3779281"/>
          </a:xfrm>
        </p:spPr>
        <p:txBody>
          <a:bodyPr anchor="ctr"/>
          <a:lstStyle>
            <a:lvl1pPr marL="0" indent="0">
              <a:buNone/>
              <a:defRPr sz="1638"/>
            </a:lvl1pPr>
            <a:lvl2pPr marL="468081" indent="0">
              <a:buNone/>
              <a:defRPr sz="1433"/>
            </a:lvl2pPr>
            <a:lvl3pPr marL="936163" indent="0">
              <a:buNone/>
              <a:defRPr sz="1229"/>
            </a:lvl3pPr>
            <a:lvl4pPr marL="1404244" indent="0">
              <a:buNone/>
              <a:defRPr sz="1024"/>
            </a:lvl4pPr>
            <a:lvl5pPr marL="1872325" indent="0">
              <a:buNone/>
              <a:defRPr sz="1024"/>
            </a:lvl5pPr>
            <a:lvl6pPr marL="2340407" indent="0">
              <a:buNone/>
              <a:defRPr sz="1024"/>
            </a:lvl6pPr>
            <a:lvl7pPr marL="2808488" indent="0">
              <a:buNone/>
              <a:defRPr sz="1024"/>
            </a:lvl7pPr>
            <a:lvl8pPr marL="3276570" indent="0">
              <a:buNone/>
              <a:defRPr sz="1024"/>
            </a:lvl8pPr>
            <a:lvl9pPr marL="3744651" indent="0">
              <a:buNone/>
              <a:defRPr sz="1024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698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361488" cy="7200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284" y="790889"/>
            <a:ext cx="7060567" cy="1134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087" y="2453717"/>
            <a:ext cx="7051204" cy="3779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95555" y="6232998"/>
            <a:ext cx="210633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B6F9-77B4-471D-94BB-6958261A40FE}" type="datetimeFigureOut">
              <a:rPr lang="es-PE" smtClean="0"/>
              <a:t>17/09/2016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087" y="6232999"/>
            <a:ext cx="4949665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5277" y="790890"/>
            <a:ext cx="1185209" cy="1145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680BC-E62F-4E9F-B106-973B3BCFCB61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3066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36163" rtl="0" eaLnBrk="1" latinLnBrk="0" hangingPunct="1">
        <a:lnSpc>
          <a:spcPct val="90000"/>
        </a:lnSpc>
        <a:spcBef>
          <a:spcPct val="0"/>
        </a:spcBef>
        <a:buNone/>
        <a:defRPr sz="36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041" indent="-234041" algn="l" defTabSz="936163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1pPr>
      <a:lvl2pPr marL="702122" indent="-234041" algn="l" defTabSz="93616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2pPr>
      <a:lvl3pPr marL="1170203" indent="-234041" algn="l" defTabSz="93616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3pPr>
      <a:lvl4pPr marL="1638285" indent="-234041" algn="l" defTabSz="93616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4pPr>
      <a:lvl5pPr marL="2106366" indent="-234041" algn="l" defTabSz="93616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5pPr>
      <a:lvl6pPr marL="2574447" indent="-234041" algn="l" defTabSz="93616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6pPr>
      <a:lvl7pPr marL="3042529" indent="-234041" algn="l" defTabSz="93616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7pPr>
      <a:lvl8pPr marL="3510610" indent="-234041" algn="l" defTabSz="93616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8pPr>
      <a:lvl9pPr marL="3978692" indent="-234041" algn="l" defTabSz="936163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1pPr>
      <a:lvl2pPr marL="468081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2pPr>
      <a:lvl3pPr marL="936163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3pPr>
      <a:lvl4pPr marL="1404244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4pPr>
      <a:lvl5pPr marL="1872325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5pPr>
      <a:lvl6pPr marL="2340407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6pPr>
      <a:lvl7pPr marL="2808488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7pPr>
      <a:lvl8pPr marL="3276570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8pPr>
      <a:lvl9pPr marL="3744651" algn="l" defTabSz="936163" rtl="0" eaLnBrk="1" latinLnBrk="0" hangingPunct="1">
        <a:defRPr sz="18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ricardollamas.es/wp-content/uploads/2016/05/encuentra-tu-camin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5" t="9256" r="5785"/>
          <a:stretch/>
        </p:blipFill>
        <p:spPr bwMode="auto">
          <a:xfrm>
            <a:off x="-1079896" y="-143966"/>
            <a:ext cx="11642079" cy="746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93" y="121499"/>
            <a:ext cx="3406943" cy="34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5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2312" y="3744466"/>
            <a:ext cx="7740673" cy="1680210"/>
          </a:xfrm>
        </p:spPr>
        <p:txBody>
          <a:bodyPr>
            <a:noAutofit/>
          </a:bodyPr>
          <a:lstStyle/>
          <a:p>
            <a:pPr algn="ctr"/>
            <a:r>
              <a:rPr lang="es-PE" sz="6600" dirty="0" smtClean="0">
                <a:latin typeface="Impact" panose="020B0806030902050204" pitchFamily="34" charset="0"/>
              </a:rPr>
              <a:t>PERSEGUIDOS EN TODO, MAS NO DESAMPARADOS</a:t>
            </a:r>
            <a:endParaRPr lang="es-PE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93112" y="692835"/>
            <a:ext cx="12450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8000" dirty="0">
                <a:latin typeface="Impact" panose="020B0806030902050204" pitchFamily="34" charset="0"/>
              </a:rPr>
              <a:t>III </a:t>
            </a:r>
            <a:endParaRPr lang="es-ES" sz="7200" dirty="0"/>
          </a:p>
        </p:txBody>
      </p:sp>
      <p:sp>
        <p:nvSpPr>
          <p:cNvPr id="5" name="Rectángulo 4"/>
          <p:cNvSpPr/>
          <p:nvPr/>
        </p:nvSpPr>
        <p:spPr>
          <a:xfrm>
            <a:off x="1872432" y="1008162"/>
            <a:ext cx="5740675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“El Renuevo”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123400" y="656881"/>
            <a:ext cx="53383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Iglesia Cristiana Evangélica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649" y="140217"/>
            <a:ext cx="2524129" cy="25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9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25004" y="216074"/>
            <a:ext cx="9386491" cy="68407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54180" y="216074"/>
            <a:ext cx="8689468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041" indent="-234041" algn="l" defTabSz="936163" rtl="0" eaLnBrk="1" latinLnBrk="0" hangingPunct="1">
              <a:lnSpc>
                <a:spcPct val="90000"/>
              </a:lnSpc>
              <a:spcBef>
                <a:spcPts val="1024"/>
              </a:spcBef>
              <a:buFont typeface="Arial" panose="020B0604020202020204" pitchFamily="34" charset="0"/>
              <a:buChar char="•"/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122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20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0203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8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285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6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6366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6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4447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2529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0610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78692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4000" b="1" dirty="0" smtClean="0">
                <a:solidFill>
                  <a:srgbClr val="FF0000"/>
                </a:solidFill>
              </a:rPr>
              <a:t>“(</a:t>
            </a:r>
            <a:r>
              <a:rPr lang="es-PE" sz="3200" b="1" dirty="0" smtClean="0">
                <a:solidFill>
                  <a:srgbClr val="FF0000"/>
                </a:solidFill>
              </a:rPr>
              <a:t>Salmos 119:157</a:t>
            </a:r>
            <a:r>
              <a:rPr lang="es-PE" sz="4000" b="1" dirty="0" smtClean="0">
                <a:solidFill>
                  <a:srgbClr val="FF0000"/>
                </a:solidFill>
              </a:rPr>
              <a:t>)”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s-PE" sz="4000" b="1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4400" b="1" dirty="0">
                <a:solidFill>
                  <a:schemeClr val="bg1"/>
                </a:solidFill>
              </a:rPr>
              <a:t>Muchos son mis perseguidores y mis enemigos,</a:t>
            </a:r>
            <a:r>
              <a:rPr lang="es-ES" sz="4400" b="1" dirty="0">
                <a:solidFill>
                  <a:schemeClr val="bg1"/>
                </a:solidFill>
              </a:rPr>
              <a:t/>
            </a:r>
            <a:br>
              <a:rPr lang="es-ES" sz="4400" b="1" dirty="0">
                <a:solidFill>
                  <a:schemeClr val="bg1"/>
                </a:solidFill>
              </a:rPr>
            </a:br>
            <a:r>
              <a:rPr lang="es-ES" sz="4400" b="1" dirty="0">
                <a:solidFill>
                  <a:schemeClr val="bg1"/>
                </a:solidFill>
              </a:rPr>
              <a:t>Mas de tus testimonios no me he apartado.</a:t>
            </a:r>
            <a:endParaRPr lang="es-PE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64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0" y="0"/>
            <a:ext cx="9361488" cy="7200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146" name="Picture 2" descr="http://m1.paperblog.com/i/375/3756260/infancia-atentos-no-angustiados-no-confiar-cu-L-_YvM2Y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52202"/>
            <a:ext cx="4248696" cy="424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pureglory.files.wordpress.com/2015/03/iu4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96" y="0"/>
            <a:ext cx="5112791" cy="383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27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2312" y="3744466"/>
            <a:ext cx="7740673" cy="1680210"/>
          </a:xfrm>
        </p:spPr>
        <p:txBody>
          <a:bodyPr>
            <a:noAutofit/>
          </a:bodyPr>
          <a:lstStyle/>
          <a:p>
            <a:pPr algn="ctr"/>
            <a:r>
              <a:rPr lang="es-PE" sz="7200" b="1" dirty="0" smtClean="0">
                <a:latin typeface="Impact" panose="020B0806030902050204" pitchFamily="34" charset="0"/>
              </a:rPr>
              <a:t>DERRIVADOS, PERO NO DESTRUIDOS</a:t>
            </a:r>
            <a:endParaRPr lang="es-PE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993112" y="692835"/>
            <a:ext cx="12450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8000" dirty="0" smtClean="0">
                <a:latin typeface="Impact" panose="020B0806030902050204" pitchFamily="34" charset="0"/>
              </a:rPr>
              <a:t>IV </a:t>
            </a:r>
            <a:endParaRPr lang="es-ES" sz="7200" dirty="0"/>
          </a:p>
        </p:txBody>
      </p:sp>
      <p:sp>
        <p:nvSpPr>
          <p:cNvPr id="5" name="Rectángulo 4"/>
          <p:cNvSpPr/>
          <p:nvPr/>
        </p:nvSpPr>
        <p:spPr>
          <a:xfrm>
            <a:off x="1872432" y="1008162"/>
            <a:ext cx="5740675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“El Renuevo”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123400" y="656881"/>
            <a:ext cx="53383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Iglesia Cristiana Evangélica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649" y="140217"/>
            <a:ext cx="2524129" cy="25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0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25004" y="216074"/>
            <a:ext cx="9386491" cy="68407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54180" y="216074"/>
            <a:ext cx="8689468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041" indent="-234041" algn="l" defTabSz="936163" rtl="0" eaLnBrk="1" latinLnBrk="0" hangingPunct="1">
              <a:lnSpc>
                <a:spcPct val="90000"/>
              </a:lnSpc>
              <a:spcBef>
                <a:spcPts val="1024"/>
              </a:spcBef>
              <a:buFont typeface="Arial" panose="020B0604020202020204" pitchFamily="34" charset="0"/>
              <a:buChar char="•"/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122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20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0203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8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285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6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6366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6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4447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2529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0610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78692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4000" b="1" dirty="0" smtClean="0">
                <a:solidFill>
                  <a:srgbClr val="FF0000"/>
                </a:solidFill>
              </a:rPr>
              <a:t>“(</a:t>
            </a:r>
            <a:r>
              <a:rPr lang="es-PE" sz="3200" b="1" dirty="0" smtClean="0">
                <a:solidFill>
                  <a:srgbClr val="FF0000"/>
                </a:solidFill>
              </a:rPr>
              <a:t>Amos 3:11</a:t>
            </a:r>
            <a:r>
              <a:rPr lang="es-PE" sz="4000" b="1" dirty="0" smtClean="0">
                <a:solidFill>
                  <a:srgbClr val="FF0000"/>
                </a:solidFill>
              </a:rPr>
              <a:t>)”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s-PE" sz="4000" b="1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4400" b="1" dirty="0">
                <a:solidFill>
                  <a:schemeClr val="bg1"/>
                </a:solidFill>
              </a:rPr>
              <a:t>Por tanto, Jehová el Señor ha dicho así: Un enemigo vendrá por todos lados de la tierra, y derribará tu fortaleza, y tus palacios serán saqueados.</a:t>
            </a:r>
            <a:endParaRPr lang="es-PE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47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0" y="0"/>
            <a:ext cx="9361488" cy="7200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170" name="Picture 2" descr="http://karrierebibel.de/wp-content/uploads/2015/04/Selbstbewusstsein_Freude_Erleichteru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2.bp.blogspot.com/-ACt0xatik8I/UuYLeVYAwjI/AAAAAAAAZvQ/WVL-BSCpU48/s1600/handsgo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8" y="3167063"/>
            <a:ext cx="60960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579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evocionaldiario.com/wp-content/uploads/2014/12/confio-en-Di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3812" y="0"/>
            <a:ext cx="1308869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80" y="864146"/>
            <a:ext cx="5616724" cy="561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2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juandavidruiz.files.wordpress.com/2015/09/hombre-orando-41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7848" y="-215975"/>
            <a:ext cx="10657184" cy="747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8" y="1368202"/>
            <a:ext cx="4824636" cy="48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72232" y="-29316"/>
            <a:ext cx="9215671" cy="1757558"/>
          </a:xfrm>
          <a:prstGeom prst="rect">
            <a:avLst/>
          </a:prstGeom>
          <a:noFill/>
        </p:spPr>
        <p:txBody>
          <a:bodyPr wrap="square" lIns="94640" tIns="47320" rIns="94640" bIns="47320">
            <a:spAutoFit/>
          </a:bodyPr>
          <a:lstStyle/>
          <a:p>
            <a:pPr algn="ctr"/>
            <a:r>
              <a:rPr lang="es-PE" sz="5400" b="1" spc="52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  <a:ea typeface="Adobe Gothic Std B" panose="020B0800000000000000" pitchFamily="34" charset="-128"/>
              </a:rPr>
              <a:t>VICTORIA A PESAR DE LA AFLICCIÓN</a:t>
            </a:r>
            <a:endParaRPr lang="es-PE" sz="5400" b="1" spc="52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  <a:ea typeface="Adobe Gothic Std B" panose="020B0800000000000000" pitchFamily="34" charset="-128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182201" y="1656234"/>
            <a:ext cx="3107055" cy="464896"/>
          </a:xfrm>
          <a:prstGeom prst="rect">
            <a:avLst/>
          </a:prstGeom>
          <a:noFill/>
        </p:spPr>
        <p:txBody>
          <a:bodyPr wrap="none" lIns="94640" tIns="47320" rIns="94640" bIns="473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400" b="1" spc="52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Ps</a:t>
            </a:r>
            <a:r>
              <a:rPr lang="es-ES" sz="2400" b="1" spc="52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Grover Carbajal</a:t>
            </a:r>
          </a:p>
        </p:txBody>
      </p:sp>
      <p:pic>
        <p:nvPicPr>
          <p:cNvPr id="2050" name="Picture 2" descr="http://www.enfoquescreativos.com/devocionales/pensamient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2591" y="2121130"/>
            <a:ext cx="12570216" cy="515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920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25004" y="216074"/>
            <a:ext cx="9386491" cy="68407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54180" y="216074"/>
            <a:ext cx="8689468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041" indent="-234041" algn="l" defTabSz="936163" rtl="0" eaLnBrk="1" latinLnBrk="0" hangingPunct="1">
              <a:lnSpc>
                <a:spcPct val="90000"/>
              </a:lnSpc>
              <a:spcBef>
                <a:spcPts val="1024"/>
              </a:spcBef>
              <a:buFont typeface="Arial" panose="020B0604020202020204" pitchFamily="34" charset="0"/>
              <a:buChar char="•"/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122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20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0203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8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285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6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6366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6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4447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2529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0610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78692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4000" b="1" dirty="0" smtClean="0">
                <a:solidFill>
                  <a:srgbClr val="FF0000"/>
                </a:solidFill>
              </a:rPr>
              <a:t>“(</a:t>
            </a:r>
            <a:r>
              <a:rPr lang="es-PE" sz="3200" b="1" dirty="0" smtClean="0">
                <a:solidFill>
                  <a:srgbClr val="FF0000"/>
                </a:solidFill>
              </a:rPr>
              <a:t>2 Corintios 1:6</a:t>
            </a:r>
            <a:r>
              <a:rPr lang="es-PE" sz="4000" b="1" dirty="0" smtClean="0">
                <a:solidFill>
                  <a:srgbClr val="FF0000"/>
                </a:solidFill>
              </a:rPr>
              <a:t>)”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s-PE" sz="4000" b="1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4000" b="1" dirty="0">
                <a:solidFill>
                  <a:schemeClr val="bg1"/>
                </a:solidFill>
              </a:rPr>
              <a:t>Pero si somos atribulados, es para vuestra consolación y salvación; o si somos consolados, es para vuestra consolación y salvación, la cual se opera en el sufrir las mismas aflicciones que nosotros también padecemos.</a:t>
            </a:r>
            <a:endParaRPr lang="es-PE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00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8256" y="3648432"/>
            <a:ext cx="8784976" cy="1680210"/>
          </a:xfrm>
        </p:spPr>
        <p:txBody>
          <a:bodyPr>
            <a:noAutofit/>
          </a:bodyPr>
          <a:lstStyle/>
          <a:p>
            <a:pPr algn="ctr"/>
            <a:r>
              <a:rPr lang="es-PE" sz="7200" dirty="0" smtClean="0">
                <a:latin typeface="Impact" panose="020B0806030902050204" pitchFamily="34" charset="0"/>
              </a:rPr>
              <a:t>ATRIBULADOS EN TODO, MAS NO ANGUSTIADOS</a:t>
            </a:r>
            <a:endParaRPr lang="es-PE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57296" y="692835"/>
            <a:ext cx="880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8000" dirty="0">
                <a:latin typeface="Impact" panose="020B0806030902050204" pitchFamily="34" charset="0"/>
              </a:rPr>
              <a:t>I </a:t>
            </a:r>
            <a:endParaRPr lang="es-ES" sz="7200" dirty="0"/>
          </a:p>
        </p:txBody>
      </p:sp>
      <p:sp>
        <p:nvSpPr>
          <p:cNvPr id="5" name="Rectángulo 4"/>
          <p:cNvSpPr/>
          <p:nvPr/>
        </p:nvSpPr>
        <p:spPr>
          <a:xfrm>
            <a:off x="1872432" y="1008162"/>
            <a:ext cx="5740675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“El Renuevo”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123400" y="656881"/>
            <a:ext cx="53383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Iglesia Cristiana Evangélica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649" y="140217"/>
            <a:ext cx="2524129" cy="25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8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25004" y="216074"/>
            <a:ext cx="9386491" cy="68407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54180" y="216074"/>
            <a:ext cx="8689468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041" indent="-234041" algn="l" defTabSz="936163" rtl="0" eaLnBrk="1" latinLnBrk="0" hangingPunct="1">
              <a:lnSpc>
                <a:spcPct val="90000"/>
              </a:lnSpc>
              <a:spcBef>
                <a:spcPts val="1024"/>
              </a:spcBef>
              <a:buFont typeface="Arial" panose="020B0604020202020204" pitchFamily="34" charset="0"/>
              <a:buChar char="•"/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122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20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0203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8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285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6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6366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6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4447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2529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0610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78692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4000" b="1" dirty="0" smtClean="0">
                <a:solidFill>
                  <a:srgbClr val="FF0000"/>
                </a:solidFill>
              </a:rPr>
              <a:t>“(</a:t>
            </a:r>
            <a:r>
              <a:rPr lang="es-PE" sz="3200" b="1" dirty="0" smtClean="0">
                <a:solidFill>
                  <a:srgbClr val="FF0000"/>
                </a:solidFill>
              </a:rPr>
              <a:t>Job 6:14</a:t>
            </a:r>
            <a:r>
              <a:rPr lang="es-PE" sz="4000" b="1" dirty="0" smtClean="0">
                <a:solidFill>
                  <a:srgbClr val="FF0000"/>
                </a:solidFill>
              </a:rPr>
              <a:t>)”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s-PE" sz="4000" b="1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4000" b="1" dirty="0">
                <a:solidFill>
                  <a:schemeClr val="bg1"/>
                </a:solidFill>
              </a:rPr>
              <a:t>El atribulado es consolado por su compañero;</a:t>
            </a:r>
            <a:r>
              <a:rPr lang="es-ES" sz="4000" b="1" dirty="0">
                <a:solidFill>
                  <a:schemeClr val="bg1"/>
                </a:solidFill>
              </a:rPr>
              <a:t/>
            </a:r>
            <a:br>
              <a:rPr lang="es-ES" sz="4000" b="1" dirty="0">
                <a:solidFill>
                  <a:schemeClr val="bg1"/>
                </a:solidFill>
              </a:rPr>
            </a:br>
            <a:r>
              <a:rPr lang="es-ES" sz="4000" b="1" dirty="0">
                <a:solidFill>
                  <a:schemeClr val="bg1"/>
                </a:solidFill>
              </a:rPr>
              <a:t>Aun aquel que abandona el temor del Omnipotente.</a:t>
            </a:r>
            <a:endParaRPr lang="es-PE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528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0" y="0"/>
            <a:ext cx="9361488" cy="7200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098" name="Picture 2" descr="http://www.noticias.cristianas.com/wp-content/uploads/2014/03/b18fno-angustiados-derribados-pero-no-destruido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19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diariocristiano.org/wp-content/uploads/2015/12/que-estamos-atribulados-en-todo-mas-no-angustiados-derribados-pero-no-destruidos-590x3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8" y="4026074"/>
            <a:ext cx="56197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576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2312" y="3744466"/>
            <a:ext cx="7740673" cy="1680210"/>
          </a:xfrm>
        </p:spPr>
        <p:txBody>
          <a:bodyPr>
            <a:noAutofit/>
          </a:bodyPr>
          <a:lstStyle/>
          <a:p>
            <a:pPr algn="ctr"/>
            <a:r>
              <a:rPr lang="es-PE" sz="6600" dirty="0" smtClean="0">
                <a:latin typeface="Impact" panose="020B0806030902050204" pitchFamily="34" charset="0"/>
              </a:rPr>
              <a:t>EN APUROS, MAS NO DESESPERADOS</a:t>
            </a:r>
            <a:endParaRPr lang="es-PE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57296" y="692835"/>
            <a:ext cx="880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8000" dirty="0">
                <a:latin typeface="Impact" panose="020B0806030902050204" pitchFamily="34" charset="0"/>
              </a:rPr>
              <a:t>II </a:t>
            </a:r>
            <a:endParaRPr lang="es-ES" sz="7200" dirty="0"/>
          </a:p>
        </p:txBody>
      </p:sp>
      <p:sp>
        <p:nvSpPr>
          <p:cNvPr id="5" name="Rectángulo 4"/>
          <p:cNvSpPr/>
          <p:nvPr/>
        </p:nvSpPr>
        <p:spPr>
          <a:xfrm>
            <a:off x="1872432" y="1008162"/>
            <a:ext cx="5740675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“El Renuevo”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123400" y="656881"/>
            <a:ext cx="53383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/>
              </a:rPr>
              <a:t>Iglesia Cristiana Evangélica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649" y="140217"/>
            <a:ext cx="2524129" cy="25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6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25004" y="216074"/>
            <a:ext cx="9386491" cy="68407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54180" y="216074"/>
            <a:ext cx="8689468" cy="252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041" indent="-234041" algn="l" defTabSz="936163" rtl="0" eaLnBrk="1" latinLnBrk="0" hangingPunct="1">
              <a:lnSpc>
                <a:spcPct val="90000"/>
              </a:lnSpc>
              <a:spcBef>
                <a:spcPts val="1024"/>
              </a:spcBef>
              <a:buFont typeface="Arial" panose="020B0604020202020204" pitchFamily="34" charset="0"/>
              <a:buChar char="•"/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122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20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0203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8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285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6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6366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6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4447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42529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0610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78692" indent="-234041" algn="l" defTabSz="936163" rtl="0" eaLnBrk="1" latinLnBrk="0" hangingPunct="1">
              <a:lnSpc>
                <a:spcPct val="90000"/>
              </a:lnSpc>
              <a:spcBef>
                <a:spcPts val="512"/>
              </a:spcBef>
              <a:buFont typeface="Arial" panose="020B0604020202020204" pitchFamily="34" charset="0"/>
              <a:buChar char="•"/>
              <a:defRPr sz="1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PE" sz="4000" b="1" dirty="0" smtClean="0">
                <a:solidFill>
                  <a:srgbClr val="FF0000"/>
                </a:solidFill>
              </a:rPr>
              <a:t>“(</a:t>
            </a:r>
            <a:r>
              <a:rPr lang="es-ES" sz="3200" b="1" dirty="0" smtClean="0">
                <a:solidFill>
                  <a:srgbClr val="FF0000"/>
                </a:solidFill>
              </a:rPr>
              <a:t>Deuteronomio</a:t>
            </a:r>
            <a:r>
              <a:rPr lang="es-PE" sz="3200" b="1" dirty="0" smtClean="0">
                <a:solidFill>
                  <a:srgbClr val="FF0000"/>
                </a:solidFill>
              </a:rPr>
              <a:t>. 28:53</a:t>
            </a:r>
            <a:r>
              <a:rPr lang="es-PE" sz="4000" b="1" dirty="0" smtClean="0">
                <a:solidFill>
                  <a:srgbClr val="FF0000"/>
                </a:solidFill>
              </a:rPr>
              <a:t>)”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s-PE" sz="4000" b="1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4000" b="1" dirty="0">
                <a:solidFill>
                  <a:schemeClr val="bg1"/>
                </a:solidFill>
              </a:rPr>
              <a:t>Y comerás el fruto de tu vientre, la carne de tus hijos y de tus hijas que Jehová tu Dios te dio, en el sitio y en el apuro con que te angustiará tu enemigo.</a:t>
            </a:r>
            <a:endParaRPr lang="es-PE" sz="40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PE" sz="4000" dirty="0">
                <a:solidFill>
                  <a:schemeClr val="bg1"/>
                </a:solidFill>
              </a:rPr>
              <a:t/>
            </a:r>
            <a:br>
              <a:rPr lang="es-PE" sz="4000" dirty="0">
                <a:solidFill>
                  <a:schemeClr val="bg1"/>
                </a:solidFill>
              </a:rPr>
            </a:br>
            <a:endParaRPr lang="es-PE" sz="4000" b="1" dirty="0">
              <a:solidFill>
                <a:schemeClr val="bg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s-PE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565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3"/>
          <p:cNvSpPr/>
          <p:nvPr/>
        </p:nvSpPr>
        <p:spPr>
          <a:xfrm>
            <a:off x="0" y="0"/>
            <a:ext cx="9361488" cy="7200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122" name="Picture 2" descr="http://deconceptos.com/wp-content/uploads/2014/12/concepto-de-desespera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91020"/>
            <a:ext cx="4680744" cy="368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ayuda-espiritual.com/wp-content/uploads/2010/08/manos_al_cielo-268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609" y="-1"/>
            <a:ext cx="4374291" cy="489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973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4144</TotalTime>
  <Words>213</Words>
  <Application>Microsoft Office PowerPoint</Application>
  <PresentationFormat>Personalizado</PresentationFormat>
  <Paragraphs>34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Adobe Gothic Std B</vt:lpstr>
      <vt:lpstr>Arial</vt:lpstr>
      <vt:lpstr>Impact</vt:lpstr>
      <vt:lpstr>Showcard Gothic</vt:lpstr>
      <vt:lpstr>Trebuchet MS</vt:lpstr>
      <vt:lpstr>Berlín</vt:lpstr>
      <vt:lpstr>Presentación de PowerPoint</vt:lpstr>
      <vt:lpstr>Presentación de PowerPoint</vt:lpstr>
      <vt:lpstr>Presentación de PowerPoint</vt:lpstr>
      <vt:lpstr>ATRIBULADOS EN TODO, MAS NO ANGUSTIADOS</vt:lpstr>
      <vt:lpstr>Presentación de PowerPoint</vt:lpstr>
      <vt:lpstr>Presentación de PowerPoint</vt:lpstr>
      <vt:lpstr>EN APUROS, MAS NO DESESPERADOS</vt:lpstr>
      <vt:lpstr>Presentación de PowerPoint</vt:lpstr>
      <vt:lpstr>Presentación de PowerPoint</vt:lpstr>
      <vt:lpstr>PERSEGUIDOS EN TODO, MAS NO DESAMPARADOS</vt:lpstr>
      <vt:lpstr>Presentación de PowerPoint</vt:lpstr>
      <vt:lpstr>Presentación de PowerPoint</vt:lpstr>
      <vt:lpstr>DERRIVADOS, PERO NO DESTRUIDOS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META DEL CRISTIANO</dc:title>
  <dc:creator>USUARIO</dc:creator>
  <cp:lastModifiedBy>user</cp:lastModifiedBy>
  <cp:revision>749</cp:revision>
  <dcterms:created xsi:type="dcterms:W3CDTF">2015-06-05T20:13:49Z</dcterms:created>
  <dcterms:modified xsi:type="dcterms:W3CDTF">2016-09-18T07:19:13Z</dcterms:modified>
</cp:coreProperties>
</file>