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445" r:id="rId2"/>
    <p:sldId id="256" r:id="rId3"/>
    <p:sldId id="422" r:id="rId4"/>
    <p:sldId id="409" r:id="rId5"/>
    <p:sldId id="424" r:id="rId6"/>
    <p:sldId id="425" r:id="rId7"/>
    <p:sldId id="428" r:id="rId8"/>
    <p:sldId id="427" r:id="rId9"/>
    <p:sldId id="429" r:id="rId10"/>
    <p:sldId id="432" r:id="rId11"/>
    <p:sldId id="431" r:id="rId12"/>
    <p:sldId id="433" r:id="rId13"/>
    <p:sldId id="436" r:id="rId14"/>
    <p:sldId id="435" r:id="rId15"/>
    <p:sldId id="437" r:id="rId16"/>
    <p:sldId id="440" r:id="rId17"/>
    <p:sldId id="439" r:id="rId18"/>
    <p:sldId id="446" r:id="rId19"/>
  </p:sldIdLst>
  <p:sldSz cx="9361488" cy="7200900"/>
  <p:notesSz cx="6858000" cy="9144000"/>
  <p:defaultTextStyle>
    <a:defPPr>
      <a:defRPr lang="es-PE"/>
    </a:defPPr>
    <a:lvl1pPr marL="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8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1296" y="102"/>
      </p:cViewPr>
      <p:guideLst>
        <p:guide orient="horz" pos="2268"/>
        <p:guide pos="2949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54994"/>
            <a:ext cx="6886041" cy="289739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28" y="4456037"/>
            <a:ext cx="2362722" cy="2907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719582"/>
            <a:ext cx="6886042" cy="17433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996327" y="2719582"/>
            <a:ext cx="2362723" cy="1743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378" y="2870394"/>
            <a:ext cx="6213624" cy="1441724"/>
          </a:xfrm>
        </p:spPr>
        <p:txBody>
          <a:bodyPr anchor="b">
            <a:noAutofit/>
          </a:bodyPr>
          <a:lstStyle>
            <a:lvl1pPr algn="r">
              <a:defRPr sz="49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77" y="4613743"/>
            <a:ext cx="6253381" cy="1173571"/>
          </a:xfrm>
        </p:spPr>
        <p:txBody>
          <a:bodyPr>
            <a:normAutofit/>
          </a:bodyPr>
          <a:lstStyle>
            <a:lvl1pPr marL="0" indent="0" algn="r">
              <a:buNone/>
              <a:defRPr sz="2048"/>
            </a:lvl1pPr>
            <a:lvl2pPr marL="468081" indent="0" algn="ctr">
              <a:buNone/>
              <a:defRPr sz="2048"/>
            </a:lvl2pPr>
            <a:lvl3pPr marL="936163" indent="0" algn="ctr">
              <a:buNone/>
              <a:defRPr sz="1843"/>
            </a:lvl3pPr>
            <a:lvl4pPr marL="1404244" indent="0" algn="ctr">
              <a:buNone/>
              <a:defRPr sz="1638"/>
            </a:lvl4pPr>
            <a:lvl5pPr marL="1872325" indent="0" algn="ctr">
              <a:buNone/>
              <a:defRPr sz="1638"/>
            </a:lvl5pPr>
            <a:lvl6pPr marL="2340407" indent="0" algn="ctr">
              <a:buNone/>
              <a:defRPr sz="1638"/>
            </a:lvl6pPr>
            <a:lvl7pPr marL="2808488" indent="0" algn="ctr">
              <a:buNone/>
              <a:defRPr sz="1638"/>
            </a:lvl7pPr>
            <a:lvl8pPr marL="3276570" indent="0" algn="ctr">
              <a:buNone/>
              <a:defRPr sz="1638"/>
            </a:lvl8pPr>
            <a:lvl9pPr marL="3744651" indent="0" algn="ctr">
              <a:buNone/>
              <a:defRPr sz="1638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4010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088" y="6232999"/>
            <a:ext cx="4117320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140" y="2887854"/>
            <a:ext cx="1402885" cy="1424264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13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4947198"/>
            <a:ext cx="7058761" cy="571706"/>
          </a:xfrm>
        </p:spPr>
        <p:txBody>
          <a:bodyPr anchor="b">
            <a:normAutofit/>
          </a:bodyPr>
          <a:lstStyle>
            <a:lvl1pPr>
              <a:defRPr sz="245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84" y="640078"/>
            <a:ext cx="7060567" cy="376905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76"/>
            </a:lvl1pPr>
            <a:lvl2pPr marL="468081" indent="0">
              <a:buNone/>
              <a:defRPr sz="2867"/>
            </a:lvl2pPr>
            <a:lvl3pPr marL="936163" indent="0">
              <a:buNone/>
              <a:defRPr sz="2457"/>
            </a:lvl3pPr>
            <a:lvl4pPr marL="1404244" indent="0">
              <a:buNone/>
              <a:defRPr sz="2048"/>
            </a:lvl4pPr>
            <a:lvl5pPr marL="1872325" indent="0">
              <a:buNone/>
              <a:defRPr sz="2048"/>
            </a:lvl5pPr>
            <a:lvl6pPr marL="2340407" indent="0">
              <a:buNone/>
              <a:defRPr sz="2048"/>
            </a:lvl6pPr>
            <a:lvl7pPr marL="2808488" indent="0">
              <a:buNone/>
              <a:defRPr sz="2048"/>
            </a:lvl7pPr>
            <a:lvl8pPr marL="3276570" indent="0">
              <a:buNone/>
              <a:defRPr sz="2048"/>
            </a:lvl8pPr>
            <a:lvl9pPr marL="3744651" indent="0">
              <a:buNone/>
              <a:defRPr sz="2048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8" y="5518903"/>
            <a:ext cx="7058763" cy="575210"/>
          </a:xfrm>
        </p:spPr>
        <p:txBody>
          <a:bodyPr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6876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49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4" y="640077"/>
            <a:ext cx="7060567" cy="3772388"/>
          </a:xfrm>
        </p:spPr>
        <p:txBody>
          <a:bodyPr anchor="ctr"/>
          <a:lstStyle>
            <a:lvl1pPr>
              <a:defRPr sz="327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3" y="4945857"/>
            <a:ext cx="7053008" cy="1156852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7198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345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86" y="647833"/>
            <a:ext cx="6577968" cy="3187864"/>
          </a:xfrm>
        </p:spPr>
        <p:txBody>
          <a:bodyPr anchor="ctr"/>
          <a:lstStyle>
            <a:lvl1pPr>
              <a:defRPr sz="327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12972" y="3843801"/>
            <a:ext cx="6130148" cy="576416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3" y="4945857"/>
            <a:ext cx="7068127" cy="1156852"/>
          </a:xfrm>
        </p:spPr>
        <p:txBody>
          <a:bodyPr anchor="ctr">
            <a:normAutofit/>
          </a:bodyPr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5423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27" name="TextBox 26"/>
          <p:cNvSpPr txBox="1"/>
          <p:nvPr/>
        </p:nvSpPr>
        <p:spPr>
          <a:xfrm>
            <a:off x="277376" y="785522"/>
            <a:ext cx="546087" cy="614015"/>
          </a:xfrm>
          <a:prstGeom prst="rect">
            <a:avLst/>
          </a:prstGeom>
        </p:spPr>
        <p:txBody>
          <a:bodyPr vert="horz" lIns="93615" tIns="46807" rIns="93615" bIns="468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37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2904" y="3148502"/>
            <a:ext cx="468074" cy="614016"/>
          </a:xfrm>
          <a:prstGeom prst="rect">
            <a:avLst/>
          </a:prstGeom>
        </p:spPr>
        <p:txBody>
          <a:bodyPr vert="horz" lIns="93615" tIns="46807" rIns="93615" bIns="468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37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3" y="4945857"/>
            <a:ext cx="7060567" cy="61930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4" y="5565157"/>
            <a:ext cx="7060567" cy="537552"/>
          </a:xfrm>
        </p:spPr>
        <p:txBody>
          <a:bodyPr anchor="t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5423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824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45298" y="2445964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616" y="3166055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6875" y="2453717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48203" y="3158302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50439" y="2453717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57998" y="3158301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805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45054" y="4512378"/>
            <a:ext cx="2244399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45054" y="2453717"/>
            <a:ext cx="2244399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45054" y="5117453"/>
            <a:ext cx="2244399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8771" y="4512378"/>
            <a:ext cx="2267755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38771" y="2453717"/>
            <a:ext cx="2267755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37733" y="5117452"/>
            <a:ext cx="2270759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55447" y="4512378"/>
            <a:ext cx="2246525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55446" y="2453717"/>
            <a:ext cx="2246525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55351" y="5117450"/>
            <a:ext cx="2249500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445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85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94176" y="2902471"/>
            <a:ext cx="7205683" cy="1400741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2347" y="640077"/>
            <a:ext cx="1095042" cy="4685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378" y="640079"/>
            <a:ext cx="6732776" cy="559291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8761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378" y="6232999"/>
            <a:ext cx="4626441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900" y="5704125"/>
            <a:ext cx="1176980" cy="1336755"/>
          </a:xfrm>
        </p:spPr>
        <p:txBody>
          <a:bodyPr anchor="t"/>
          <a:lstStyle>
            <a:lvl1pPr algn="ctr">
              <a:defRPr/>
            </a:lvl1pPr>
          </a:lstStyle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70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48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2864854"/>
            <a:ext cx="9379884" cy="1760887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3013390"/>
            <a:ext cx="7053007" cy="1145327"/>
          </a:xfrm>
        </p:spPr>
        <p:txBody>
          <a:bodyPr anchor="ctr">
            <a:normAutofit/>
          </a:bodyPr>
          <a:lstStyle>
            <a:lvl1pPr algn="r">
              <a:defRPr sz="36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84" y="4443781"/>
            <a:ext cx="7053007" cy="1789218"/>
          </a:xfrm>
        </p:spPr>
        <p:txBody>
          <a:bodyPr>
            <a:normAutofit/>
          </a:bodyPr>
          <a:lstStyle>
            <a:lvl1pPr marL="0" indent="0" algn="r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468081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2pPr>
            <a:lvl3pPr marL="936163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3pPr>
            <a:lvl4pPr marL="140424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2325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4040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848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65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465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3434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087" y="6232999"/>
            <a:ext cx="4949665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3301" y="3013392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67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7" y="790889"/>
            <a:ext cx="7051205" cy="11349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087" y="2453717"/>
            <a:ext cx="3437766" cy="37792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721" y="2453717"/>
            <a:ext cx="3439570" cy="377928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53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92"/>
            <a:ext cx="7060567" cy="11349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088" y="2453718"/>
            <a:ext cx="3219885" cy="727792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284" y="3181510"/>
            <a:ext cx="3447129" cy="30514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4508" y="2453717"/>
            <a:ext cx="3220343" cy="726680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57722" y="3181510"/>
            <a:ext cx="3447128" cy="30514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532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98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900769" y="2071925"/>
            <a:ext cx="1479115" cy="1514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94168" y="640080"/>
            <a:ext cx="1467320" cy="1436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352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8"/>
            <a:ext cx="7060567" cy="1134987"/>
          </a:xfrm>
        </p:spPr>
        <p:txBody>
          <a:bodyPr anchor="ctr">
            <a:normAutofit/>
          </a:bodyPr>
          <a:lstStyle>
            <a:lvl1pPr>
              <a:defRPr sz="36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74" y="2453718"/>
            <a:ext cx="4006877" cy="37792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8" y="2453717"/>
            <a:ext cx="2862748" cy="3779283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3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 anchor="ctr">
            <a:normAutofit/>
          </a:bodyPr>
          <a:lstStyle>
            <a:lvl1pPr>
              <a:defRPr sz="368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4464" y="2453718"/>
            <a:ext cx="4010387" cy="377927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76"/>
            </a:lvl1pPr>
            <a:lvl2pPr marL="468081" indent="0">
              <a:buNone/>
              <a:defRPr sz="2867"/>
            </a:lvl2pPr>
            <a:lvl3pPr marL="936163" indent="0">
              <a:buNone/>
              <a:defRPr sz="2457"/>
            </a:lvl3pPr>
            <a:lvl4pPr marL="1404244" indent="0">
              <a:buNone/>
              <a:defRPr sz="2048"/>
            </a:lvl4pPr>
            <a:lvl5pPr marL="1872325" indent="0">
              <a:buNone/>
              <a:defRPr sz="2048"/>
            </a:lvl5pPr>
            <a:lvl6pPr marL="2340407" indent="0">
              <a:buNone/>
              <a:defRPr sz="2048"/>
            </a:lvl6pPr>
            <a:lvl7pPr marL="2808488" indent="0">
              <a:buNone/>
              <a:defRPr sz="2048"/>
            </a:lvl7pPr>
            <a:lvl8pPr marL="3276570" indent="0">
              <a:buNone/>
              <a:defRPr sz="2048"/>
            </a:lvl8pPr>
            <a:lvl9pPr marL="3744651" indent="0">
              <a:buNone/>
              <a:defRPr sz="2048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4" y="2453718"/>
            <a:ext cx="2865048" cy="3779281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69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361488" cy="7200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087" y="2453717"/>
            <a:ext cx="7051204" cy="377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555" y="6232998"/>
            <a:ext cx="210633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B6F9-77B4-471D-94BB-6958261A40FE}" type="datetimeFigureOut">
              <a:rPr lang="es-PE" smtClean="0"/>
              <a:t>15/04/2017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087" y="6232999"/>
            <a:ext cx="494966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277" y="790890"/>
            <a:ext cx="1185209" cy="1145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306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36163" rtl="0" eaLnBrk="1" latinLnBrk="0" hangingPunct="1">
        <a:lnSpc>
          <a:spcPct val="90000"/>
        </a:lnSpc>
        <a:spcBef>
          <a:spcPct val="0"/>
        </a:spcBef>
        <a:buNone/>
        <a:defRPr sz="3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041" indent="-234041" algn="l" defTabSz="93616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702122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1170203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638285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2106366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574447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3042529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3510610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3978692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1pPr>
      <a:lvl2pPr marL="468081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936163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04244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1872325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340407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2808488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276570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744651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egateway.com/passage/?search=Mateo+28%3A1-2&amp;version=RVR1960#fes-RVR1960-24198a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00" name="Picture 4" descr="http://masideas.com/files/2015/04/vela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2600" r="52741"/>
          <a:stretch/>
        </p:blipFill>
        <p:spPr bwMode="auto">
          <a:xfrm>
            <a:off x="144066" y="4676169"/>
            <a:ext cx="1656358" cy="2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masideas.com/files/2015/04/vela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2600" r="52741"/>
          <a:stretch/>
        </p:blipFill>
        <p:spPr bwMode="auto">
          <a:xfrm>
            <a:off x="7704906" y="4646617"/>
            <a:ext cx="1656358" cy="2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52" y="144066"/>
            <a:ext cx="6912768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lasticoscj.com/wp-content/uploads/2015/07/fondo-az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5" y="1"/>
            <a:ext cx="9386492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40" y="50"/>
            <a:ext cx="9325148" cy="72008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PE" sz="4400" b="1" dirty="0" smtClean="0">
                <a:solidFill>
                  <a:srgbClr val="FFC000"/>
                </a:solidFill>
              </a:rPr>
              <a:t>“(</a:t>
            </a:r>
            <a:r>
              <a:rPr lang="es-PE" sz="3600" b="1" dirty="0" smtClean="0">
                <a:solidFill>
                  <a:srgbClr val="FFC000"/>
                </a:solidFill>
              </a:rPr>
              <a:t>Marcos 14:53-65</a:t>
            </a:r>
            <a:r>
              <a:rPr lang="es-PE" sz="4400" b="1" dirty="0" smtClean="0">
                <a:solidFill>
                  <a:srgbClr val="FFC000"/>
                </a:solidFill>
              </a:rPr>
              <a:t>)”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1977" y="720130"/>
            <a:ext cx="8679247" cy="2232248"/>
          </a:xfrm>
        </p:spPr>
        <p:txBody>
          <a:bodyPr>
            <a:noAutofit/>
          </a:bodyPr>
          <a:lstStyle/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Trajeron, pues, a Jesús al sumo sacerdote; y se reunieron todos los principales sacerdotes y los ancianos y los escribas.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Pedro le siguió de lejos hasta dentro del patio del sumo sacerdote; y estaba sentado con los alguaciles, calentándose al fuego.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los principales sacerdotes y todo el concilio buscaban testimonio contra Jesús, para entregarle a la muerte; pero no lo hallaban.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muchos decían falso testimonio contra él, mas sus testimonios no concordaban.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levantándose unos, dieron falso testimonio contra él, diciendo: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Nosotros le hemos oído decir: Yo derribaré este templo hecho a mano, y en tres días edificaré otro hecho sin mano.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ni aun así concordaban en el testimonio.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el sumo sacerdote, levantándose en medio, preguntó a Jesús, diciendo: ¿No respondes nada? ¿Qué testifican éstos contra ti?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él callaba, y nada respondía. El sumo sacerdote le volvió a preguntar, y le dijo: ¿Eres tú el Cristo, el Hijo del Bendito?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Jesús le dijo: Yo soy; y veréis al Hijo del Hombre sentado a la diestra del poder de Dios, y viniendo en las nubes del cielo.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el sumo sacerdote, rasgando su vestidura, dijo: ¿Qué más necesidad tenemos de testigos?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Habéis oído la blasfemia; ¿qué os parece? Y todos ellos le condenaron, declarándole ser digno de muerte.</a:t>
            </a:r>
          </a:p>
          <a:p>
            <a:pPr algn="just"/>
            <a:r>
              <a:rPr lang="es-ES" sz="14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s-ES" sz="1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algunos comenzaron a escupirle, y a cubrirle el rostro y a darle de puñetazos, y a decirle: Profetiza. Y los alguaciles le daban de bofetadas.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561014" y="6728682"/>
            <a:ext cx="1800250" cy="400160"/>
            <a:chOff x="216198" y="288032"/>
            <a:chExt cx="1800250" cy="4001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8" y="288032"/>
              <a:ext cx="360090" cy="36009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76288" y="2880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/</a:t>
              </a:r>
              <a:r>
                <a:rPr lang="es-ES" sz="20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iRenuevo</a:t>
              </a:r>
              <a:endParaRPr lang="es-E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0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098" name="Picture 2" descr="https://teliasblog.files.wordpress.com/2015/12/img_1839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74"/>
            <a:ext cx="9361488" cy="67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33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JESÚS FUE CRUCIFICADO</a:t>
            </a:r>
            <a:endParaRPr lang="es-PE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93112" y="692835"/>
            <a:ext cx="124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IV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lasticoscj.com/wp-content/uploads/2015/07/fondo-az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5" y="1"/>
            <a:ext cx="9386492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40" y="72058"/>
            <a:ext cx="9325148" cy="79208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PE" sz="4400" b="1" dirty="0" smtClean="0">
                <a:solidFill>
                  <a:srgbClr val="FFC000"/>
                </a:solidFill>
              </a:rPr>
              <a:t>“(</a:t>
            </a:r>
            <a:r>
              <a:rPr lang="es-PE" sz="3600" b="1" dirty="0">
                <a:solidFill>
                  <a:srgbClr val="FFC000"/>
                </a:solidFill>
              </a:rPr>
              <a:t>Mateo 27:45-54</a:t>
            </a:r>
            <a:r>
              <a:rPr lang="es-PE" sz="4400" b="1" dirty="0" smtClean="0">
                <a:solidFill>
                  <a:srgbClr val="FFC000"/>
                </a:solidFill>
              </a:rPr>
              <a:t>)”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985" y="936154"/>
            <a:ext cx="8679247" cy="2232248"/>
          </a:xfrm>
        </p:spPr>
        <p:txBody>
          <a:bodyPr>
            <a:noAutofit/>
          </a:bodyPr>
          <a:lstStyle/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desde la hora sexta hubo tinieblas sobre toda la tierra hasta la hora novena.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 de la hora novena, Jesús clamó a gran voz, diciendo: Elí, Elí, ¿lama </a:t>
            </a:r>
            <a:r>
              <a:rPr lang="es-E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sabactani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Esto es: Dios mío, Dios mío, ¿por qué me has desamparado?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Algunos de los que estaban allí decían, al oírlo: A Elías llama éste.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al instante, corriendo uno de ellos, tomó una esponja, y la empapó de vinagre, y poniéndola en una caña, le dio a beber.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los otros decían: Deja, veamos si viene Elías a librarle.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Jesús, habiendo otra vez clamado a gran voz, entregó el espíritu.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he aquí, el velo del templo se rasgó en dos, de arriba abajo; y la tierra tembló, y las rocas se partieron;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se abrieron los sepulcros, y muchos cuerpos de santos que habían dormido, se levantaron;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saliendo de los sepulcros, después de la resurrección de él, vinieron a la santa ciudad, y aparecieron a muchos.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centurión, y los que estaban con él guardando a Jesús, visto el terremoto, y las cosas que habían sido hechas, temieron en gran manera, y dijeron: Verdaderamente éste era Hijo de Dios.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561014" y="6728682"/>
            <a:ext cx="1800250" cy="400160"/>
            <a:chOff x="216198" y="288032"/>
            <a:chExt cx="1800250" cy="4001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8" y="288032"/>
              <a:ext cx="360090" cy="36009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76288" y="2880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/</a:t>
              </a:r>
              <a:r>
                <a:rPr lang="es-ES" sz="20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iRenuevo</a:t>
              </a:r>
              <a:endParaRPr lang="es-E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124" name="Picture 4" descr="http://es.web.img3.acsta.net/r_1280_720/medias/nmedia/18/35/22/44/183751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4426"/>
            <a:ext cx="4976551" cy="33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cdne.diariocorreo.pe/thumbs/uploads/articles/images/mel-gibson-prepara-secuela-de--jpg_604x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r="18477"/>
          <a:stretch/>
        </p:blipFill>
        <p:spPr bwMode="auto">
          <a:xfrm>
            <a:off x="5168220" y="449150"/>
            <a:ext cx="4150759" cy="34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oliveriosatisfecho.es/wp-content/uploads/2016/02/la-pasio%CC%81n-de-cris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2138"/>
            <a:ext cx="497655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s3-eu-west-1.amazonaws.com/cinemania-cdn/wp-content/uploads/2016/06/10103327/pasion-de-cris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20" y="4201647"/>
            <a:ext cx="4179788" cy="235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19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487" y="3792448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JESÚS RESUCITÓ</a:t>
            </a:r>
            <a:br>
              <a:rPr lang="es-P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s-P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“El Triunfo del Rey”</a:t>
            </a:r>
            <a:endParaRPr lang="es-P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93112" y="692835"/>
            <a:ext cx="124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8000" dirty="0">
                <a:latin typeface="Impact" panose="020B0806030902050204" pitchFamily="34" charset="0"/>
              </a:rPr>
              <a:t>V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lasticoscj.com/wp-content/uploads/2015/07/fondo-az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5" y="1"/>
            <a:ext cx="9386492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40" y="165668"/>
            <a:ext cx="9325148" cy="10585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PE" sz="5400" b="1" dirty="0" smtClean="0">
                <a:solidFill>
                  <a:srgbClr val="FFC000"/>
                </a:solidFill>
              </a:rPr>
              <a:t>“(</a:t>
            </a:r>
            <a:r>
              <a:rPr lang="es-PE" sz="4400" b="1" dirty="0" smtClean="0">
                <a:solidFill>
                  <a:srgbClr val="FFC000"/>
                </a:solidFill>
              </a:rPr>
              <a:t>Mateo 28:1-2</a:t>
            </a:r>
            <a:r>
              <a:rPr lang="es-PE" sz="5400" b="1" dirty="0" smtClean="0">
                <a:solidFill>
                  <a:srgbClr val="FFC000"/>
                </a:solidFill>
              </a:rPr>
              <a:t>)”</a:t>
            </a:r>
            <a:endParaRPr lang="es-PE" sz="54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1977" y="1368202"/>
            <a:ext cx="8679247" cy="2232248"/>
          </a:xfrm>
        </p:spPr>
        <p:txBody>
          <a:bodyPr>
            <a:noAutofit/>
          </a:bodyPr>
          <a:lstStyle/>
          <a:p>
            <a:pPr algn="just"/>
            <a:r>
              <a:rPr lang="es-ES" sz="4400" b="1" baseline="30000" dirty="0" smtClean="0">
                <a:solidFill>
                  <a:srgbClr val="FFC000"/>
                </a:solidFill>
              </a:rPr>
              <a:t>1</a:t>
            </a:r>
            <a:r>
              <a:rPr lang="es-ES" sz="4400" b="1" baseline="30000" dirty="0"/>
              <a:t> </a:t>
            </a:r>
            <a:r>
              <a:rPr lang="es-ES" sz="4000" b="1" dirty="0"/>
              <a:t> Pasado el día de reposo,</a:t>
            </a:r>
            <a:r>
              <a:rPr lang="es-ES" sz="4000" b="1" baseline="30000" dirty="0"/>
              <a:t>[</a:t>
            </a:r>
            <a:r>
              <a:rPr lang="es-ES" sz="4000" b="1" baseline="30000" dirty="0">
                <a:hlinkClick r:id="rId3" tooltip="See footnote a"/>
              </a:rPr>
              <a:t>a</a:t>
            </a:r>
            <a:r>
              <a:rPr lang="es-ES" sz="4000" b="1" baseline="30000" dirty="0"/>
              <a:t>]</a:t>
            </a:r>
            <a:r>
              <a:rPr lang="es-ES" sz="4000" b="1" dirty="0"/>
              <a:t> al amanecer del primer día de la semana, vinieron María Magdalena y la otra María, a ver el sepulcro.</a:t>
            </a:r>
          </a:p>
          <a:p>
            <a:pPr algn="just"/>
            <a:r>
              <a:rPr lang="es-ES" sz="4000" b="1" baseline="30000" dirty="0">
                <a:solidFill>
                  <a:srgbClr val="FFC000"/>
                </a:solidFill>
              </a:rPr>
              <a:t>2</a:t>
            </a:r>
            <a:r>
              <a:rPr lang="es-ES" sz="4000" b="1" baseline="30000" dirty="0"/>
              <a:t> </a:t>
            </a:r>
            <a:r>
              <a:rPr lang="es-ES" sz="4000" b="1" dirty="0"/>
              <a:t>Y hubo un gran terremoto; porque un ángel del Señor, descendiendo del cielo y llegando, removió la piedra, y se sentó sobre ella.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561014" y="6728682"/>
            <a:ext cx="1800250" cy="400160"/>
            <a:chOff x="216198" y="288032"/>
            <a:chExt cx="1800250" cy="4001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8" y="288032"/>
              <a:ext cx="360090" cy="36009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76288" y="2880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/</a:t>
              </a:r>
              <a:r>
                <a:rPr lang="es-ES" sz="20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iRenuevo</a:t>
              </a:r>
              <a:endParaRPr lang="es-E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4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Picture 2" descr="http://1.bp.blogspot.com/-7CvHJihzS7s/VR9ZyXtkvhI/AAAAAAAADeY/LKjEqyue__Y/s1600/tumbavac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8902"/>
          <a:stretch/>
        </p:blipFill>
        <p:spPr bwMode="auto">
          <a:xfrm>
            <a:off x="4237400" y="2669817"/>
            <a:ext cx="5124088" cy="45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debate.com.mx/export/sites/debate/img/2016/09/02/pasion-de-cristo-01.jpg_83901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38140" cy="24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cantares2-12.blogspot.es/img/pascua.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0" y="2669816"/>
            <a:ext cx="3217069" cy="45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vatican.va/news_services/liturgy/2004/via_crucis/img/stazione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6" b="2941"/>
          <a:stretch/>
        </p:blipFill>
        <p:spPr bwMode="auto">
          <a:xfrm>
            <a:off x="4398334" y="25477"/>
            <a:ext cx="2045235" cy="24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www.elrongroup.org/imagenes/clip_image003_007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64" y="449083"/>
            <a:ext cx="28575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56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61488" cy="7200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72" y="72058"/>
            <a:ext cx="489654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214" r="9999" b="7786"/>
          <a:stretch/>
        </p:blipFill>
        <p:spPr>
          <a:xfrm>
            <a:off x="8065120" y="5904706"/>
            <a:ext cx="1152128" cy="1224136"/>
          </a:xfrm>
          <a:prstGeom prst="rect">
            <a:avLst/>
          </a:prstGeom>
        </p:spPr>
      </p:pic>
      <p:pic>
        <p:nvPicPr>
          <p:cNvPr id="1026" name="Picture 2" descr="http://s3-eu-west-1.amazonaws.com/cinemania-cdn/wp-content/uploads/2016/06/10103327/pasion-de-cris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5012"/>
            <a:ext cx="9361488" cy="52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232" y="360090"/>
            <a:ext cx="9215671" cy="1018894"/>
          </a:xfrm>
          <a:prstGeom prst="rect">
            <a:avLst/>
          </a:prstGeom>
          <a:noFill/>
        </p:spPr>
        <p:txBody>
          <a:bodyPr wrap="square" lIns="94640" tIns="47320" rIns="94640" bIns="47320">
            <a:spAutoFit/>
          </a:bodyPr>
          <a:lstStyle/>
          <a:p>
            <a:pPr algn="ctr"/>
            <a:r>
              <a:rPr lang="es-PE" sz="6000" b="1" spc="52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obe Gothic Std B" panose="020B0800000000000000" pitchFamily="34" charset="-128"/>
              </a:rPr>
              <a:t>LA </a:t>
            </a:r>
            <a:r>
              <a:rPr lang="es-PE" sz="6000" b="1" spc="52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obe Gothic Std B" panose="020B0800000000000000" pitchFamily="34" charset="-128"/>
              </a:rPr>
              <a:t>PASIÓN SEGÚN JESÚS</a:t>
            </a:r>
            <a:endParaRPr lang="es-PE" sz="6000" b="1" spc="5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1646980"/>
            <a:ext cx="3456608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9 Rectángulo"/>
          <p:cNvSpPr/>
          <p:nvPr/>
        </p:nvSpPr>
        <p:spPr>
          <a:xfrm>
            <a:off x="216024" y="1674803"/>
            <a:ext cx="2980354" cy="464896"/>
          </a:xfrm>
          <a:prstGeom prst="rect">
            <a:avLst/>
          </a:prstGeom>
          <a:noFill/>
        </p:spPr>
        <p:txBody>
          <a:bodyPr wrap="none" lIns="94640" tIns="47320" rIns="94640" bIns="47320">
            <a:spAutoFit/>
          </a:bodyPr>
          <a:lstStyle/>
          <a:p>
            <a:pPr algn="ctr"/>
            <a:r>
              <a:rPr lang="es-E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Ps</a:t>
            </a:r>
            <a:r>
              <a:rPr lang="es-E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Grover Carbajal</a:t>
            </a:r>
          </a:p>
        </p:txBody>
      </p:sp>
    </p:spTree>
    <p:extLst>
      <p:ext uri="{BB962C8B-B14F-4D97-AF65-F5344CB8AC3E}">
        <p14:creationId xmlns:p14="http://schemas.microsoft.com/office/powerpoint/2010/main" val="37659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JESÚS FUE TRAICIONADO</a:t>
            </a:r>
            <a:endParaRPr lang="es-PE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57296" y="692835"/>
            <a:ext cx="880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lasticoscj.com/wp-content/uploads/2015/07/fondo-az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5" y="1"/>
            <a:ext cx="9386492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40" y="50"/>
            <a:ext cx="9325148" cy="10585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PE" sz="4400" b="1" dirty="0" smtClean="0">
                <a:solidFill>
                  <a:srgbClr val="FFC000"/>
                </a:solidFill>
              </a:rPr>
              <a:t>“(</a:t>
            </a:r>
            <a:r>
              <a:rPr lang="es-PE" sz="3600" b="1" dirty="0" smtClean="0">
                <a:solidFill>
                  <a:srgbClr val="FFC000"/>
                </a:solidFill>
              </a:rPr>
              <a:t>Juan 13:21-30</a:t>
            </a:r>
            <a:r>
              <a:rPr lang="es-PE" sz="4400" b="1" dirty="0" smtClean="0">
                <a:solidFill>
                  <a:srgbClr val="FFC000"/>
                </a:solidFill>
              </a:rPr>
              <a:t>)”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0264" y="936154"/>
            <a:ext cx="8679247" cy="2232248"/>
          </a:xfrm>
        </p:spPr>
        <p:txBody>
          <a:bodyPr>
            <a:noAutofit/>
          </a:bodyPr>
          <a:lstStyle/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Habiendo dicho Jesús esto, se conmovió en espíritu, y declaró y dijo: De cierto, de cierto os digo, que uno de vosotros me va a entregar.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los discípulos se miraban unos a otros, dudando de quién hablaba.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uno de sus discípulos, al cual Jesús amaba, estaba recostado al lado de Jesús.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éste, pues, hizo señas Simón Pedro, para que preguntase quién era aquel de quien hablaba.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entonces, recostado cerca del pecho de Jesús, le dijo: Señor, ¿quién es?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Respondió Jesús: A quien yo diere el pan mojado, aquél es. Y mojando el pan, lo dio a Judas Iscariote hijo de Simón.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después del bocado, Satanás entró en él. Entonces Jesús le dijo: Lo que vas a hacer, hazlo más pronto.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 ninguno de los que estaban a la mesa entendió por qué le dijo esto.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algunos pensaban, puesto que Judas tenía la bolsa, que Jesús le decía: Compra lo que necesitamos para la fiesta; o que diese algo a los pobres.</a:t>
            </a:r>
          </a:p>
          <a:p>
            <a:pPr algn="just"/>
            <a:r>
              <a:rPr lang="es-ES" sz="18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es-E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Cuando él, pues, hubo tomado el bocado, luego salió; y era ya de noche.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561014" y="6728682"/>
            <a:ext cx="1800250" cy="400160"/>
            <a:chOff x="216198" y="288032"/>
            <a:chExt cx="1800250" cy="4001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8" y="288032"/>
              <a:ext cx="360090" cy="36009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76288" y="2880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/</a:t>
              </a:r>
              <a:r>
                <a:rPr lang="es-ES" sz="20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iRenuevo</a:t>
              </a:r>
              <a:endParaRPr lang="es-E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5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 descr="http://bendicionescristianaspr.com/wp-content/uploads/2014/04/Jes%C3%BAs-es-traicionado-y-arrestado-750x3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" y="1090121"/>
            <a:ext cx="9360349" cy="474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57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JESÚS FUE DESAMPARADO</a:t>
            </a:r>
            <a:endParaRPr lang="es-PE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57296" y="692835"/>
            <a:ext cx="880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lasticoscj.com/wp-content/uploads/2015/07/fondo-azu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05" y="1"/>
            <a:ext cx="9386492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6340" y="50"/>
            <a:ext cx="9325148" cy="7704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PE" sz="4400" b="1" dirty="0" smtClean="0">
                <a:solidFill>
                  <a:srgbClr val="FFC000"/>
                </a:solidFill>
              </a:rPr>
              <a:t>“(</a:t>
            </a:r>
            <a:r>
              <a:rPr lang="es-PE" sz="3600" b="1" dirty="0" smtClean="0">
                <a:solidFill>
                  <a:srgbClr val="FFC000"/>
                </a:solidFill>
              </a:rPr>
              <a:t>Mateo 26:36-46</a:t>
            </a:r>
            <a:r>
              <a:rPr lang="es-PE" sz="4400" b="1" dirty="0" smtClean="0">
                <a:solidFill>
                  <a:srgbClr val="FFC000"/>
                </a:solidFill>
              </a:rPr>
              <a:t>)”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1977" y="936154"/>
            <a:ext cx="8679247" cy="2232248"/>
          </a:xfrm>
        </p:spPr>
        <p:txBody>
          <a:bodyPr>
            <a:noAutofit/>
          </a:bodyPr>
          <a:lstStyle/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llegó Jesús con ellos a un lugar que se llama Getsemaní, y dijo a sus discípulos: Sentaos aquí, entre tanto que voy allí y </a:t>
            </a: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oró.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tomando a Pedro, y a los dos hijos de Zebedeo, comenzó a entristecerse y a angustiarse en gran manera.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Jesús les dijo: Mi alma está muy triste, hasta la muerte; quedaos aquí, y velad conmigo.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Yendo un poco adelante, se postró sobre su rostro, orando y diciendo: Padre mío, si es posible, pase de mí esta copa; pero no sea como yo quiero, sino como tú.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Vino luego a sus discípulos, y los halló durmiendo, y dijo a Pedro: ¿Así que no habéis podido velar conmigo una hora?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Velad y orad, para que no entréis en tentación; el espíritu a la verdad está dispuesto, pero la carne es débil.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 vez fue, y oró por segunda vez, diciendo: Padre mío, si no puede pasar de mí esta copa sin que yo la beba, hágase tu voluntad.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Vino otra vez y los halló durmiendo, porque los ojos de ellos estaban cargados de sueño.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dejándolos, se fue de nuevo, y oró por tercera vez, diciendo las mismas palabras.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Entonces vino a sus discípulos y les dijo: Dormid ya, y descansad. He aquí ha llegado la hora, y el Hijo del Hombre es entregado en manos de pecadores.</a:t>
            </a:r>
          </a:p>
          <a:p>
            <a:pPr algn="just"/>
            <a:r>
              <a:rPr lang="es-ES" sz="1600" b="1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r>
              <a:rPr lang="es-ES" sz="1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Levantaos, vamos; ved, se acerca el que me entrega.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7561014" y="6728682"/>
            <a:ext cx="1800250" cy="400160"/>
            <a:chOff x="216198" y="288032"/>
            <a:chExt cx="1800250" cy="40016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98" y="288032"/>
              <a:ext cx="360090" cy="360090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576288" y="288082"/>
              <a:ext cx="144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/</a:t>
              </a:r>
              <a:r>
                <a:rPr lang="es-ES" sz="2000" dirty="0" err="1" smtClean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iRenuevo</a:t>
              </a:r>
              <a:endParaRPr lang="es-ES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3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074" name="Picture 2" descr="http://4.bp.blogspot.com/-FaiV5AHMR58/VPCrCMXqkPI/AAAAAAAAKok/5WS91Uapl1I/s1600/passion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" y="288082"/>
            <a:ext cx="9361488" cy="668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24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JESÚS FUE JUZGADO</a:t>
            </a:r>
            <a:endParaRPr lang="es-PE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93112" y="692835"/>
            <a:ext cx="124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III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2803</TotalTime>
  <Words>97</Words>
  <Application>Microsoft Office PowerPoint</Application>
  <PresentationFormat>Personalizado</PresentationFormat>
  <Paragraphs>78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Adobe Fan Heiti Std B</vt:lpstr>
      <vt:lpstr>Adobe Gothic Std B</vt:lpstr>
      <vt:lpstr>Agency FB</vt:lpstr>
      <vt:lpstr>Arial</vt:lpstr>
      <vt:lpstr>Impact</vt:lpstr>
      <vt:lpstr>Trebuchet MS</vt:lpstr>
      <vt:lpstr>Berlín</vt:lpstr>
      <vt:lpstr>Presentación de PowerPoint</vt:lpstr>
      <vt:lpstr>Presentación de PowerPoint</vt:lpstr>
      <vt:lpstr>JESÚS FUE TRAICIONADO</vt:lpstr>
      <vt:lpstr>“(Juan 13:21-30)”</vt:lpstr>
      <vt:lpstr>Presentación de PowerPoint</vt:lpstr>
      <vt:lpstr>JESÚS FUE DESAMPARADO</vt:lpstr>
      <vt:lpstr>“(Mateo 26:36-46)”</vt:lpstr>
      <vt:lpstr>Presentación de PowerPoint</vt:lpstr>
      <vt:lpstr>JESÚS FUE JUZGADO</vt:lpstr>
      <vt:lpstr>“(Marcos 14:53-65)”</vt:lpstr>
      <vt:lpstr>Presentación de PowerPoint</vt:lpstr>
      <vt:lpstr>JESÚS FUE CRUCIFICADO</vt:lpstr>
      <vt:lpstr>“(Mateo 27:45-54)”</vt:lpstr>
      <vt:lpstr>Presentación de PowerPoint</vt:lpstr>
      <vt:lpstr>JESÚS RESUCITÓ “El Triunfo del Rey”</vt:lpstr>
      <vt:lpstr>“(Mateo 28:1-2)”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META DEL CRISTIANO</dc:title>
  <dc:creator>USUARIO</dc:creator>
  <cp:lastModifiedBy>user</cp:lastModifiedBy>
  <cp:revision>604</cp:revision>
  <dcterms:created xsi:type="dcterms:W3CDTF">2015-06-05T20:13:49Z</dcterms:created>
  <dcterms:modified xsi:type="dcterms:W3CDTF">2017-04-16T05:50:04Z</dcterms:modified>
</cp:coreProperties>
</file>