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12/19/2022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12/19/2022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12/19/2022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12/19/2022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12/19/2022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12/19/2022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12/19/2022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12/19/2022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12/19/2022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12/19/2022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12/19/2022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12/19/2022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12/19/2022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12/19/2022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12/19/2022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dhruvildave/en-fr-translation-datase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eep-translator-api.azurewebsites.net/google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5E475-4704-F50C-952B-F1F9885D6D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Translation English to French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065BB9-3D18-EB91-862E-11BB836EB7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2015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B7BD8-843F-E21C-BCA0-F780BEB24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7C6C3-624A-786A-BB5D-5E82DD79A5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https://www.kaggle.com/datasets/dhruvildave/en-fr-translation-dataset</a:t>
            </a:r>
            <a:endParaRPr lang="en-IN" dirty="0"/>
          </a:p>
          <a:p>
            <a:r>
              <a:rPr lang="en-US" b="0" i="0" dirty="0">
                <a:effectLst/>
                <a:latin typeface="Inter"/>
              </a:rPr>
              <a:t>Over 22.5 million rows in French and English</a:t>
            </a:r>
          </a:p>
          <a:p>
            <a:r>
              <a:rPr lang="en-US" dirty="0">
                <a:latin typeface="Inter"/>
              </a:rPr>
              <a:t>Columns :- </a:t>
            </a:r>
            <a:r>
              <a:rPr lang="en-US" dirty="0" err="1">
                <a:latin typeface="Inter"/>
              </a:rPr>
              <a:t>en</a:t>
            </a:r>
            <a:r>
              <a:rPr lang="en-US" dirty="0">
                <a:latin typeface="Inter"/>
              </a:rPr>
              <a:t> and </a:t>
            </a:r>
            <a:r>
              <a:rPr lang="en-US" dirty="0" err="1">
                <a:latin typeface="Inter"/>
              </a:rPr>
              <a:t>fr</a:t>
            </a:r>
            <a:endParaRPr lang="en-US" dirty="0">
              <a:latin typeface="Inter"/>
            </a:endParaRPr>
          </a:p>
          <a:p>
            <a:r>
              <a:rPr lang="en-US" dirty="0">
                <a:latin typeface="Inter"/>
              </a:rPr>
              <a:t>Size :- 8.41GB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3944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4C83E-038A-800E-F189-62ACD0D1C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DynamoDB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7224FB-AE2B-216C-F34D-B8B46E9DE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AWS</a:t>
            </a:r>
          </a:p>
          <a:p>
            <a:r>
              <a:rPr lang="en-US" b="1" dirty="0"/>
              <a:t>Boto3</a:t>
            </a:r>
            <a:endParaRPr lang="en-US" dirty="0"/>
          </a:p>
          <a:p>
            <a:r>
              <a:rPr lang="en-US" dirty="0"/>
              <a:t>Ingestion</a:t>
            </a:r>
          </a:p>
          <a:p>
            <a:r>
              <a:rPr lang="en-US" dirty="0"/>
              <a:t>Data-preparation</a:t>
            </a:r>
          </a:p>
          <a:p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093993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B493F-8110-D038-5E1C-5887A8123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63D23-C260-E6A0-BA75-672B679E3B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Uvicorn</a:t>
            </a:r>
            <a:r>
              <a:rPr lang="en-US" dirty="0"/>
              <a:t> Server</a:t>
            </a:r>
          </a:p>
          <a:p>
            <a:r>
              <a:rPr lang="en-US" dirty="0" err="1"/>
              <a:t>FastApi</a:t>
            </a:r>
            <a:endParaRPr lang="en-US" dirty="0"/>
          </a:p>
          <a:p>
            <a:r>
              <a:rPr lang="en-US" dirty="0"/>
              <a:t>Python Script to get data from DynamoDB</a:t>
            </a:r>
          </a:p>
          <a:p>
            <a:r>
              <a:rPr lang="en-US" dirty="0"/>
              <a:t>Usage of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  <a:hlinkClick r:id="rId2"/>
              </a:rPr>
              <a:t>https://deep-translator-api.azurewebsites.net/google/</a:t>
            </a:r>
            <a:endParaRPr lang="en-IN" b="0" dirty="0">
              <a:solidFill>
                <a:srgbClr val="CE9178"/>
              </a:solidFill>
              <a:effectLst/>
              <a:latin typeface="Consolas" panose="020B0609020204030204" pitchFamily="49" charset="0"/>
            </a:endParaRPr>
          </a:p>
          <a:p>
            <a:r>
              <a:rPr lang="en-IN" dirty="0"/>
              <a:t>Requirement.txt</a:t>
            </a:r>
          </a:p>
          <a:p>
            <a:r>
              <a:rPr lang="en-IN" dirty="0" err="1"/>
              <a:t>DockerFile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584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893D6-328B-5CB8-BA41-7EE2F7F2D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Kubernetes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D716E5-F897-5782-CCF4-3C1C3DEB8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Matrix</a:t>
            </a:r>
          </a:p>
          <a:p>
            <a:r>
              <a:rPr lang="en-US" dirty="0"/>
              <a:t>Load Balancer</a:t>
            </a:r>
          </a:p>
          <a:p>
            <a:r>
              <a:rPr lang="en-US" dirty="0"/>
              <a:t>Pods</a:t>
            </a:r>
          </a:p>
          <a:p>
            <a:r>
              <a:rPr lang="en-US" dirty="0"/>
              <a:t>SVC</a:t>
            </a:r>
          </a:p>
          <a:p>
            <a:r>
              <a:rPr lang="en-US" dirty="0"/>
              <a:t>HPA</a:t>
            </a:r>
          </a:p>
          <a:p>
            <a:r>
              <a:rPr lang="en-US" dirty="0" err="1"/>
              <a:t>busybox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9358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275A8-0695-B097-C317-8EE7021B8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Features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0E2FCC-9BB5-408B-A8A0-D06D9C9FE3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IN" dirty="0"/>
              <a:t>Fault Tolerance</a:t>
            </a:r>
          </a:p>
          <a:p>
            <a:r>
              <a:rPr lang="en-IN" dirty="0"/>
              <a:t>Replication</a:t>
            </a:r>
          </a:p>
          <a:p>
            <a:r>
              <a:rPr lang="en-IN" dirty="0"/>
              <a:t>Load Balancing</a:t>
            </a:r>
          </a:p>
          <a:p>
            <a:r>
              <a:rPr lang="en-IN" dirty="0"/>
              <a:t>High Availability</a:t>
            </a:r>
          </a:p>
          <a:p>
            <a:r>
              <a:rPr lang="en-IN" dirty="0"/>
              <a:t>Scalability</a:t>
            </a:r>
          </a:p>
          <a:p>
            <a:r>
              <a:rPr lang="en-IN" dirty="0"/>
              <a:t>Dynamism</a:t>
            </a:r>
          </a:p>
          <a:p>
            <a:r>
              <a:rPr lang="en-IN" dirty="0"/>
              <a:t>Security</a:t>
            </a:r>
          </a:p>
          <a:p>
            <a:r>
              <a:rPr lang="en-IN" dirty="0"/>
              <a:t>Flexibility</a:t>
            </a:r>
          </a:p>
          <a:p>
            <a:r>
              <a:rPr lang="en-US" dirty="0"/>
              <a:t>Efficiency: The distributed nature of the system can help to reduce latency and increase throughput. </a:t>
            </a:r>
          </a:p>
          <a:p>
            <a:r>
              <a:rPr lang="en-US" dirty="0"/>
              <a:t>Cost savings: By using multiple systems to handle workloads, distributed systems can help to reduce costs.</a:t>
            </a:r>
          </a:p>
          <a:p>
            <a:r>
              <a:rPr lang="en-US" dirty="0"/>
              <a:t>Autonomy: Each node in a distributed system can operate independently and autonomously.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94146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19FC8-76B8-E9DD-D388-8CB99C4A1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5FCE20-D4FE-E762-C983-2ECE412F93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DynamoDB</a:t>
            </a:r>
          </a:p>
          <a:p>
            <a:r>
              <a:rPr lang="en-US" dirty="0"/>
              <a:t>Kubernetes</a:t>
            </a:r>
          </a:p>
          <a:p>
            <a:r>
              <a:rPr lang="en-US" dirty="0" err="1"/>
              <a:t>Uvicorn</a:t>
            </a:r>
            <a:endParaRPr lang="en-US" dirty="0"/>
          </a:p>
          <a:p>
            <a:r>
              <a:rPr lang="en-US" dirty="0" err="1"/>
              <a:t>FastApi</a:t>
            </a:r>
            <a:endParaRPr lang="en-US" dirty="0"/>
          </a:p>
          <a:p>
            <a:r>
              <a:rPr lang="en-US" dirty="0"/>
              <a:t>Connection between docker and DynamoDB, React and Container</a:t>
            </a:r>
          </a:p>
        </p:txBody>
      </p:sp>
    </p:spTree>
    <p:extLst>
      <p:ext uri="{BB962C8B-B14F-4D97-AF65-F5344CB8AC3E}">
        <p14:creationId xmlns:p14="http://schemas.microsoft.com/office/powerpoint/2010/main" val="2677228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DB7CF-5A34-96CD-1E40-36028B9A4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dirty="0"/>
              <a:t>Thank You…</a:t>
            </a:r>
            <a:endParaRPr lang="en-IN" sz="66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839341-FF03-E2E5-BA38-3E91B72C36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21907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21</TotalTime>
  <Words>154</Words>
  <Application>Microsoft Office PowerPoint</Application>
  <PresentationFormat>Widescreen</PresentationFormat>
  <Paragraphs>44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Century Gothic</vt:lpstr>
      <vt:lpstr>Consolas</vt:lpstr>
      <vt:lpstr>Inter</vt:lpstr>
      <vt:lpstr>Wingdings 2</vt:lpstr>
      <vt:lpstr>Quotable</vt:lpstr>
      <vt:lpstr>Translation English to French</vt:lpstr>
      <vt:lpstr>Dataset</vt:lpstr>
      <vt:lpstr>DynamoDB</vt:lpstr>
      <vt:lpstr>Docker</vt:lpstr>
      <vt:lpstr>Kubernetes</vt:lpstr>
      <vt:lpstr>Key Features</vt:lpstr>
      <vt:lpstr>Learning</vt:lpstr>
      <vt:lpstr>Thank You…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Translation English to French</dc:title>
  <dc:creator>SHUBHAM PATEL</dc:creator>
  <cp:lastModifiedBy>SHUBHAM PATEL</cp:lastModifiedBy>
  <cp:revision>3</cp:revision>
  <dcterms:created xsi:type="dcterms:W3CDTF">2022-12-19T19:21:12Z</dcterms:created>
  <dcterms:modified xsi:type="dcterms:W3CDTF">2022-12-19T19:43:12Z</dcterms:modified>
</cp:coreProperties>
</file>