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9fdcda8a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89fdcda8a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89fdcda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89fdcda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9fdcda8a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9fdcda8a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9fdcda8a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89fdcda8a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Algoritmo Para El Cálculo De Áreas Y Volúmenes GA2-240201528-AA4-EV01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Carlos Eduardo Daza Jaramillo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Ficha: 2521980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Instructor: Jeisson España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Servicio Nacional De Aprendizaje - SENA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Centro De Comercio - Regional Antioquia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951703" y="2223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 los días, las personas intentan encontrar soluciones a cualquier problema que se les presenta o mejorar las soluciones disponibles. Para algunos problemas básicos encuentra soluciones ingeniosas que consisten en una serie de pasos que, si se realizan de manera ordenada y precisa, conducirán a la respuesta correcta.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Algunas de estas soluciones requieren el trabajo, el ingenio y la constancia de varias generaciones. La sociedad moderna tiene un legado de estas soluciones además de máquinas (como computadoras) que pueden realizar estas soluciones con precisión y rapidez.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3072000" y="6009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Introducción</a:t>
            </a:r>
            <a:endParaRPr sz="1500">
              <a:solidFill>
                <a:schemeClr val="accent2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719" y="2223450"/>
            <a:ext cx="1127281" cy="27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3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Figuras Planas</a:t>
            </a:r>
            <a:endParaRPr sz="17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8" y="1052500"/>
            <a:ext cx="825341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1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Sólido</a:t>
            </a:r>
            <a:endParaRPr sz="17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845050"/>
            <a:ext cx="8427562" cy="3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75" y="824850"/>
            <a:ext cx="8734650" cy="41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3072000" y="3147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Pregunta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