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9C"/>
    <a:srgbClr val="EFB502"/>
    <a:srgbClr val="EE7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36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4F773-9E1F-4E20-8AB7-41720A86AD7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C44C1EB5-5C9A-4D07-94DA-A6DCEC09284C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40AFF585-B514-47BA-8AD1-485FE5CC3517}" type="parTrans" cxnId="{C6EBAF5B-5815-4199-9482-51283921871F}">
      <dgm:prSet/>
      <dgm:spPr/>
      <dgm:t>
        <a:bodyPr/>
        <a:lstStyle/>
        <a:p>
          <a:endParaRPr lang="pt-BR"/>
        </a:p>
      </dgm:t>
    </dgm:pt>
    <dgm:pt modelId="{B941273C-A6EC-4678-B361-B534C5C5E8F2}" type="sibTrans" cxnId="{C6EBAF5B-5815-4199-9482-51283921871F}">
      <dgm:prSet/>
      <dgm:spPr/>
      <dgm:t>
        <a:bodyPr/>
        <a:lstStyle/>
        <a:p>
          <a:endParaRPr lang="pt-BR"/>
        </a:p>
      </dgm:t>
    </dgm:pt>
    <dgm:pt modelId="{36A7810E-1815-4F3F-BC59-01666E567699}">
      <dgm:prSet phldrT="[Texto]" phldr="1"/>
      <dgm:spPr/>
      <dgm:t>
        <a:bodyPr/>
        <a:lstStyle/>
        <a:p>
          <a:endParaRPr lang="pt-BR"/>
        </a:p>
      </dgm:t>
    </dgm:pt>
    <dgm:pt modelId="{8B193865-C520-4B77-8D60-B837490DD8CB}" type="parTrans" cxnId="{EA6BCE47-6AE0-404E-8F45-47205D48628B}">
      <dgm:prSet/>
      <dgm:spPr/>
      <dgm:t>
        <a:bodyPr/>
        <a:lstStyle/>
        <a:p>
          <a:endParaRPr lang="pt-BR"/>
        </a:p>
      </dgm:t>
    </dgm:pt>
    <dgm:pt modelId="{2507EE17-C786-45C7-9151-4279FDA170F6}" type="sibTrans" cxnId="{EA6BCE47-6AE0-404E-8F45-47205D48628B}">
      <dgm:prSet/>
      <dgm:spPr/>
      <dgm:t>
        <a:bodyPr/>
        <a:lstStyle/>
        <a:p>
          <a:endParaRPr lang="pt-BR"/>
        </a:p>
      </dgm:t>
    </dgm:pt>
    <dgm:pt modelId="{2282C6DD-F861-454B-8FDC-8EF20E14B821}">
      <dgm:prSet phldrT="[Texto]" phldr="1"/>
      <dgm:spPr/>
      <dgm:t>
        <a:bodyPr/>
        <a:lstStyle/>
        <a:p>
          <a:endParaRPr lang="pt-BR"/>
        </a:p>
      </dgm:t>
    </dgm:pt>
    <dgm:pt modelId="{D6D95687-6B09-48E3-8046-BEADF2FC3ED3}" type="parTrans" cxnId="{4EC8D8B7-0FF8-41F5-8D25-836E49853EAB}">
      <dgm:prSet/>
      <dgm:spPr/>
      <dgm:t>
        <a:bodyPr/>
        <a:lstStyle/>
        <a:p>
          <a:endParaRPr lang="pt-BR"/>
        </a:p>
      </dgm:t>
    </dgm:pt>
    <dgm:pt modelId="{501C1EBA-CA85-4253-A561-36CA040D82B3}" type="sibTrans" cxnId="{4EC8D8B7-0FF8-41F5-8D25-836E49853EAB}">
      <dgm:prSet/>
      <dgm:spPr/>
      <dgm:t>
        <a:bodyPr/>
        <a:lstStyle/>
        <a:p>
          <a:endParaRPr lang="pt-BR"/>
        </a:p>
      </dgm:t>
    </dgm:pt>
    <dgm:pt modelId="{258C4F9D-D0EF-4A5D-946F-4F2DB0A0349A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52352317-50D2-4147-9CC0-476D7EC2168A}" type="parTrans" cxnId="{747C53D5-4040-41AD-B4FF-53D5B7B10876}">
      <dgm:prSet/>
      <dgm:spPr/>
      <dgm:t>
        <a:bodyPr/>
        <a:lstStyle/>
        <a:p>
          <a:endParaRPr lang="pt-BR"/>
        </a:p>
      </dgm:t>
    </dgm:pt>
    <dgm:pt modelId="{9EB17F4F-6954-4176-B22A-1CD9717AE513}" type="sibTrans" cxnId="{747C53D5-4040-41AD-B4FF-53D5B7B10876}">
      <dgm:prSet/>
      <dgm:spPr/>
      <dgm:t>
        <a:bodyPr/>
        <a:lstStyle/>
        <a:p>
          <a:endParaRPr lang="pt-BR"/>
        </a:p>
      </dgm:t>
    </dgm:pt>
    <dgm:pt modelId="{BEEDD8D7-694C-43BC-A993-EE0469DBB57B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5C6DD02F-C5B7-4374-8495-2F59ED67D55D}" type="parTrans" cxnId="{008A72D3-61A3-4BFE-8CDE-7C63A647CD12}">
      <dgm:prSet/>
      <dgm:spPr/>
      <dgm:t>
        <a:bodyPr/>
        <a:lstStyle/>
        <a:p>
          <a:endParaRPr lang="pt-BR"/>
        </a:p>
      </dgm:t>
    </dgm:pt>
    <dgm:pt modelId="{17DB53CF-5E4D-4311-A5FC-1CABE1E3BBE5}" type="sibTrans" cxnId="{008A72D3-61A3-4BFE-8CDE-7C63A647CD12}">
      <dgm:prSet/>
      <dgm:spPr/>
      <dgm:t>
        <a:bodyPr/>
        <a:lstStyle/>
        <a:p>
          <a:endParaRPr lang="pt-BR"/>
        </a:p>
      </dgm:t>
    </dgm:pt>
    <dgm:pt modelId="{1DB7D160-FA3A-4368-8003-B97B2430217C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36E12ACF-D417-4831-8786-C1F9AB652CC1}" type="parTrans" cxnId="{6ED87806-DF54-4D7E-A59C-27FAB8050A4E}">
      <dgm:prSet/>
      <dgm:spPr/>
      <dgm:t>
        <a:bodyPr/>
        <a:lstStyle/>
        <a:p>
          <a:endParaRPr lang="pt-BR"/>
        </a:p>
      </dgm:t>
    </dgm:pt>
    <dgm:pt modelId="{4A14B571-035D-4FFB-8678-EC8F041640DE}" type="sibTrans" cxnId="{6ED87806-DF54-4D7E-A59C-27FAB8050A4E}">
      <dgm:prSet/>
      <dgm:spPr/>
      <dgm:t>
        <a:bodyPr/>
        <a:lstStyle/>
        <a:p>
          <a:endParaRPr lang="pt-BR"/>
        </a:p>
      </dgm:t>
    </dgm:pt>
    <dgm:pt modelId="{3D6FE087-0C9D-42AA-8378-8B67668CC12B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B8291E0B-26E0-46E2-8EA0-3B655A01D0CD}" type="parTrans" cxnId="{4821A332-0ADA-4262-A5C1-DF43C826D510}">
      <dgm:prSet/>
      <dgm:spPr/>
      <dgm:t>
        <a:bodyPr/>
        <a:lstStyle/>
        <a:p>
          <a:endParaRPr lang="pt-BR"/>
        </a:p>
      </dgm:t>
    </dgm:pt>
    <dgm:pt modelId="{0E62691A-7EE1-4EC4-8B4A-D36CC1A05D82}" type="sibTrans" cxnId="{4821A332-0ADA-4262-A5C1-DF43C826D510}">
      <dgm:prSet/>
      <dgm:spPr/>
      <dgm:t>
        <a:bodyPr/>
        <a:lstStyle/>
        <a:p>
          <a:endParaRPr lang="pt-BR"/>
        </a:p>
      </dgm:t>
    </dgm:pt>
    <dgm:pt modelId="{A3143EEC-401D-40B9-B8F0-049640E36128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71FC221F-C4FD-4D4D-A1A0-FAA68185EE96}" type="parTrans" cxnId="{D174D69D-1AD8-4E50-9F34-8EFFA9E752E8}">
      <dgm:prSet/>
      <dgm:spPr/>
      <dgm:t>
        <a:bodyPr/>
        <a:lstStyle/>
        <a:p>
          <a:endParaRPr lang="pt-BR"/>
        </a:p>
      </dgm:t>
    </dgm:pt>
    <dgm:pt modelId="{2948A382-E812-4F39-8AAF-76160B9F9833}" type="sibTrans" cxnId="{D174D69D-1AD8-4E50-9F34-8EFFA9E752E8}">
      <dgm:prSet/>
      <dgm:spPr/>
      <dgm:t>
        <a:bodyPr/>
        <a:lstStyle/>
        <a:p>
          <a:endParaRPr lang="pt-BR"/>
        </a:p>
      </dgm:t>
    </dgm:pt>
    <dgm:pt modelId="{EE5A216A-CF66-430C-ADE9-05472B6CEC33}">
      <dgm:prSet phldrT="[Texto]"/>
      <dgm:spPr/>
      <dgm:t>
        <a:bodyPr/>
        <a:lstStyle/>
        <a:p>
          <a:r>
            <a:rPr lang="pt-BR" dirty="0" smtClean="0"/>
            <a:t>Teste</a:t>
          </a:r>
          <a:endParaRPr lang="pt-BR" dirty="0"/>
        </a:p>
      </dgm:t>
    </dgm:pt>
    <dgm:pt modelId="{FEB46C1B-F724-4A76-A6C8-6BB38EA1E399}" type="parTrans" cxnId="{7F33CE0D-B7EE-4CEF-931D-D37C3522BD44}">
      <dgm:prSet/>
      <dgm:spPr/>
      <dgm:t>
        <a:bodyPr/>
        <a:lstStyle/>
        <a:p>
          <a:endParaRPr lang="pt-BR"/>
        </a:p>
      </dgm:t>
    </dgm:pt>
    <dgm:pt modelId="{CD25383F-762C-4F49-8413-2F055772CAAA}" type="sibTrans" cxnId="{7F33CE0D-B7EE-4CEF-931D-D37C3522BD44}">
      <dgm:prSet/>
      <dgm:spPr/>
      <dgm:t>
        <a:bodyPr/>
        <a:lstStyle/>
        <a:p>
          <a:endParaRPr lang="pt-BR"/>
        </a:p>
      </dgm:t>
    </dgm:pt>
    <dgm:pt modelId="{7F4B942B-336E-4214-9A9A-BB119052D3C2}" type="pres">
      <dgm:prSet presAssocID="{F024F773-9E1F-4E20-8AB7-41720A86AD77}" presName="Name0" presStyleCnt="0">
        <dgm:presLayoutVars>
          <dgm:chMax val="7"/>
          <dgm:chPref val="7"/>
          <dgm:dir/>
        </dgm:presLayoutVars>
      </dgm:prSet>
      <dgm:spPr/>
    </dgm:pt>
    <dgm:pt modelId="{9DAF6AE4-A568-4AFF-9FCA-4958038B7435}" type="pres">
      <dgm:prSet presAssocID="{F024F773-9E1F-4E20-8AB7-41720A86AD77}" presName="Name1" presStyleCnt="0"/>
      <dgm:spPr/>
    </dgm:pt>
    <dgm:pt modelId="{53CC847B-AA31-4BAD-8E2B-74E5DD12FA7D}" type="pres">
      <dgm:prSet presAssocID="{F024F773-9E1F-4E20-8AB7-41720A86AD77}" presName="cycle" presStyleCnt="0"/>
      <dgm:spPr/>
    </dgm:pt>
    <dgm:pt modelId="{6B5FA459-81AD-4C03-B74C-E89E5034A08E}" type="pres">
      <dgm:prSet presAssocID="{F024F773-9E1F-4E20-8AB7-41720A86AD77}" presName="srcNode" presStyleLbl="node1" presStyleIdx="0" presStyleCnt="7"/>
      <dgm:spPr/>
    </dgm:pt>
    <dgm:pt modelId="{59DA4E71-BED0-4F2E-A6FD-B35AC0D96978}" type="pres">
      <dgm:prSet presAssocID="{F024F773-9E1F-4E20-8AB7-41720A86AD77}" presName="conn" presStyleLbl="parChTrans1D2" presStyleIdx="0" presStyleCnt="1"/>
      <dgm:spPr/>
    </dgm:pt>
    <dgm:pt modelId="{7C82A72B-5B9B-479D-B707-6F6F6CAB97A2}" type="pres">
      <dgm:prSet presAssocID="{F024F773-9E1F-4E20-8AB7-41720A86AD77}" presName="extraNode" presStyleLbl="node1" presStyleIdx="0" presStyleCnt="7"/>
      <dgm:spPr/>
    </dgm:pt>
    <dgm:pt modelId="{15868F59-AFA1-4B6E-BC42-A0B7A0A39D75}" type="pres">
      <dgm:prSet presAssocID="{F024F773-9E1F-4E20-8AB7-41720A86AD77}" presName="dstNode" presStyleLbl="node1" presStyleIdx="0" presStyleCnt="7"/>
      <dgm:spPr/>
    </dgm:pt>
    <dgm:pt modelId="{2E0DAE87-4271-4CE5-9BA5-855A8216C212}" type="pres">
      <dgm:prSet presAssocID="{C44C1EB5-5C9A-4D07-94DA-A6DCEC09284C}" presName="text_1" presStyleLbl="node1" presStyleIdx="0" presStyleCnt="7">
        <dgm:presLayoutVars>
          <dgm:bulletEnabled val="1"/>
        </dgm:presLayoutVars>
      </dgm:prSet>
      <dgm:spPr/>
    </dgm:pt>
    <dgm:pt modelId="{56107582-06B4-4630-84EA-72F05AF79B3E}" type="pres">
      <dgm:prSet presAssocID="{C44C1EB5-5C9A-4D07-94DA-A6DCEC09284C}" presName="accent_1" presStyleCnt="0"/>
      <dgm:spPr/>
    </dgm:pt>
    <dgm:pt modelId="{8363BB4E-33E8-4D90-8C92-60A3C77A51DE}" type="pres">
      <dgm:prSet presAssocID="{C44C1EB5-5C9A-4D07-94DA-A6DCEC09284C}" presName="accentRepeatNode" presStyleLbl="solidFgAcc1" presStyleIdx="0" presStyleCnt="7"/>
      <dgm:spPr/>
    </dgm:pt>
    <dgm:pt modelId="{81A088B9-DEFE-4E1D-8BEF-E4E14E4B4857}" type="pres">
      <dgm:prSet presAssocID="{258C4F9D-D0EF-4A5D-946F-4F2DB0A0349A}" presName="text_2" presStyleLbl="node1" presStyleIdx="1" presStyleCnt="7">
        <dgm:presLayoutVars>
          <dgm:bulletEnabled val="1"/>
        </dgm:presLayoutVars>
      </dgm:prSet>
      <dgm:spPr/>
    </dgm:pt>
    <dgm:pt modelId="{4000F634-1CC3-459F-BA44-0A83A52F28EF}" type="pres">
      <dgm:prSet presAssocID="{258C4F9D-D0EF-4A5D-946F-4F2DB0A0349A}" presName="accent_2" presStyleCnt="0"/>
      <dgm:spPr/>
    </dgm:pt>
    <dgm:pt modelId="{AC0F179A-3C8B-4A11-9742-57DE75079DC8}" type="pres">
      <dgm:prSet presAssocID="{258C4F9D-D0EF-4A5D-946F-4F2DB0A0349A}" presName="accentRepeatNode" presStyleLbl="solidFgAcc1" presStyleIdx="1" presStyleCnt="7"/>
      <dgm:spPr/>
    </dgm:pt>
    <dgm:pt modelId="{C6760450-3AAC-4A7E-9DAB-C8B1876D267C}" type="pres">
      <dgm:prSet presAssocID="{BEEDD8D7-694C-43BC-A993-EE0469DBB57B}" presName="text_3" presStyleLbl="node1" presStyleIdx="2" presStyleCnt="7">
        <dgm:presLayoutVars>
          <dgm:bulletEnabled val="1"/>
        </dgm:presLayoutVars>
      </dgm:prSet>
      <dgm:spPr/>
    </dgm:pt>
    <dgm:pt modelId="{B3583C82-F3CE-4659-832E-2B384EC60214}" type="pres">
      <dgm:prSet presAssocID="{BEEDD8D7-694C-43BC-A993-EE0469DBB57B}" presName="accent_3" presStyleCnt="0"/>
      <dgm:spPr/>
    </dgm:pt>
    <dgm:pt modelId="{8C840C4B-D62E-4D61-BC75-12877299F839}" type="pres">
      <dgm:prSet presAssocID="{BEEDD8D7-694C-43BC-A993-EE0469DBB57B}" presName="accentRepeatNode" presStyleLbl="solidFgAcc1" presStyleIdx="2" presStyleCnt="7"/>
      <dgm:spPr/>
    </dgm:pt>
    <dgm:pt modelId="{9843A74C-AC4D-4ACF-8123-CA7E56C65BE3}" type="pres">
      <dgm:prSet presAssocID="{1DB7D160-FA3A-4368-8003-B97B2430217C}" presName="text_4" presStyleLbl="node1" presStyleIdx="3" presStyleCnt="7">
        <dgm:presLayoutVars>
          <dgm:bulletEnabled val="1"/>
        </dgm:presLayoutVars>
      </dgm:prSet>
      <dgm:spPr/>
    </dgm:pt>
    <dgm:pt modelId="{37ACFA3E-2AF4-4C6B-A5BA-B5F45DC52EA3}" type="pres">
      <dgm:prSet presAssocID="{1DB7D160-FA3A-4368-8003-B97B2430217C}" presName="accent_4" presStyleCnt="0"/>
      <dgm:spPr/>
    </dgm:pt>
    <dgm:pt modelId="{CFFFF964-5B2D-4C80-A726-7CC69C1796AE}" type="pres">
      <dgm:prSet presAssocID="{1DB7D160-FA3A-4368-8003-B97B2430217C}" presName="accentRepeatNode" presStyleLbl="solidFgAcc1" presStyleIdx="3" presStyleCnt="7"/>
      <dgm:spPr/>
    </dgm:pt>
    <dgm:pt modelId="{DEE21888-035D-4906-AC0F-1B1468FA314C}" type="pres">
      <dgm:prSet presAssocID="{3D6FE087-0C9D-42AA-8378-8B67668CC12B}" presName="text_5" presStyleLbl="node1" presStyleIdx="4" presStyleCnt="7">
        <dgm:presLayoutVars>
          <dgm:bulletEnabled val="1"/>
        </dgm:presLayoutVars>
      </dgm:prSet>
      <dgm:spPr/>
    </dgm:pt>
    <dgm:pt modelId="{FA8D3D07-8F9B-4319-A8BA-29F9DAC5E866}" type="pres">
      <dgm:prSet presAssocID="{3D6FE087-0C9D-42AA-8378-8B67668CC12B}" presName="accent_5" presStyleCnt="0"/>
      <dgm:spPr/>
    </dgm:pt>
    <dgm:pt modelId="{06CBCFA4-5904-47F4-8879-8FD7875CDB9D}" type="pres">
      <dgm:prSet presAssocID="{3D6FE087-0C9D-42AA-8378-8B67668CC12B}" presName="accentRepeatNode" presStyleLbl="solidFgAcc1" presStyleIdx="4" presStyleCnt="7"/>
      <dgm:spPr/>
    </dgm:pt>
    <dgm:pt modelId="{E789FE37-011E-46EF-B393-F7233E7D9C55}" type="pres">
      <dgm:prSet presAssocID="{A3143EEC-401D-40B9-B8F0-049640E36128}" presName="text_6" presStyleLbl="node1" presStyleIdx="5" presStyleCnt="7">
        <dgm:presLayoutVars>
          <dgm:bulletEnabled val="1"/>
        </dgm:presLayoutVars>
      </dgm:prSet>
      <dgm:spPr/>
    </dgm:pt>
    <dgm:pt modelId="{8FF4012A-9D72-45F7-86B9-902EC8B7BABB}" type="pres">
      <dgm:prSet presAssocID="{A3143EEC-401D-40B9-B8F0-049640E36128}" presName="accent_6" presStyleCnt="0"/>
      <dgm:spPr/>
    </dgm:pt>
    <dgm:pt modelId="{C706CF13-D615-4DD4-84BB-2723E09DF61C}" type="pres">
      <dgm:prSet presAssocID="{A3143EEC-401D-40B9-B8F0-049640E36128}" presName="accentRepeatNode" presStyleLbl="solidFgAcc1" presStyleIdx="5" presStyleCnt="7"/>
      <dgm:spPr/>
    </dgm:pt>
    <dgm:pt modelId="{C54DD3C7-A621-48CC-9CFF-CED13E5A00C8}" type="pres">
      <dgm:prSet presAssocID="{EE5A216A-CF66-430C-ADE9-05472B6CEC33}" presName="text_7" presStyleLbl="node1" presStyleIdx="6" presStyleCnt="7">
        <dgm:presLayoutVars>
          <dgm:bulletEnabled val="1"/>
        </dgm:presLayoutVars>
      </dgm:prSet>
      <dgm:spPr/>
    </dgm:pt>
    <dgm:pt modelId="{B8333952-D7FC-4E9B-AE9A-0D527DF5F218}" type="pres">
      <dgm:prSet presAssocID="{EE5A216A-CF66-430C-ADE9-05472B6CEC33}" presName="accent_7" presStyleCnt="0"/>
      <dgm:spPr/>
    </dgm:pt>
    <dgm:pt modelId="{9BC03572-3EC4-45F4-B707-64ECD271E4E6}" type="pres">
      <dgm:prSet presAssocID="{EE5A216A-CF66-430C-ADE9-05472B6CEC33}" presName="accentRepeatNode" presStyleLbl="solidFgAcc1" presStyleIdx="6" presStyleCnt="7"/>
      <dgm:spPr/>
    </dgm:pt>
  </dgm:ptLst>
  <dgm:cxnLst>
    <dgm:cxn modelId="{AC7BA336-F0AA-4E16-8CDE-7C0E0ADCAD83}" type="presOf" srcId="{EE5A216A-CF66-430C-ADE9-05472B6CEC33}" destId="{C54DD3C7-A621-48CC-9CFF-CED13E5A00C8}" srcOrd="0" destOrd="0" presId="urn:microsoft.com/office/officeart/2008/layout/VerticalCurvedList"/>
    <dgm:cxn modelId="{00103ED3-13A6-48EE-8513-CC319583A2DE}" type="presOf" srcId="{1DB7D160-FA3A-4368-8003-B97B2430217C}" destId="{9843A74C-AC4D-4ACF-8123-CA7E56C65BE3}" srcOrd="0" destOrd="0" presId="urn:microsoft.com/office/officeart/2008/layout/VerticalCurvedList"/>
    <dgm:cxn modelId="{40DADB08-C132-433B-AE9C-9944ABA5711C}" type="presOf" srcId="{258C4F9D-D0EF-4A5D-946F-4F2DB0A0349A}" destId="{81A088B9-DEFE-4E1D-8BEF-E4E14E4B4857}" srcOrd="0" destOrd="0" presId="urn:microsoft.com/office/officeart/2008/layout/VerticalCurvedList"/>
    <dgm:cxn modelId="{747C53D5-4040-41AD-B4FF-53D5B7B10876}" srcId="{F024F773-9E1F-4E20-8AB7-41720A86AD77}" destId="{258C4F9D-D0EF-4A5D-946F-4F2DB0A0349A}" srcOrd="1" destOrd="0" parTransId="{52352317-50D2-4147-9CC0-476D7EC2168A}" sibTransId="{9EB17F4F-6954-4176-B22A-1CD9717AE513}"/>
    <dgm:cxn modelId="{49B5E2E2-718D-4978-BBD2-9C1C37F69E97}" type="presOf" srcId="{3D6FE087-0C9D-42AA-8378-8B67668CC12B}" destId="{DEE21888-035D-4906-AC0F-1B1468FA314C}" srcOrd="0" destOrd="0" presId="urn:microsoft.com/office/officeart/2008/layout/VerticalCurvedList"/>
    <dgm:cxn modelId="{EA6BCE47-6AE0-404E-8F45-47205D48628B}" srcId="{F024F773-9E1F-4E20-8AB7-41720A86AD77}" destId="{36A7810E-1815-4F3F-BC59-01666E567699}" srcOrd="7" destOrd="0" parTransId="{8B193865-C520-4B77-8D60-B837490DD8CB}" sibTransId="{2507EE17-C786-45C7-9151-4279FDA170F6}"/>
    <dgm:cxn modelId="{F83B0E85-87E7-4A18-B939-E579567013CF}" type="presOf" srcId="{B941273C-A6EC-4678-B361-B534C5C5E8F2}" destId="{59DA4E71-BED0-4F2E-A6FD-B35AC0D96978}" srcOrd="0" destOrd="0" presId="urn:microsoft.com/office/officeart/2008/layout/VerticalCurvedList"/>
    <dgm:cxn modelId="{D174D69D-1AD8-4E50-9F34-8EFFA9E752E8}" srcId="{F024F773-9E1F-4E20-8AB7-41720A86AD77}" destId="{A3143EEC-401D-40B9-B8F0-049640E36128}" srcOrd="5" destOrd="0" parTransId="{71FC221F-C4FD-4D4D-A1A0-FAA68185EE96}" sibTransId="{2948A382-E812-4F39-8AAF-76160B9F9833}"/>
    <dgm:cxn modelId="{4EC8D8B7-0FF8-41F5-8D25-836E49853EAB}" srcId="{F024F773-9E1F-4E20-8AB7-41720A86AD77}" destId="{2282C6DD-F861-454B-8FDC-8EF20E14B821}" srcOrd="8" destOrd="0" parTransId="{D6D95687-6B09-48E3-8046-BEADF2FC3ED3}" sibTransId="{501C1EBA-CA85-4253-A561-36CA040D82B3}"/>
    <dgm:cxn modelId="{4821A332-0ADA-4262-A5C1-DF43C826D510}" srcId="{F024F773-9E1F-4E20-8AB7-41720A86AD77}" destId="{3D6FE087-0C9D-42AA-8378-8B67668CC12B}" srcOrd="4" destOrd="0" parTransId="{B8291E0B-26E0-46E2-8EA0-3B655A01D0CD}" sibTransId="{0E62691A-7EE1-4EC4-8B4A-D36CC1A05D82}"/>
    <dgm:cxn modelId="{0147AF84-ED1D-4F73-B88C-23FB54677B96}" type="presOf" srcId="{C44C1EB5-5C9A-4D07-94DA-A6DCEC09284C}" destId="{2E0DAE87-4271-4CE5-9BA5-855A8216C212}" srcOrd="0" destOrd="0" presId="urn:microsoft.com/office/officeart/2008/layout/VerticalCurvedList"/>
    <dgm:cxn modelId="{985F15C9-D9E3-422F-9F88-3E1A73989AC1}" type="presOf" srcId="{A3143EEC-401D-40B9-B8F0-049640E36128}" destId="{E789FE37-011E-46EF-B393-F7233E7D9C55}" srcOrd="0" destOrd="0" presId="urn:microsoft.com/office/officeart/2008/layout/VerticalCurvedList"/>
    <dgm:cxn modelId="{6ED87806-DF54-4D7E-A59C-27FAB8050A4E}" srcId="{F024F773-9E1F-4E20-8AB7-41720A86AD77}" destId="{1DB7D160-FA3A-4368-8003-B97B2430217C}" srcOrd="3" destOrd="0" parTransId="{36E12ACF-D417-4831-8786-C1F9AB652CC1}" sibTransId="{4A14B571-035D-4FFB-8678-EC8F041640DE}"/>
    <dgm:cxn modelId="{087BB13D-C88B-4120-929B-F40274276812}" type="presOf" srcId="{F024F773-9E1F-4E20-8AB7-41720A86AD77}" destId="{7F4B942B-336E-4214-9A9A-BB119052D3C2}" srcOrd="0" destOrd="0" presId="urn:microsoft.com/office/officeart/2008/layout/VerticalCurvedList"/>
    <dgm:cxn modelId="{008A72D3-61A3-4BFE-8CDE-7C63A647CD12}" srcId="{F024F773-9E1F-4E20-8AB7-41720A86AD77}" destId="{BEEDD8D7-694C-43BC-A993-EE0469DBB57B}" srcOrd="2" destOrd="0" parTransId="{5C6DD02F-C5B7-4374-8495-2F59ED67D55D}" sibTransId="{17DB53CF-5E4D-4311-A5FC-1CABE1E3BBE5}"/>
    <dgm:cxn modelId="{7F33CE0D-B7EE-4CEF-931D-D37C3522BD44}" srcId="{F024F773-9E1F-4E20-8AB7-41720A86AD77}" destId="{EE5A216A-CF66-430C-ADE9-05472B6CEC33}" srcOrd="6" destOrd="0" parTransId="{FEB46C1B-F724-4A76-A6C8-6BB38EA1E399}" sibTransId="{CD25383F-762C-4F49-8413-2F055772CAAA}"/>
    <dgm:cxn modelId="{C6EBAF5B-5815-4199-9482-51283921871F}" srcId="{F024F773-9E1F-4E20-8AB7-41720A86AD77}" destId="{C44C1EB5-5C9A-4D07-94DA-A6DCEC09284C}" srcOrd="0" destOrd="0" parTransId="{40AFF585-B514-47BA-8AD1-485FE5CC3517}" sibTransId="{B941273C-A6EC-4678-B361-B534C5C5E8F2}"/>
    <dgm:cxn modelId="{C511E9E4-88FB-4AAF-BBE1-1E27D22321A8}" type="presOf" srcId="{BEEDD8D7-694C-43BC-A993-EE0469DBB57B}" destId="{C6760450-3AAC-4A7E-9DAB-C8B1876D267C}" srcOrd="0" destOrd="0" presId="urn:microsoft.com/office/officeart/2008/layout/VerticalCurvedList"/>
    <dgm:cxn modelId="{1334ECBF-2411-4AE6-8BCF-E7B5BDA8BAB0}" type="presParOf" srcId="{7F4B942B-336E-4214-9A9A-BB119052D3C2}" destId="{9DAF6AE4-A568-4AFF-9FCA-4958038B7435}" srcOrd="0" destOrd="0" presId="urn:microsoft.com/office/officeart/2008/layout/VerticalCurvedList"/>
    <dgm:cxn modelId="{77674018-3CEC-443C-BDDF-C7851F6D0E3A}" type="presParOf" srcId="{9DAF6AE4-A568-4AFF-9FCA-4958038B7435}" destId="{53CC847B-AA31-4BAD-8E2B-74E5DD12FA7D}" srcOrd="0" destOrd="0" presId="urn:microsoft.com/office/officeart/2008/layout/VerticalCurvedList"/>
    <dgm:cxn modelId="{D771AD2C-60BC-4758-9723-0BDED671EE86}" type="presParOf" srcId="{53CC847B-AA31-4BAD-8E2B-74E5DD12FA7D}" destId="{6B5FA459-81AD-4C03-B74C-E89E5034A08E}" srcOrd="0" destOrd="0" presId="urn:microsoft.com/office/officeart/2008/layout/VerticalCurvedList"/>
    <dgm:cxn modelId="{ABCAA000-1AC9-4DD5-9A2A-D64298AFB52F}" type="presParOf" srcId="{53CC847B-AA31-4BAD-8E2B-74E5DD12FA7D}" destId="{59DA4E71-BED0-4F2E-A6FD-B35AC0D96978}" srcOrd="1" destOrd="0" presId="urn:microsoft.com/office/officeart/2008/layout/VerticalCurvedList"/>
    <dgm:cxn modelId="{5D9A3500-65C5-434E-A82A-702E5E2F345A}" type="presParOf" srcId="{53CC847B-AA31-4BAD-8E2B-74E5DD12FA7D}" destId="{7C82A72B-5B9B-479D-B707-6F6F6CAB97A2}" srcOrd="2" destOrd="0" presId="urn:microsoft.com/office/officeart/2008/layout/VerticalCurvedList"/>
    <dgm:cxn modelId="{638D3D53-3F86-4605-98D4-F07B25CA9C6B}" type="presParOf" srcId="{53CC847B-AA31-4BAD-8E2B-74E5DD12FA7D}" destId="{15868F59-AFA1-4B6E-BC42-A0B7A0A39D75}" srcOrd="3" destOrd="0" presId="urn:microsoft.com/office/officeart/2008/layout/VerticalCurvedList"/>
    <dgm:cxn modelId="{6689690E-477B-439A-AA4F-085485AD9BC2}" type="presParOf" srcId="{9DAF6AE4-A568-4AFF-9FCA-4958038B7435}" destId="{2E0DAE87-4271-4CE5-9BA5-855A8216C212}" srcOrd="1" destOrd="0" presId="urn:microsoft.com/office/officeart/2008/layout/VerticalCurvedList"/>
    <dgm:cxn modelId="{2D956802-3AAF-4571-AC92-FA825F31EEC2}" type="presParOf" srcId="{9DAF6AE4-A568-4AFF-9FCA-4958038B7435}" destId="{56107582-06B4-4630-84EA-72F05AF79B3E}" srcOrd="2" destOrd="0" presId="urn:microsoft.com/office/officeart/2008/layout/VerticalCurvedList"/>
    <dgm:cxn modelId="{54AAD3C6-843A-441F-8AF4-B4063296A23A}" type="presParOf" srcId="{56107582-06B4-4630-84EA-72F05AF79B3E}" destId="{8363BB4E-33E8-4D90-8C92-60A3C77A51DE}" srcOrd="0" destOrd="0" presId="urn:microsoft.com/office/officeart/2008/layout/VerticalCurvedList"/>
    <dgm:cxn modelId="{8E7BC96F-7B7D-4945-A7B0-97669AE8B86B}" type="presParOf" srcId="{9DAF6AE4-A568-4AFF-9FCA-4958038B7435}" destId="{81A088B9-DEFE-4E1D-8BEF-E4E14E4B4857}" srcOrd="3" destOrd="0" presId="urn:microsoft.com/office/officeart/2008/layout/VerticalCurvedList"/>
    <dgm:cxn modelId="{3639751F-83FD-4ABD-ABFC-68B535A0289B}" type="presParOf" srcId="{9DAF6AE4-A568-4AFF-9FCA-4958038B7435}" destId="{4000F634-1CC3-459F-BA44-0A83A52F28EF}" srcOrd="4" destOrd="0" presId="urn:microsoft.com/office/officeart/2008/layout/VerticalCurvedList"/>
    <dgm:cxn modelId="{17685E94-1EC0-4AE9-BEAF-4D7EB6C9DD47}" type="presParOf" srcId="{4000F634-1CC3-459F-BA44-0A83A52F28EF}" destId="{AC0F179A-3C8B-4A11-9742-57DE75079DC8}" srcOrd="0" destOrd="0" presId="urn:microsoft.com/office/officeart/2008/layout/VerticalCurvedList"/>
    <dgm:cxn modelId="{7D6F60A5-14CC-427A-94F4-992A14CABACC}" type="presParOf" srcId="{9DAF6AE4-A568-4AFF-9FCA-4958038B7435}" destId="{C6760450-3AAC-4A7E-9DAB-C8B1876D267C}" srcOrd="5" destOrd="0" presId="urn:microsoft.com/office/officeart/2008/layout/VerticalCurvedList"/>
    <dgm:cxn modelId="{1CD57C45-D77F-4997-A679-5E4B3F01C27B}" type="presParOf" srcId="{9DAF6AE4-A568-4AFF-9FCA-4958038B7435}" destId="{B3583C82-F3CE-4659-832E-2B384EC60214}" srcOrd="6" destOrd="0" presId="urn:microsoft.com/office/officeart/2008/layout/VerticalCurvedList"/>
    <dgm:cxn modelId="{40F95432-A06B-4E0F-A5BB-7B296A1604D0}" type="presParOf" srcId="{B3583C82-F3CE-4659-832E-2B384EC60214}" destId="{8C840C4B-D62E-4D61-BC75-12877299F839}" srcOrd="0" destOrd="0" presId="urn:microsoft.com/office/officeart/2008/layout/VerticalCurvedList"/>
    <dgm:cxn modelId="{E1457820-71DC-42D5-8171-C8E70DB2D228}" type="presParOf" srcId="{9DAF6AE4-A568-4AFF-9FCA-4958038B7435}" destId="{9843A74C-AC4D-4ACF-8123-CA7E56C65BE3}" srcOrd="7" destOrd="0" presId="urn:microsoft.com/office/officeart/2008/layout/VerticalCurvedList"/>
    <dgm:cxn modelId="{0CE28411-058C-4C23-A09E-FBC41E204CF1}" type="presParOf" srcId="{9DAF6AE4-A568-4AFF-9FCA-4958038B7435}" destId="{37ACFA3E-2AF4-4C6B-A5BA-B5F45DC52EA3}" srcOrd="8" destOrd="0" presId="urn:microsoft.com/office/officeart/2008/layout/VerticalCurvedList"/>
    <dgm:cxn modelId="{7C8896AF-5649-422F-8110-EF98F9202427}" type="presParOf" srcId="{37ACFA3E-2AF4-4C6B-A5BA-B5F45DC52EA3}" destId="{CFFFF964-5B2D-4C80-A726-7CC69C1796AE}" srcOrd="0" destOrd="0" presId="urn:microsoft.com/office/officeart/2008/layout/VerticalCurvedList"/>
    <dgm:cxn modelId="{45511932-11F3-4207-807F-E911D1DA1492}" type="presParOf" srcId="{9DAF6AE4-A568-4AFF-9FCA-4958038B7435}" destId="{DEE21888-035D-4906-AC0F-1B1468FA314C}" srcOrd="9" destOrd="0" presId="urn:microsoft.com/office/officeart/2008/layout/VerticalCurvedList"/>
    <dgm:cxn modelId="{FDC21370-BA11-4447-B1BF-B81601D97215}" type="presParOf" srcId="{9DAF6AE4-A568-4AFF-9FCA-4958038B7435}" destId="{FA8D3D07-8F9B-4319-A8BA-29F9DAC5E866}" srcOrd="10" destOrd="0" presId="urn:microsoft.com/office/officeart/2008/layout/VerticalCurvedList"/>
    <dgm:cxn modelId="{AD7FBB28-BF5D-49A3-97DB-A17F4B18DF61}" type="presParOf" srcId="{FA8D3D07-8F9B-4319-A8BA-29F9DAC5E866}" destId="{06CBCFA4-5904-47F4-8879-8FD7875CDB9D}" srcOrd="0" destOrd="0" presId="urn:microsoft.com/office/officeart/2008/layout/VerticalCurvedList"/>
    <dgm:cxn modelId="{E2FD6A7B-D025-4635-97E5-B6DCA53EB3B9}" type="presParOf" srcId="{9DAF6AE4-A568-4AFF-9FCA-4958038B7435}" destId="{E789FE37-011E-46EF-B393-F7233E7D9C55}" srcOrd="11" destOrd="0" presId="urn:microsoft.com/office/officeart/2008/layout/VerticalCurvedList"/>
    <dgm:cxn modelId="{DD9E215A-5F8F-476D-9DB3-B8787BA13C48}" type="presParOf" srcId="{9DAF6AE4-A568-4AFF-9FCA-4958038B7435}" destId="{8FF4012A-9D72-45F7-86B9-902EC8B7BABB}" srcOrd="12" destOrd="0" presId="urn:microsoft.com/office/officeart/2008/layout/VerticalCurvedList"/>
    <dgm:cxn modelId="{B2511DEC-7DB3-41D6-92A0-19CE97306C7E}" type="presParOf" srcId="{8FF4012A-9D72-45F7-86B9-902EC8B7BABB}" destId="{C706CF13-D615-4DD4-84BB-2723E09DF61C}" srcOrd="0" destOrd="0" presId="urn:microsoft.com/office/officeart/2008/layout/VerticalCurvedList"/>
    <dgm:cxn modelId="{29A40ED7-BABB-42ED-9F5E-E264C6914628}" type="presParOf" srcId="{9DAF6AE4-A568-4AFF-9FCA-4958038B7435}" destId="{C54DD3C7-A621-48CC-9CFF-CED13E5A00C8}" srcOrd="13" destOrd="0" presId="urn:microsoft.com/office/officeart/2008/layout/VerticalCurvedList"/>
    <dgm:cxn modelId="{797373F2-6046-4A8B-B2E7-3042924660E3}" type="presParOf" srcId="{9DAF6AE4-A568-4AFF-9FCA-4958038B7435}" destId="{B8333952-D7FC-4E9B-AE9A-0D527DF5F218}" srcOrd="14" destOrd="0" presId="urn:microsoft.com/office/officeart/2008/layout/VerticalCurvedList"/>
    <dgm:cxn modelId="{6862A444-0376-410A-A8D9-BDEF7FCFA381}" type="presParOf" srcId="{B8333952-D7FC-4E9B-AE9A-0D527DF5F218}" destId="{9BC03572-3EC4-45F4-B707-64ECD271E4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4E71-BED0-4F2E-A6FD-B35AC0D96978}">
      <dsp:nvSpPr>
        <dsp:cNvPr id="0" name=""/>
        <dsp:cNvSpPr/>
      </dsp:nvSpPr>
      <dsp:spPr>
        <a:xfrm>
          <a:off x="-4607742" y="-706592"/>
          <a:ext cx="5489886" cy="548988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DAE87-4271-4CE5-9BA5-855A8216C212}">
      <dsp:nvSpPr>
        <dsp:cNvPr id="0" name=""/>
        <dsp:cNvSpPr/>
      </dsp:nvSpPr>
      <dsp:spPr>
        <a:xfrm>
          <a:off x="285980" y="185326"/>
          <a:ext cx="9127445" cy="3704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285980" y="185326"/>
        <a:ext cx="9127445" cy="370490"/>
      </dsp:txXfrm>
    </dsp:sp>
    <dsp:sp modelId="{8363BB4E-33E8-4D90-8C92-60A3C77A51DE}">
      <dsp:nvSpPr>
        <dsp:cNvPr id="0" name=""/>
        <dsp:cNvSpPr/>
      </dsp:nvSpPr>
      <dsp:spPr>
        <a:xfrm>
          <a:off x="54423" y="139015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088B9-DEFE-4E1D-8BEF-E4E14E4B4857}">
      <dsp:nvSpPr>
        <dsp:cNvPr id="0" name=""/>
        <dsp:cNvSpPr/>
      </dsp:nvSpPr>
      <dsp:spPr>
        <a:xfrm>
          <a:off x="621493" y="741388"/>
          <a:ext cx="8791932" cy="3704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621493" y="741388"/>
        <a:ext cx="8791932" cy="370490"/>
      </dsp:txXfrm>
    </dsp:sp>
    <dsp:sp modelId="{AC0F179A-3C8B-4A11-9742-57DE75079DC8}">
      <dsp:nvSpPr>
        <dsp:cNvPr id="0" name=""/>
        <dsp:cNvSpPr/>
      </dsp:nvSpPr>
      <dsp:spPr>
        <a:xfrm>
          <a:off x="389936" y="695077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60450-3AAC-4A7E-9DAB-C8B1876D267C}">
      <dsp:nvSpPr>
        <dsp:cNvPr id="0" name=""/>
        <dsp:cNvSpPr/>
      </dsp:nvSpPr>
      <dsp:spPr>
        <a:xfrm>
          <a:off x="805352" y="1297043"/>
          <a:ext cx="8608073" cy="3704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805352" y="1297043"/>
        <a:ext cx="8608073" cy="370490"/>
      </dsp:txXfrm>
    </dsp:sp>
    <dsp:sp modelId="{8C840C4B-D62E-4D61-BC75-12877299F839}">
      <dsp:nvSpPr>
        <dsp:cNvPr id="0" name=""/>
        <dsp:cNvSpPr/>
      </dsp:nvSpPr>
      <dsp:spPr>
        <a:xfrm>
          <a:off x="573795" y="1250731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3A74C-AC4D-4ACF-8123-CA7E56C65BE3}">
      <dsp:nvSpPr>
        <dsp:cNvPr id="0" name=""/>
        <dsp:cNvSpPr/>
      </dsp:nvSpPr>
      <dsp:spPr>
        <a:xfrm>
          <a:off x="864056" y="1853105"/>
          <a:ext cx="8549369" cy="3704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864056" y="1853105"/>
        <a:ext cx="8549369" cy="370490"/>
      </dsp:txXfrm>
    </dsp:sp>
    <dsp:sp modelId="{CFFFF964-5B2D-4C80-A726-7CC69C1796AE}">
      <dsp:nvSpPr>
        <dsp:cNvPr id="0" name=""/>
        <dsp:cNvSpPr/>
      </dsp:nvSpPr>
      <dsp:spPr>
        <a:xfrm>
          <a:off x="632500" y="1806793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21888-035D-4906-AC0F-1B1468FA314C}">
      <dsp:nvSpPr>
        <dsp:cNvPr id="0" name=""/>
        <dsp:cNvSpPr/>
      </dsp:nvSpPr>
      <dsp:spPr>
        <a:xfrm>
          <a:off x="805352" y="2409167"/>
          <a:ext cx="8608073" cy="3704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805352" y="2409167"/>
        <a:ext cx="8608073" cy="370490"/>
      </dsp:txXfrm>
    </dsp:sp>
    <dsp:sp modelId="{06CBCFA4-5904-47F4-8879-8FD7875CDB9D}">
      <dsp:nvSpPr>
        <dsp:cNvPr id="0" name=""/>
        <dsp:cNvSpPr/>
      </dsp:nvSpPr>
      <dsp:spPr>
        <a:xfrm>
          <a:off x="573795" y="2362855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9FE37-011E-46EF-B393-F7233E7D9C55}">
      <dsp:nvSpPr>
        <dsp:cNvPr id="0" name=""/>
        <dsp:cNvSpPr/>
      </dsp:nvSpPr>
      <dsp:spPr>
        <a:xfrm>
          <a:off x="621493" y="2964821"/>
          <a:ext cx="8791932" cy="3704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621493" y="2964821"/>
        <a:ext cx="8791932" cy="370490"/>
      </dsp:txXfrm>
    </dsp:sp>
    <dsp:sp modelId="{C706CF13-D615-4DD4-84BB-2723E09DF61C}">
      <dsp:nvSpPr>
        <dsp:cNvPr id="0" name=""/>
        <dsp:cNvSpPr/>
      </dsp:nvSpPr>
      <dsp:spPr>
        <a:xfrm>
          <a:off x="389936" y="2918510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DD3C7-A621-48CC-9CFF-CED13E5A00C8}">
      <dsp:nvSpPr>
        <dsp:cNvPr id="0" name=""/>
        <dsp:cNvSpPr/>
      </dsp:nvSpPr>
      <dsp:spPr>
        <a:xfrm>
          <a:off x="285980" y="3520883"/>
          <a:ext cx="9127445" cy="3704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Teste</a:t>
          </a:r>
          <a:endParaRPr lang="pt-BR" sz="1900" kern="1200" dirty="0"/>
        </a:p>
      </dsp:txBody>
      <dsp:txXfrm>
        <a:off x="285980" y="3520883"/>
        <a:ext cx="9127445" cy="370490"/>
      </dsp:txXfrm>
    </dsp:sp>
    <dsp:sp modelId="{9BC03572-3EC4-45F4-B707-64ECD271E4E6}">
      <dsp:nvSpPr>
        <dsp:cNvPr id="0" name=""/>
        <dsp:cNvSpPr/>
      </dsp:nvSpPr>
      <dsp:spPr>
        <a:xfrm>
          <a:off x="54423" y="3474572"/>
          <a:ext cx="463113" cy="4631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5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9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8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3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07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760C-8891-423F-B19D-7B0350705EC5}" type="datetimeFigureOut">
              <a:rPr lang="pt-BR" smtClean="0"/>
              <a:t>19/03/2014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D99-3E44-49B1-B058-56CCF0576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7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19650" y="-1106487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ARDUINO DAY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19650" y="137318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2014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26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9" y="5696768"/>
            <a:ext cx="1348311" cy="8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71766" y="53274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APOIO: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865" y="5130892"/>
            <a:ext cx="1498328" cy="15163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Palestra X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Palestrante</a:t>
            </a:r>
            <a:endParaRPr lang="pt-BR" sz="44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402295" y="4610534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EFB502"/>
                </a:solidFill>
              </a:rPr>
              <a:t>REALIZAÇÃO</a:t>
            </a:r>
            <a:endParaRPr lang="pt-BR" b="1" dirty="0">
              <a:solidFill>
                <a:srgbClr val="EFB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365125"/>
            <a:ext cx="996315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CRONOGRAMA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90452"/>
              </p:ext>
            </p:extLst>
          </p:nvPr>
        </p:nvGraphicFramePr>
        <p:xfrm>
          <a:off x="1390650" y="1485899"/>
          <a:ext cx="9467850" cy="407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6850" y="933450"/>
            <a:ext cx="7867650" cy="75723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b="1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 apresentação</a:t>
            </a:r>
            <a: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/>
            </a:r>
            <a:br>
              <a:rPr lang="pt-BR" dirty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6850" y="1825625"/>
            <a:ext cx="7867650" cy="4351338"/>
          </a:xfrm>
        </p:spPr>
        <p:txBody>
          <a:bodyPr/>
          <a:lstStyle/>
          <a:p>
            <a:r>
              <a:rPr lang="pt-BR" dirty="0" err="1" smtClean="0"/>
              <a:t>Sadasdasdasd</a:t>
            </a:r>
            <a:endParaRPr lang="pt-BR" dirty="0" smtClean="0"/>
          </a:p>
          <a:p>
            <a:r>
              <a:rPr lang="pt-BR" dirty="0" err="1" smtClean="0"/>
              <a:t>Asdasdasd</a:t>
            </a:r>
            <a:endParaRPr lang="pt-BR" dirty="0" smtClean="0"/>
          </a:p>
          <a:p>
            <a:r>
              <a:rPr lang="pt-BR" dirty="0" err="1" smtClean="0"/>
              <a:t>Asdasd</a:t>
            </a:r>
            <a:endParaRPr lang="pt-BR" dirty="0" smtClean="0"/>
          </a:p>
          <a:p>
            <a:r>
              <a:rPr lang="pt-BR" dirty="0" err="1" smtClean="0"/>
              <a:t>Asdasd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429" y="1056784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008A9C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Obrigado.</a:t>
            </a:r>
            <a:endParaRPr lang="pt-BR" b="1" dirty="0">
              <a:solidFill>
                <a:srgbClr val="008A9C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429" y="3536459"/>
            <a:ext cx="9144000" cy="1655762"/>
          </a:xfrm>
        </p:spPr>
        <p:txBody>
          <a:bodyPr>
            <a:normAutofit/>
          </a:bodyPr>
          <a:lstStyle/>
          <a:p>
            <a:endParaRPr lang="pt-BR" sz="2800" dirty="0" smtClean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Fulano</a:t>
            </a:r>
            <a:b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pt-BR" sz="2800" dirty="0" smtClean="0">
                <a:solidFill>
                  <a:srgbClr val="EE750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fulano@gmail.com</a:t>
            </a:r>
            <a:endParaRPr lang="pt-BR" sz="2800" dirty="0">
              <a:solidFill>
                <a:srgbClr val="EE7506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7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Adobe Heiti Std R</vt:lpstr>
      <vt:lpstr>Arial</vt:lpstr>
      <vt:lpstr>Calibri</vt:lpstr>
      <vt:lpstr>Calibri Light</vt:lpstr>
      <vt:lpstr>Tema do Office</vt:lpstr>
      <vt:lpstr>ARDUINO DAY</vt:lpstr>
      <vt:lpstr>Palestra X</vt:lpstr>
      <vt:lpstr>CRONOGRAMA</vt:lpstr>
      <vt:lpstr> A apresentação </vt:lpstr>
      <vt:lpstr>Obrigado.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Munhoz</dc:creator>
  <cp:lastModifiedBy>Thiago Munhoz</cp:lastModifiedBy>
  <cp:revision>17</cp:revision>
  <dcterms:created xsi:type="dcterms:W3CDTF">2014-03-19T12:24:37Z</dcterms:created>
  <dcterms:modified xsi:type="dcterms:W3CDTF">2014-03-20T19:48:03Z</dcterms:modified>
</cp:coreProperties>
</file>