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0"/>
            <a:ext cx="14716127" cy="15894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4833937" y="8947546"/>
            <a:ext cx="14716127" cy="660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4833937" y="6000353"/>
            <a:ext cx="14716127" cy="9652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7" cy="200025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7" cy="15894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7" y="13001625"/>
            <a:ext cx="494506" cy="51116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0"/>
            <a:ext cx="14716127" cy="464344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7"/>
            <a:ext cx="7500942" cy="115728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7"/>
            <a:ext cx="7500940" cy="5607847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4"/>
            <a:ext cx="7500940" cy="5768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387453" y="3661171"/>
            <a:ext cx="15609094" cy="8840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42" cy="88403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40" cy="8840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65363" indent="-465363">
              <a:spcBef>
                <a:spcPts val="4500"/>
              </a:spcBef>
              <a:defRPr sz="3800"/>
            </a:lvl1pPr>
            <a:lvl2pPr marL="808263" indent="-465363">
              <a:spcBef>
                <a:spcPts val="4500"/>
              </a:spcBef>
              <a:defRPr sz="3800"/>
            </a:lvl2pPr>
            <a:lvl3pPr marL="1151164" indent="-465363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4"/>
            <a:ext cx="15609094" cy="101441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42" cy="5304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4"/>
            <a:ext cx="7500940" cy="5304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4"/>
            <a:ext cx="7500940" cy="112156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3" tIns="71433" rIns="71433" bIns="71433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</p:spPr>
        <p:txBody>
          <a:bodyPr lIns="71433" tIns="71433" rIns="71433" bIns="71433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7" y="13010554"/>
            <a:ext cx="494506" cy="511169"/>
          </a:xfrm>
          <a:prstGeom prst="rect">
            <a:avLst/>
          </a:prstGeom>
          <a:ln w="12700">
            <a:miter lim="400000"/>
          </a:ln>
        </p:spPr>
        <p:txBody>
          <a:bodyPr wrap="none" lIns="71433" tIns="71433" rIns="71433" bIns="71433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marR="0" indent="-617361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061859" marR="0" indent="-617361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506359" marR="0" indent="-617359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950859" marR="0" indent="-617359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395359" marR="0" indent="-617359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839859" marR="0" indent="-617359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84361" marR="0" indent="-617359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728861" marR="0" indent="-617359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73361" marR="0" indent="-617361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99539" y="1611310"/>
            <a:ext cx="4663476" cy="4663476"/>
          </a:xfrm>
          <a:prstGeom prst="ellipse">
            <a:avLst/>
          </a:prstGeom>
          <a:solidFill>
            <a:srgbClr val="F5D328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50243"/>
              </a:srgbClr>
            </a:outerShdw>
          </a:effectLst>
        </p:spPr>
        <p:txBody>
          <a:bodyPr lIns="71433" tIns="71433" rIns="71433" bIns="71433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599539" y="8751826"/>
            <a:ext cx="4663476" cy="2443391"/>
          </a:xfrm>
          <a:prstGeom prst="ellipse">
            <a:avLst/>
          </a:prstGeom>
          <a:solidFill>
            <a:srgbClr val="EC5C57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50243"/>
              </a:srgbClr>
            </a:outerShdw>
          </a:effectLst>
        </p:spPr>
        <p:txBody>
          <a:bodyPr lIns="71433" tIns="71433" rIns="71433" bIns="71433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794947" y="3490607"/>
            <a:ext cx="2272649" cy="90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>
              <a:defRPr b="1"/>
            </a:lvl1pPr>
          </a:lstStyle>
          <a:p>
            <a:pPr/>
            <a:r>
              <a:t>Thread</a:t>
            </a:r>
          </a:p>
        </p:txBody>
      </p:sp>
      <p:sp>
        <p:nvSpPr>
          <p:cNvPr id="122" name="Shape 122"/>
          <p:cNvSpPr/>
          <p:nvPr/>
        </p:nvSpPr>
        <p:spPr>
          <a:xfrm>
            <a:off x="19186014" y="1611311"/>
            <a:ext cx="4663476" cy="4663473"/>
          </a:xfrm>
          <a:prstGeom prst="ellipse">
            <a:avLst/>
          </a:prstGeom>
          <a:solidFill>
            <a:srgbClr val="F5D328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50000"/>
              </a:srgbClr>
            </a:outerShdw>
          </a:effectLst>
        </p:spPr>
        <p:txBody>
          <a:bodyPr lIns="71433" tIns="71433" rIns="71433" bIns="71433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20381422" y="3490607"/>
            <a:ext cx="2272649" cy="90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>
              <a:defRPr b="1"/>
            </a:lvl1pPr>
          </a:lstStyle>
          <a:p>
            <a:pPr/>
            <a:r>
              <a:t>Thread</a:t>
            </a:r>
          </a:p>
        </p:txBody>
      </p:sp>
      <p:sp>
        <p:nvSpPr>
          <p:cNvPr id="124" name="Shape 124"/>
          <p:cNvSpPr/>
          <p:nvPr/>
        </p:nvSpPr>
        <p:spPr>
          <a:xfrm>
            <a:off x="2324217" y="9521079"/>
            <a:ext cx="1214109" cy="90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>
              <a:defRPr b="1"/>
            </a:lvl1pPr>
          </a:lstStyle>
          <a:p>
            <a:pPr/>
            <a:r>
              <a:t>ISR</a:t>
            </a:r>
          </a:p>
        </p:txBody>
      </p:sp>
      <p:sp>
        <p:nvSpPr>
          <p:cNvPr id="125" name="Shape 125"/>
          <p:cNvSpPr/>
          <p:nvPr/>
        </p:nvSpPr>
        <p:spPr>
          <a:xfrm>
            <a:off x="5731326" y="3998833"/>
            <a:ext cx="385619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6927655" y="2957210"/>
            <a:ext cx="1637711" cy="19716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/>
          <a:p>
            <a:pPr>
              <a:defRPr b="1" sz="3000"/>
            </a:pPr>
            <a:r>
              <a:t>create</a:t>
            </a:r>
          </a:p>
          <a:p>
            <a:pPr>
              <a:defRPr b="1" sz="3000"/>
            </a:pPr>
            <a:r>
              <a:t>destroy</a:t>
            </a:r>
          </a:p>
          <a:p>
            <a:pPr>
              <a:defRPr b="1" sz="3000"/>
            </a:pPr>
            <a:r>
              <a:t>raise()</a:t>
            </a:r>
          </a:p>
          <a:p>
            <a:pPr>
              <a:defRPr b="1" sz="3000"/>
            </a:pPr>
            <a:r>
              <a:t>clear()</a:t>
            </a:r>
          </a:p>
        </p:txBody>
      </p:sp>
      <p:sp>
        <p:nvSpPr>
          <p:cNvPr id="127" name="Shape 127"/>
          <p:cNvSpPr/>
          <p:nvPr/>
        </p:nvSpPr>
        <p:spPr>
          <a:xfrm>
            <a:off x="19186014" y="7641783"/>
            <a:ext cx="4663476" cy="4663473"/>
          </a:xfrm>
          <a:prstGeom prst="ellipse">
            <a:avLst/>
          </a:prstGeom>
          <a:solidFill>
            <a:srgbClr val="F5D328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50000"/>
              </a:srgbClr>
            </a:outerShdw>
          </a:effectLst>
        </p:spPr>
        <p:txBody>
          <a:bodyPr lIns="71433" tIns="71433" rIns="71433" bIns="71433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0381422" y="9521080"/>
            <a:ext cx="2272649" cy="90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>
              <a:defRPr b="1"/>
            </a:lvl1pPr>
          </a:lstStyle>
          <a:p>
            <a:pPr/>
            <a:r>
              <a:t>Thread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15035545" y="2957210"/>
            <a:ext cx="3856199" cy="1971669"/>
            <a:chOff x="0" y="-1"/>
            <a:chExt cx="3856197" cy="1971668"/>
          </a:xfrm>
        </p:grpSpPr>
        <p:sp>
          <p:nvSpPr>
            <p:cNvPr id="129" name="Shape 129"/>
            <p:cNvSpPr/>
            <p:nvPr/>
          </p:nvSpPr>
          <p:spPr>
            <a:xfrm>
              <a:off x="-1" y="985834"/>
              <a:ext cx="3856199" cy="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1996" y="-2"/>
              <a:ext cx="2484171" cy="19716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3" tIns="71433" rIns="71433" bIns="71433" numCol="1" anchor="ctr">
              <a:spAutoFit/>
            </a:bodyPr>
            <a:lstStyle/>
            <a:p>
              <a:pPr>
                <a:defRPr b="1" sz="3000"/>
              </a:pPr>
              <a:r>
                <a:t>wait()</a:t>
              </a:r>
            </a:p>
            <a:p>
              <a:pPr>
                <a:defRPr b="1" sz="3000"/>
              </a:pPr>
              <a:r>
                <a:t>timed_wait()</a:t>
              </a:r>
            </a:p>
            <a:p>
              <a:pPr>
                <a:defRPr b="1" sz="3000"/>
              </a:pPr>
              <a:r>
                <a:t>try_wait()</a:t>
              </a:r>
            </a:p>
            <a:p>
              <a:pPr>
                <a:defRPr b="1" sz="3000"/>
              </a:pPr>
              <a:r>
                <a:t>get()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5731325" y="9673483"/>
            <a:ext cx="3856199" cy="600069"/>
            <a:chOff x="0" y="0"/>
            <a:chExt cx="3856197" cy="600068"/>
          </a:xfrm>
        </p:grpSpPr>
        <p:sp>
          <p:nvSpPr>
            <p:cNvPr id="132" name="Shape 132"/>
            <p:cNvSpPr/>
            <p:nvPr/>
          </p:nvSpPr>
          <p:spPr>
            <a:xfrm>
              <a:off x="-1" y="355823"/>
              <a:ext cx="3856199" cy="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365621" y="0"/>
              <a:ext cx="1299127" cy="6000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3" tIns="71433" rIns="71433" bIns="71433" numCol="1" anchor="ctr">
              <a:spAutoFit/>
            </a:bodyPr>
            <a:lstStyle>
              <a:lvl1pPr>
                <a:defRPr b="1" sz="3000"/>
              </a:lvl1pPr>
            </a:lstStyle>
            <a:p>
              <a:pPr/>
              <a:r>
                <a:t>raise()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5035545" y="8987682"/>
            <a:ext cx="3856199" cy="1971669"/>
            <a:chOff x="0" y="-1"/>
            <a:chExt cx="3856197" cy="1971668"/>
          </a:xfrm>
        </p:grpSpPr>
        <p:sp>
          <p:nvSpPr>
            <p:cNvPr id="135" name="Shape 135"/>
            <p:cNvSpPr/>
            <p:nvPr/>
          </p:nvSpPr>
          <p:spPr>
            <a:xfrm>
              <a:off x="-1" y="985833"/>
              <a:ext cx="3856199" cy="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1996" y="-2"/>
              <a:ext cx="2484171" cy="19716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3" tIns="71433" rIns="71433" bIns="71433" numCol="1" anchor="ctr">
              <a:spAutoFit/>
            </a:bodyPr>
            <a:lstStyle/>
            <a:p>
              <a:pPr>
                <a:defRPr b="1" sz="3000"/>
              </a:pPr>
              <a:r>
                <a:t>wait()</a:t>
              </a:r>
            </a:p>
            <a:p>
              <a:pPr>
                <a:defRPr b="1" sz="3000"/>
              </a:pPr>
              <a:r>
                <a:t>timed_wait()</a:t>
              </a:r>
            </a:p>
            <a:p>
              <a:pPr>
                <a:defRPr b="1" sz="3000"/>
              </a:pPr>
              <a:r>
                <a:t>try_wait()</a:t>
              </a:r>
            </a:p>
            <a:p>
              <a:pPr>
                <a:defRPr b="1" sz="3000"/>
              </a:pPr>
              <a:r>
                <a:t>get()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12733550" y="2957211"/>
            <a:ext cx="2368442" cy="1971671"/>
            <a:chOff x="0" y="0"/>
            <a:chExt cx="2368440" cy="1971669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2368441" cy="1971670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3" tIns="71433" rIns="71433" bIns="71433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9765" y="533401"/>
              <a:ext cx="2072233" cy="904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3" tIns="71433" rIns="71433" bIns="71433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AND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2733550" y="8987685"/>
            <a:ext cx="2368442" cy="1971673"/>
            <a:chOff x="0" y="0"/>
            <a:chExt cx="2368440" cy="1971672"/>
          </a:xfrm>
        </p:grpSpPr>
        <p:sp>
          <p:nvSpPr>
            <p:cNvPr id="141" name="Shape 141"/>
            <p:cNvSpPr/>
            <p:nvPr/>
          </p:nvSpPr>
          <p:spPr>
            <a:xfrm>
              <a:off x="-1" y="0"/>
              <a:ext cx="2368442" cy="1971673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3" tIns="71433" rIns="71433" bIns="71433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9764" y="520342"/>
              <a:ext cx="2072234" cy="930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3" tIns="71433" rIns="71433" bIns="71433" numCol="1" anchor="ctr">
              <a:noAutofit/>
            </a:bodyPr>
            <a:lstStyle>
              <a:lvl1pPr>
                <a:defRPr b="1"/>
              </a:lvl1pPr>
            </a:lstStyle>
            <a:p>
              <a:pPr/>
              <a:r>
                <a:t>OR</a:t>
              </a:r>
            </a:p>
          </p:txBody>
        </p:sp>
      </p:grpSp>
      <p:sp>
        <p:nvSpPr>
          <p:cNvPr id="144" name="Shape 144"/>
          <p:cNvSpPr/>
          <p:nvPr/>
        </p:nvSpPr>
        <p:spPr>
          <a:xfrm>
            <a:off x="8652679" y="143607"/>
            <a:ext cx="3543269" cy="90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>
              <a:defRPr b="1"/>
            </a:lvl1pPr>
          </a:lstStyle>
          <a:p>
            <a:pPr/>
            <a:r>
              <a:t>Event flags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10024085" y="1150078"/>
            <a:ext cx="800460" cy="11415846"/>
            <a:chOff x="0" y="0"/>
            <a:chExt cx="800458" cy="11415845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800460" cy="1141584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3" tIns="71433" rIns="71433" bIns="71433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610" y="543801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610" y="1151103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992" y="1754353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10" y="2357603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9992" y="2960853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610" y="3564103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992" y="4167353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9992" y="4770603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610" y="5373854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992" y="5977104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9992" y="6580354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610" y="7183605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10" y="7786855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9992" y="8390105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9992" y="8993355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9992" y="9596605"/>
              <a:ext cx="771239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610" y="10803106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10" y="10199856"/>
              <a:ext cx="771240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65" name="Shape 165"/>
          <p:cNvSpPr/>
          <p:nvPr/>
        </p:nvSpPr>
        <p:spPr>
          <a:xfrm flipV="1">
            <a:off x="11261106" y="3236622"/>
            <a:ext cx="1278982" cy="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 flipV="1">
            <a:off x="11261106" y="4649470"/>
            <a:ext cx="1278982" cy="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 flipV="1">
            <a:off x="11261106" y="3943046"/>
            <a:ext cx="1278982" cy="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 flipV="1">
            <a:off x="11295286" y="9267094"/>
            <a:ext cx="1278982" cy="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 flipV="1">
            <a:off x="11295286" y="10679944"/>
            <a:ext cx="1278982" cy="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 flipV="1">
            <a:off x="11295286" y="9973519"/>
            <a:ext cx="1278982" cy="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3" tIns="71433" rIns="71433" bIns="71433" numCol="1" spcCol="38100" rtlCol="0" anchor="ctr" upright="0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3" tIns="71433" rIns="71433" bIns="71433" numCol="1" spcCol="38100" rtlCol="0" anchor="ctr" upright="0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3" tIns="71433" rIns="71433" bIns="71433" numCol="1" spcCol="38100" rtlCol="0" anchor="ctr" upright="0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3" tIns="71433" rIns="71433" bIns="71433" numCol="1" spcCol="38100" rtlCol="0" anchor="ctr" upright="0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