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524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2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912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912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912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912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912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912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912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9128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08000" latinLnBrk="0">
      <a:lnSpc>
        <a:spcPct val="117999"/>
      </a:lnSpc>
      <a:defRPr sz="2400">
        <a:latin typeface="+mj-lt"/>
        <a:ea typeface="+mj-ea"/>
        <a:cs typeface="+mj-cs"/>
        <a:sym typeface="Helvetica Neue"/>
      </a:defRPr>
    </a:lvl1pPr>
    <a:lvl2pPr indent="228600" defTabSz="508000" latinLnBrk="0">
      <a:lnSpc>
        <a:spcPct val="117999"/>
      </a:lnSpc>
      <a:defRPr sz="2400">
        <a:latin typeface="+mj-lt"/>
        <a:ea typeface="+mj-ea"/>
        <a:cs typeface="+mj-cs"/>
        <a:sym typeface="Helvetica Neue"/>
      </a:defRPr>
    </a:lvl2pPr>
    <a:lvl3pPr indent="457200" defTabSz="508000" latinLnBrk="0">
      <a:lnSpc>
        <a:spcPct val="117999"/>
      </a:lnSpc>
      <a:defRPr sz="2400">
        <a:latin typeface="+mj-lt"/>
        <a:ea typeface="+mj-ea"/>
        <a:cs typeface="+mj-cs"/>
        <a:sym typeface="Helvetica Neue"/>
      </a:defRPr>
    </a:lvl3pPr>
    <a:lvl4pPr indent="685800" defTabSz="508000" latinLnBrk="0">
      <a:lnSpc>
        <a:spcPct val="117999"/>
      </a:lnSpc>
      <a:defRPr sz="2400">
        <a:latin typeface="+mj-lt"/>
        <a:ea typeface="+mj-ea"/>
        <a:cs typeface="+mj-cs"/>
        <a:sym typeface="Helvetica Neue"/>
      </a:defRPr>
    </a:lvl4pPr>
    <a:lvl5pPr indent="914400" defTabSz="508000" latinLnBrk="0">
      <a:lnSpc>
        <a:spcPct val="117999"/>
      </a:lnSpc>
      <a:defRPr sz="2400">
        <a:latin typeface="+mj-lt"/>
        <a:ea typeface="+mj-ea"/>
        <a:cs typeface="+mj-cs"/>
        <a:sym typeface="Helvetica Neue"/>
      </a:defRPr>
    </a:lvl5pPr>
    <a:lvl6pPr indent="1143000" defTabSz="508000" latinLnBrk="0">
      <a:lnSpc>
        <a:spcPct val="117999"/>
      </a:lnSpc>
      <a:defRPr sz="2400">
        <a:latin typeface="+mj-lt"/>
        <a:ea typeface="+mj-ea"/>
        <a:cs typeface="+mj-cs"/>
        <a:sym typeface="Helvetica Neue"/>
      </a:defRPr>
    </a:lvl6pPr>
    <a:lvl7pPr indent="1371600" defTabSz="508000" latinLnBrk="0">
      <a:lnSpc>
        <a:spcPct val="117999"/>
      </a:lnSpc>
      <a:defRPr sz="2400">
        <a:latin typeface="+mj-lt"/>
        <a:ea typeface="+mj-ea"/>
        <a:cs typeface="+mj-cs"/>
        <a:sym typeface="Helvetica Neue"/>
      </a:defRPr>
    </a:lvl7pPr>
    <a:lvl8pPr indent="1600200" defTabSz="508000" latinLnBrk="0">
      <a:lnSpc>
        <a:spcPct val="117999"/>
      </a:lnSpc>
      <a:defRPr sz="2400">
        <a:latin typeface="+mj-lt"/>
        <a:ea typeface="+mj-ea"/>
        <a:cs typeface="+mj-cs"/>
        <a:sym typeface="Helvetica Neue"/>
      </a:defRPr>
    </a:lvl8pPr>
    <a:lvl9pPr indent="1828800" defTabSz="508000" latinLnBrk="0">
      <a:lnSpc>
        <a:spcPct val="117999"/>
      </a:lnSpc>
      <a:defRPr sz="24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4833937" y="3065858"/>
            <a:ext cx="14716127" cy="464344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833937" y="7834310"/>
            <a:ext cx="14716127" cy="158948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4833937" y="9709546"/>
            <a:ext cx="14716127" cy="660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864304" indent="-419805" algn="ctr">
              <a:spcBef>
                <a:spcPts val="0"/>
              </a:spcBef>
              <a:defRPr sz="3400"/>
            </a:lvl2pPr>
            <a:lvl3pPr marL="1308804" indent="-419804" algn="ctr">
              <a:spcBef>
                <a:spcPts val="0"/>
              </a:spcBef>
              <a:defRPr sz="3400"/>
            </a:lvl3pPr>
            <a:lvl4pPr marL="1753304" indent="-419804" algn="ctr">
              <a:spcBef>
                <a:spcPts val="0"/>
              </a:spcBef>
              <a:defRPr sz="3400"/>
            </a:lvl4pPr>
            <a:lvl5pPr marL="2197804" indent="-419804" algn="ctr">
              <a:spcBef>
                <a:spcPts val="0"/>
              </a:spcBef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4833937" y="6762353"/>
            <a:ext cx="14716128" cy="9652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3048000" y="762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5307210" y="1654967"/>
            <a:ext cx="13751721" cy="83224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4833937" y="10209609"/>
            <a:ext cx="14716127" cy="2000253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833937" y="12281296"/>
            <a:ext cx="14716127" cy="158948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921693" y="13763625"/>
            <a:ext cx="522755" cy="53657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4833937" y="5298280"/>
            <a:ext cx="14716127" cy="464344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5609" y="1654967"/>
            <a:ext cx="7500940" cy="115728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4387453" y="1654967"/>
            <a:ext cx="7500940" cy="5607847"/>
          </a:xfrm>
          <a:prstGeom prst="rect">
            <a:avLst/>
          </a:prstGeom>
        </p:spPr>
        <p:txBody>
          <a:bodyPr anchor="b"/>
          <a:lstStyle>
            <a:lvl1pPr>
              <a:defRPr sz="9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4387453" y="7459264"/>
            <a:ext cx="7500940" cy="576858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4387453" y="4423171"/>
            <a:ext cx="15609094" cy="884039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12495609" y="4423171"/>
            <a:ext cx="7500940" cy="88403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4387453" y="4423171"/>
            <a:ext cx="7500940" cy="8840394"/>
          </a:xfrm>
          <a:prstGeom prst="rect">
            <a:avLst/>
          </a:prstGeom>
        </p:spPr>
        <p:txBody>
          <a:bodyPr/>
          <a:lstStyle>
            <a:lvl1pPr marL="514348" indent="-514348">
              <a:spcBef>
                <a:spcPts val="5000"/>
              </a:spcBef>
              <a:defRPr sz="4200"/>
            </a:lvl1pPr>
            <a:lvl2pPr marL="857248" indent="-514348">
              <a:spcBef>
                <a:spcPts val="5000"/>
              </a:spcBef>
              <a:defRPr sz="4200"/>
            </a:lvl2pPr>
            <a:lvl3pPr marL="1200149" indent="-514348">
              <a:spcBef>
                <a:spcPts val="5000"/>
              </a:spcBef>
              <a:defRPr sz="4200"/>
            </a:lvl3pPr>
            <a:lvl4pPr marL="1543049" indent="-514349">
              <a:spcBef>
                <a:spcPts val="5000"/>
              </a:spcBef>
              <a:defRPr sz="4200"/>
            </a:lvl4pPr>
            <a:lvl5pPr marL="1885949" indent="-514349">
              <a:spcBef>
                <a:spcPts val="50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4387453" y="2547935"/>
            <a:ext cx="15609094" cy="1014412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5609" y="7923609"/>
            <a:ext cx="7500940" cy="5304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504353" y="2012154"/>
            <a:ext cx="7500940" cy="5304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4387453" y="2012154"/>
            <a:ext cx="7500940" cy="112156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387453" y="138707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5" tIns="71435" rIns="71435" bIns="7143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3610166" y="4724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5" tIns="71435" rIns="71435" bIns="71435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21693" y="13772554"/>
            <a:ext cx="522755" cy="5365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>
            <a:spAutoFit/>
          </a:bodyPr>
          <a:lstStyle>
            <a:lvl1pPr>
              <a:defRPr sz="2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66749" marR="0" indent="-666749" algn="l" defTabSz="912811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111248" marR="0" indent="-666749" algn="l" defTabSz="912811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555748" marR="0" indent="-666748" algn="l" defTabSz="912811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000248" marR="0" indent="-666748" algn="l" defTabSz="912811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444748" marR="0" indent="-666748" algn="l" defTabSz="912811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889248" marR="0" indent="-666748" algn="l" defTabSz="912811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333750" marR="0" indent="-666748" algn="l" defTabSz="912811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778250" marR="0" indent="-666748" algn="l" defTabSz="912811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222750" marR="0" indent="-666750" algn="l" defTabSz="912811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9128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524915" y="2341561"/>
            <a:ext cx="4663471" cy="4663471"/>
          </a:xfrm>
          <a:prstGeom prst="ellipse">
            <a:avLst/>
          </a:prstGeom>
          <a:solidFill>
            <a:srgbClr val="F5D328"/>
          </a:solid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71435" tIns="71435" rIns="71435" bIns="71435" anchor="ctr"/>
          <a:lstStyle/>
          <a:p>
            <a:pPr>
              <a:defRPr sz="3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22" name="Group 122"/>
          <p:cNvGrpSpPr/>
          <p:nvPr/>
        </p:nvGrpSpPr>
        <p:grpSpPr>
          <a:xfrm>
            <a:off x="12191996" y="6873482"/>
            <a:ext cx="1035865" cy="2506890"/>
            <a:chOff x="-1" y="-1"/>
            <a:chExt cx="1035864" cy="2506889"/>
          </a:xfrm>
        </p:grpSpPr>
        <p:sp>
          <p:nvSpPr>
            <p:cNvPr id="120" name="Shape 120"/>
            <p:cNvSpPr/>
            <p:nvPr/>
          </p:nvSpPr>
          <p:spPr>
            <a:xfrm flipV="1">
              <a:off x="-2" y="-2"/>
              <a:ext cx="4" cy="250689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-1" y="292549"/>
              <a:ext cx="1035865" cy="68490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5" tIns="71435" rIns="71435" bIns="71435" numCol="1" anchor="ctr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23" name="Shape 123"/>
          <p:cNvSpPr/>
          <p:nvPr/>
        </p:nvSpPr>
        <p:spPr>
          <a:xfrm>
            <a:off x="2524915" y="10208721"/>
            <a:ext cx="4663471" cy="2443389"/>
          </a:xfrm>
          <a:prstGeom prst="ellipse">
            <a:avLst/>
          </a:prstGeom>
          <a:solidFill>
            <a:srgbClr val="EC5C57"/>
          </a:solidFill>
          <a:ln w="635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71435" tIns="71435" rIns="71435" bIns="71435" anchor="ctr"/>
          <a:lstStyle/>
          <a:p>
            <a:pPr>
              <a:defRPr sz="3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3842687" y="8653009"/>
            <a:ext cx="3542772" cy="25522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>
            <a:off x="7235859" y="5698126"/>
            <a:ext cx="3567740" cy="192187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Shape 126"/>
          <p:cNvSpPr/>
          <p:nvPr/>
        </p:nvSpPr>
        <p:spPr>
          <a:xfrm flipV="1">
            <a:off x="7237134" y="8627433"/>
            <a:ext cx="3566633" cy="205019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Shape 127"/>
          <p:cNvSpPr/>
          <p:nvPr/>
        </p:nvSpPr>
        <p:spPr>
          <a:xfrm>
            <a:off x="3635640" y="4189108"/>
            <a:ext cx="2442019" cy="968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b="1"/>
            </a:lvl1pPr>
          </a:lstStyle>
          <a:p>
            <a:pPr/>
            <a:r>
              <a:t>Thread</a:t>
            </a:r>
          </a:p>
        </p:txBody>
      </p:sp>
      <p:sp>
        <p:nvSpPr>
          <p:cNvPr id="128" name="Shape 128"/>
          <p:cNvSpPr/>
          <p:nvPr/>
        </p:nvSpPr>
        <p:spPr>
          <a:xfrm flipV="1">
            <a:off x="13843700" y="4171663"/>
            <a:ext cx="3348986" cy="267714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1" name="Group 131"/>
          <p:cNvGrpSpPr/>
          <p:nvPr/>
        </p:nvGrpSpPr>
        <p:grpSpPr>
          <a:xfrm>
            <a:off x="17225596" y="338137"/>
            <a:ext cx="4663471" cy="4663471"/>
            <a:chOff x="0" y="0"/>
            <a:chExt cx="4663469" cy="4663469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4663470" cy="4663470"/>
            </a:xfrm>
            <a:prstGeom prst="ellipse">
              <a:avLst/>
            </a:prstGeom>
            <a:solidFill>
              <a:srgbClr val="F5D328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5" tIns="71435" rIns="71435" bIns="71435" numCol="1" anchor="ctr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110724" y="1847547"/>
              <a:ext cx="2442019" cy="968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5" tIns="71435" rIns="71435" bIns="71435" numCol="1" anchor="ctr">
              <a:spAutoFit/>
            </a:bodyPr>
            <a:lstStyle>
              <a:lvl1pPr>
                <a:defRPr b="1"/>
              </a:lvl1pPr>
            </a:lstStyle>
            <a:p>
              <a:pPr/>
              <a:r>
                <a:t>Thread</a:t>
              </a:r>
            </a:p>
          </p:txBody>
        </p:sp>
      </p:grpSp>
      <p:sp>
        <p:nvSpPr>
          <p:cNvPr id="132" name="Shape 132"/>
          <p:cNvSpPr/>
          <p:nvPr/>
        </p:nvSpPr>
        <p:spPr>
          <a:xfrm>
            <a:off x="4207252" y="10946226"/>
            <a:ext cx="1298796" cy="968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b="1"/>
            </a:lvl1pPr>
          </a:lstStyle>
          <a:p>
            <a:pPr/>
            <a:r>
              <a:t>ISR</a:t>
            </a:r>
          </a:p>
        </p:txBody>
      </p:sp>
      <p:sp>
        <p:nvSpPr>
          <p:cNvPr id="133" name="Shape 133"/>
          <p:cNvSpPr/>
          <p:nvPr/>
        </p:nvSpPr>
        <p:spPr>
          <a:xfrm>
            <a:off x="14161556" y="5234156"/>
            <a:ext cx="2526505" cy="62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b="1" sz="3200"/>
            </a:lvl1pPr>
          </a:lstStyle>
          <a:p>
            <a:pPr/>
            <a:r>
              <a:t>timed_wait()</a:t>
            </a:r>
          </a:p>
        </p:txBody>
      </p:sp>
      <p:sp>
        <p:nvSpPr>
          <p:cNvPr id="134" name="Shape 134"/>
          <p:cNvSpPr/>
          <p:nvPr/>
        </p:nvSpPr>
        <p:spPr>
          <a:xfrm>
            <a:off x="8370156" y="6321424"/>
            <a:ext cx="1284087" cy="62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b="1" sz="3200"/>
            </a:lvl1pPr>
          </a:lstStyle>
          <a:p>
            <a:pPr/>
            <a:r>
              <a:t>post()</a:t>
            </a:r>
          </a:p>
        </p:txBody>
      </p:sp>
      <p:sp>
        <p:nvSpPr>
          <p:cNvPr id="135" name="Shape 135"/>
          <p:cNvSpPr/>
          <p:nvPr/>
        </p:nvSpPr>
        <p:spPr>
          <a:xfrm>
            <a:off x="8370156" y="9353354"/>
            <a:ext cx="1284087" cy="62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b="1" sz="3200"/>
            </a:lvl1pPr>
          </a:lstStyle>
          <a:p>
            <a:pPr/>
            <a:r>
              <a:t>post()</a:t>
            </a:r>
          </a:p>
        </p:txBody>
      </p:sp>
      <p:grpSp>
        <p:nvGrpSpPr>
          <p:cNvPr id="138" name="Group 138"/>
          <p:cNvGrpSpPr/>
          <p:nvPr/>
        </p:nvGrpSpPr>
        <p:grpSpPr>
          <a:xfrm>
            <a:off x="17225596" y="5288265"/>
            <a:ext cx="4663471" cy="4663470"/>
            <a:chOff x="0" y="0"/>
            <a:chExt cx="4663469" cy="4663469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4663470" cy="4663470"/>
            </a:xfrm>
            <a:prstGeom prst="ellipse">
              <a:avLst/>
            </a:prstGeom>
            <a:solidFill>
              <a:srgbClr val="F5D328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5" tIns="71435" rIns="71435" bIns="71435" numCol="1" anchor="ctr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110724" y="1847547"/>
              <a:ext cx="2442019" cy="968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5" tIns="71435" rIns="71435" bIns="71435" numCol="1" anchor="ctr">
              <a:spAutoFit/>
            </a:bodyPr>
            <a:lstStyle>
              <a:lvl1pPr>
                <a:defRPr b="1"/>
              </a:lvl1pPr>
            </a:lstStyle>
            <a:p>
              <a:pPr/>
              <a:r>
                <a:t>Thread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17225596" y="10238392"/>
            <a:ext cx="4663471" cy="4663471"/>
            <a:chOff x="0" y="0"/>
            <a:chExt cx="4663469" cy="4663469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4663470" cy="4663470"/>
            </a:xfrm>
            <a:prstGeom prst="ellipse">
              <a:avLst/>
            </a:prstGeom>
            <a:solidFill>
              <a:srgbClr val="F5D328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5" tIns="71435" rIns="71435" bIns="71435" numCol="1" anchor="ctr">
              <a:noAutofit/>
            </a:bodyPr>
            <a:lstStyle/>
            <a:p>
              <a:pPr>
                <a:defRPr sz="3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110724" y="1847547"/>
              <a:ext cx="2442019" cy="968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5" tIns="71435" rIns="71435" bIns="71435" numCol="1" anchor="ctr">
              <a:spAutoFit/>
            </a:bodyPr>
            <a:lstStyle>
              <a:lvl1pPr>
                <a:defRPr b="1"/>
              </a:lvl1pPr>
            </a:lstStyle>
            <a:p>
              <a:pPr/>
              <a:r>
                <a:t>Thread</a:t>
              </a:r>
            </a:p>
          </p:txBody>
        </p:sp>
      </p:grpSp>
      <p:sp>
        <p:nvSpPr>
          <p:cNvPr id="142" name="Shape 142"/>
          <p:cNvSpPr/>
          <p:nvPr/>
        </p:nvSpPr>
        <p:spPr>
          <a:xfrm>
            <a:off x="13879796" y="7702766"/>
            <a:ext cx="309002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14161556" y="7307264"/>
            <a:ext cx="2526505" cy="62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b="1" sz="3200"/>
            </a:lvl1pPr>
          </a:lstStyle>
          <a:p>
            <a:pPr/>
            <a:r>
              <a:t>timed_wait()</a:t>
            </a:r>
          </a:p>
        </p:txBody>
      </p:sp>
      <p:sp>
        <p:nvSpPr>
          <p:cNvPr id="144" name="Shape 144"/>
          <p:cNvSpPr/>
          <p:nvPr/>
        </p:nvSpPr>
        <p:spPr>
          <a:xfrm>
            <a:off x="14161556" y="9549248"/>
            <a:ext cx="2526505" cy="6254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5" tIns="71435" rIns="71435" bIns="71435" anchor="ctr">
            <a:spAutoFit/>
          </a:bodyPr>
          <a:lstStyle>
            <a:lvl1pPr>
              <a:defRPr b="1" sz="3200"/>
            </a:lvl1pPr>
          </a:lstStyle>
          <a:p>
            <a:pPr/>
            <a:r>
              <a:t>timed_wait()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0" indent="0" algn="ctr" defTabSz="9128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0" indent="0" algn="ctr" defTabSz="9128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0" indent="0" algn="ctr" defTabSz="9128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5" tIns="71435" rIns="71435" bIns="71435" numCol="1" spcCol="38100" rtlCol="0" anchor="ctr" upright="0">
        <a:spAutoFit/>
      </a:bodyPr>
      <a:lstStyle>
        <a:defPPr marL="0" marR="0" indent="0" algn="ctr" defTabSz="9128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