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720371" y="1394520"/>
            <a:ext cx="2573304" cy="1709501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909065" y="3116720"/>
            <a:ext cx="2573306" cy="2477631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733071" y="6744562"/>
            <a:ext cx="2573305" cy="1876744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9631756" y="5616481"/>
            <a:ext cx="2573307" cy="1115382"/>
          </a:xfrm>
          <a:prstGeom prst="rect">
            <a:avLst/>
          </a:prstGeom>
          <a:solidFill>
            <a:srgbClr val="EC5C57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781174" y="789132"/>
            <a:ext cx="28290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Low priority thread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2482" y="789132"/>
            <a:ext cx="28290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Reader thread</a:t>
            </a:r>
          </a:p>
        </p:txBody>
      </p:sp>
      <p:sp>
        <p:nvSpPr>
          <p:cNvPr id="125" name="Shape 125"/>
          <p:cNvSpPr/>
          <p:nvPr/>
        </p:nvSpPr>
        <p:spPr>
          <a:xfrm>
            <a:off x="9403792" y="789132"/>
            <a:ext cx="28290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1173652" y="1414952"/>
            <a:ext cx="5" cy="4925826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9" name="Group 129"/>
          <p:cNvGrpSpPr/>
          <p:nvPr/>
        </p:nvGrpSpPr>
        <p:grpSpPr>
          <a:xfrm>
            <a:off x="566129" y="3519071"/>
            <a:ext cx="1215053" cy="497963"/>
            <a:chOff x="0" y="-1"/>
            <a:chExt cx="1215052" cy="497961"/>
          </a:xfrm>
        </p:grpSpPr>
        <p:sp>
          <p:nvSpPr>
            <p:cNvPr id="127" name="Shape 127"/>
            <p:cNvSpPr/>
            <p:nvPr/>
          </p:nvSpPr>
          <p:spPr>
            <a:xfrm>
              <a:off x="0" y="-2"/>
              <a:ext cx="1215053" cy="4979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77528"/>
              <a:ext cx="1215053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1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1044113" y="1419923"/>
            <a:ext cx="259081" cy="5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4610256" y="5610129"/>
            <a:ext cx="4793540" cy="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8446963" y="6738215"/>
            <a:ext cx="95683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610256" y="3110367"/>
            <a:ext cx="982230" cy="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5592482" y="2742068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sem.wait()</a:t>
            </a:r>
          </a:p>
        </p:txBody>
      </p:sp>
      <p:sp>
        <p:nvSpPr>
          <p:cNvPr id="135" name="Shape 135"/>
          <p:cNvSpPr/>
          <p:nvPr/>
        </p:nvSpPr>
        <p:spPr>
          <a:xfrm>
            <a:off x="9625406" y="6369911"/>
            <a:ext cx="258600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sem.post()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1913313" y="1451676"/>
            <a:ext cx="1" cy="163329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 flipV="1">
            <a:off x="4482369" y="1451676"/>
            <a:ext cx="1" cy="163329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 flipV="1">
            <a:off x="1913314" y="5610132"/>
            <a:ext cx="1" cy="301752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 flipV="1">
            <a:off x="4482370" y="5610131"/>
            <a:ext cx="1" cy="301752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 flipV="1">
            <a:off x="9397441" y="12113724"/>
            <a:ext cx="2" cy="187057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 flipV="1">
            <a:off x="5720371" y="3110369"/>
            <a:ext cx="1" cy="36278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 flipV="1">
            <a:off x="8300024" y="3084969"/>
            <a:ext cx="1" cy="36278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