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1"/>
            <a:ext cx="14716127" cy="15894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4833937" y="8947546"/>
            <a:ext cx="14716127" cy="66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4833937" y="6000353"/>
            <a:ext cx="14716127" cy="9652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2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7"/>
            <a:ext cx="13751721" cy="83224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7" cy="15894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7"/>
            <a:ext cx="7500939" cy="115728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4"/>
            <a:ext cx="7500939" cy="57685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387453" y="3661171"/>
            <a:ext cx="15609094" cy="8840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39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39" cy="8840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465363" indent="-465363">
              <a:spcBef>
                <a:spcPts val="4500"/>
              </a:spcBef>
              <a:defRPr sz="3800"/>
            </a:lvl1pPr>
            <a:lvl2pPr marL="808263" indent="-465363">
              <a:spcBef>
                <a:spcPts val="4500"/>
              </a:spcBef>
              <a:defRPr sz="3800"/>
            </a:lvl2pPr>
            <a:lvl3pPr marL="1151164" indent="-465363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9" cy="5304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5"/>
            <a:ext cx="7500940" cy="5304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5"/>
            <a:ext cx="7500939" cy="112156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marR="0" indent="-617361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061860" marR="0" indent="-617361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506360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950860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395360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839860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84361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728861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73361" marR="0" indent="-617361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524915" y="1579561"/>
            <a:ext cx="4663470" cy="4663470"/>
          </a:xfrm>
          <a:prstGeom prst="ellipse">
            <a:avLst/>
          </a:prstGeom>
          <a:solidFill>
            <a:srgbClr val="F5D328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71436" tIns="71436" rIns="71436" bIns="71436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7225596" y="1579561"/>
            <a:ext cx="4663469" cy="4663470"/>
          </a:xfrm>
          <a:prstGeom prst="ellipse">
            <a:avLst/>
          </a:prstGeom>
          <a:solidFill>
            <a:srgbClr val="F5D328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71436" tIns="71436" rIns="71436" bIns="71436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23" name="Group 123"/>
          <p:cNvGrpSpPr/>
          <p:nvPr/>
        </p:nvGrpSpPr>
        <p:grpSpPr>
          <a:xfrm>
            <a:off x="12191998" y="6111483"/>
            <a:ext cx="1035863" cy="2506887"/>
            <a:chOff x="0" y="0"/>
            <a:chExt cx="1035862" cy="2506886"/>
          </a:xfrm>
        </p:grpSpPr>
        <p:sp>
          <p:nvSpPr>
            <p:cNvPr id="121" name="Shape 121"/>
            <p:cNvSpPr/>
            <p:nvPr/>
          </p:nvSpPr>
          <p:spPr>
            <a:xfrm flipV="1">
              <a:off x="-1" y="-1"/>
              <a:ext cx="3" cy="2506888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292549"/>
              <a:ext cx="1035862" cy="6849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4" name="Shape 124"/>
          <p:cNvSpPr/>
          <p:nvPr/>
        </p:nvSpPr>
        <p:spPr>
          <a:xfrm>
            <a:off x="2524915" y="9446721"/>
            <a:ext cx="4663470" cy="2443387"/>
          </a:xfrm>
          <a:prstGeom prst="ellipse">
            <a:avLst/>
          </a:prstGeom>
          <a:solidFill>
            <a:srgbClr val="EC5C57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71436" tIns="71436" rIns="71436" bIns="71436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7225596" y="9446721"/>
            <a:ext cx="4663469" cy="2443387"/>
          </a:xfrm>
          <a:prstGeom prst="ellipse">
            <a:avLst/>
          </a:prstGeom>
          <a:solidFill>
            <a:srgbClr val="EC5C57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71436" tIns="71436" rIns="71436" bIns="71436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V="1">
            <a:off x="13840812" y="4897456"/>
            <a:ext cx="3353037" cy="194416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hape 127"/>
          <p:cNvSpPr/>
          <p:nvPr/>
        </p:nvSpPr>
        <p:spPr>
          <a:xfrm>
            <a:off x="13839496" y="7903391"/>
            <a:ext cx="3544802" cy="20289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>
            <a:off x="7235860" y="4936126"/>
            <a:ext cx="3567739" cy="192187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 flipV="1">
            <a:off x="7237134" y="7865433"/>
            <a:ext cx="3566632" cy="205019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hape 130"/>
          <p:cNvSpPr/>
          <p:nvPr/>
        </p:nvSpPr>
        <p:spPr>
          <a:xfrm>
            <a:off x="3720322" y="3458857"/>
            <a:ext cx="2272655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131" name="Shape 131"/>
          <p:cNvSpPr/>
          <p:nvPr/>
        </p:nvSpPr>
        <p:spPr>
          <a:xfrm>
            <a:off x="18421002" y="3458857"/>
            <a:ext cx="2272655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132" name="Shape 132"/>
          <p:cNvSpPr/>
          <p:nvPr/>
        </p:nvSpPr>
        <p:spPr>
          <a:xfrm>
            <a:off x="4249592" y="10215975"/>
            <a:ext cx="1214115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33" name="Shape 133"/>
          <p:cNvSpPr/>
          <p:nvPr/>
        </p:nvSpPr>
        <p:spPr>
          <a:xfrm>
            <a:off x="18950272" y="10215975"/>
            <a:ext cx="1214115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34" name="Shape 134"/>
          <p:cNvSpPr/>
          <p:nvPr/>
        </p:nvSpPr>
        <p:spPr>
          <a:xfrm>
            <a:off x="14161238" y="4440236"/>
            <a:ext cx="2696258" cy="28860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wait()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timed_wait()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try_wait()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value()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initial_value()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max_value()</a:t>
            </a:r>
          </a:p>
        </p:txBody>
      </p:sp>
      <p:sp>
        <p:nvSpPr>
          <p:cNvPr id="135" name="Shape 135"/>
          <p:cNvSpPr/>
          <p:nvPr/>
        </p:nvSpPr>
        <p:spPr>
          <a:xfrm>
            <a:off x="14161238" y="7632528"/>
            <a:ext cx="2696257" cy="1971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try_wait()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value()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initial_value()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max_value()</a:t>
            </a:r>
          </a:p>
        </p:txBody>
      </p:sp>
      <p:sp>
        <p:nvSpPr>
          <p:cNvPr id="136" name="Shape 136"/>
          <p:cNvSpPr/>
          <p:nvPr/>
        </p:nvSpPr>
        <p:spPr>
          <a:xfrm>
            <a:off x="8193341" y="4886323"/>
            <a:ext cx="1637717" cy="1971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create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destroy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post()</a:t>
            </a:r>
          </a:p>
          <a:p>
            <a:pPr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reset()</a:t>
            </a:r>
          </a:p>
        </p:txBody>
      </p:sp>
      <p:sp>
        <p:nvSpPr>
          <p:cNvPr id="137" name="Shape 137"/>
          <p:cNvSpPr/>
          <p:nvPr/>
        </p:nvSpPr>
        <p:spPr>
          <a:xfrm>
            <a:off x="8405421" y="8604053"/>
            <a:ext cx="1213557" cy="6000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post()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