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11839" y="1322069"/>
            <a:ext cx="7935385" cy="4947337"/>
          </a:xfrm>
          <a:prstGeom prst="roundRect">
            <a:avLst>
              <a:gd name="adj" fmla="val 19426"/>
            </a:avLst>
          </a:pr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 w="63500"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655194" y="4635450"/>
            <a:ext cx="784867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14" name="Shape 114"/>
          <p:cNvSpPr/>
          <p:nvPr/>
        </p:nvSpPr>
        <p:spPr>
          <a:xfrm>
            <a:off x="2283713" y="392697"/>
            <a:ext cx="457657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The µOS++ RTOS</a:t>
            </a:r>
          </a:p>
        </p:txBody>
      </p:sp>
      <p:sp>
        <p:nvSpPr>
          <p:cNvPr id="115" name="Shape 115"/>
          <p:cNvSpPr/>
          <p:nvPr/>
        </p:nvSpPr>
        <p:spPr>
          <a:xfrm>
            <a:off x="647662" y="2956535"/>
            <a:ext cx="784867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16" name="Shape 116"/>
          <p:cNvSpPr/>
          <p:nvPr/>
        </p:nvSpPr>
        <p:spPr>
          <a:xfrm>
            <a:off x="1974299" y="1791957"/>
            <a:ext cx="519540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CMSIS++ RTOS API</a:t>
            </a:r>
          </a:p>
        </p:txBody>
      </p:sp>
      <p:sp>
        <p:nvSpPr>
          <p:cNvPr id="117" name="Shape 117"/>
          <p:cNvSpPr/>
          <p:nvPr/>
        </p:nvSpPr>
        <p:spPr>
          <a:xfrm>
            <a:off x="1081529" y="3191217"/>
            <a:ext cx="6980943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µOS++ synchronisation objects (mutex, etc)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72662" y="5149277"/>
            <a:ext cx="459867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µOS++ scheduler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