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6585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03200" y="1137274"/>
            <a:ext cx="8788400" cy="5222465"/>
          </a:xfrm>
          <a:prstGeom prst="roundRect">
            <a:avLst>
              <a:gd name="adj" fmla="val 14601"/>
            </a:avLst>
          </a:prstGeom>
          <a:solidFill>
            <a:srgbClr val="FFFFFF">
              <a:alpha val="31678"/>
            </a:srgbClr>
          </a:solidFill>
          <a:ln w="25400">
            <a:solidFill>
              <a:schemeClr val="accent1">
                <a:alpha val="31678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 flipH="1">
            <a:off x="723238" y="2929333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 flipH="1">
            <a:off x="632417" y="3581773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546255" y="4243738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8" name="Group 118"/>
          <p:cNvGrpSpPr/>
          <p:nvPr/>
        </p:nvGrpSpPr>
        <p:grpSpPr>
          <a:xfrm>
            <a:off x="5072241" y="2249616"/>
            <a:ext cx="3555728" cy="1314406"/>
            <a:chOff x="0" y="0"/>
            <a:chExt cx="3555727" cy="1314405"/>
          </a:xfrm>
        </p:grpSpPr>
        <p:sp>
          <p:nvSpPr>
            <p:cNvPr id="116" name="Shape 116"/>
            <p:cNvSpPr/>
            <p:nvPr/>
          </p:nvSpPr>
          <p:spPr>
            <a:xfrm flipH="1">
              <a:off x="-1" y="-1"/>
              <a:ext cx="3555729" cy="131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0CA4A"/>
                </a:gs>
                <a:gs pos="100000">
                  <a:srgbClr val="DAFFA3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18417" y="0"/>
              <a:ext cx="333731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lwip.xpack</a:t>
              </a:r>
            </a:p>
          </p:txBody>
        </p:sp>
      </p:grpSp>
      <p:sp>
        <p:nvSpPr>
          <p:cNvPr id="119" name="Shape 119"/>
          <p:cNvSpPr/>
          <p:nvPr/>
        </p:nvSpPr>
        <p:spPr>
          <a:xfrm flipH="1">
            <a:off x="4958268" y="2911581"/>
            <a:ext cx="3555730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>
            <a:off x="4844297" y="3591298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 flipH="1">
            <a:off x="4724215" y="4235511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930355" y="4230749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arm-cmsis.xpack</a:t>
            </a:r>
          </a:p>
        </p:txBody>
      </p:sp>
      <p:sp>
        <p:nvSpPr>
          <p:cNvPr id="123" name="Shape 123"/>
          <p:cNvSpPr/>
          <p:nvPr/>
        </p:nvSpPr>
        <p:spPr>
          <a:xfrm>
            <a:off x="5181450" y="2906819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stm32f4-hal.xpack</a:t>
            </a:r>
          </a:p>
        </p:txBody>
      </p:sp>
      <p:sp>
        <p:nvSpPr>
          <p:cNvPr id="124" name="Shape 124"/>
          <p:cNvSpPr/>
          <p:nvPr/>
        </p:nvSpPr>
        <p:spPr>
          <a:xfrm>
            <a:off x="5067478" y="3586535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stm32f4-cmsis.xpack</a:t>
            </a:r>
          </a:p>
        </p:txBody>
      </p:sp>
      <p:sp>
        <p:nvSpPr>
          <p:cNvPr id="125" name="Shape 125"/>
          <p:cNvSpPr/>
          <p:nvPr/>
        </p:nvSpPr>
        <p:spPr>
          <a:xfrm>
            <a:off x="769436" y="4230749"/>
            <a:ext cx="3337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cmsis-plus.xpack</a:t>
            </a:r>
          </a:p>
        </p:txBody>
      </p:sp>
      <p:sp>
        <p:nvSpPr>
          <p:cNvPr id="126" name="Shape 126"/>
          <p:cNvSpPr/>
          <p:nvPr/>
        </p:nvSpPr>
        <p:spPr>
          <a:xfrm>
            <a:off x="832448" y="3586535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micro-os-plus.xpack</a:t>
            </a:r>
          </a:p>
        </p:txBody>
      </p:sp>
      <p:sp>
        <p:nvSpPr>
          <p:cNvPr id="127" name="Shape 127"/>
          <p:cNvSpPr/>
          <p:nvPr/>
        </p:nvSpPr>
        <p:spPr>
          <a:xfrm>
            <a:off x="946420" y="2924570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usb-drivers.xpack</a:t>
            </a:r>
          </a:p>
        </p:txBody>
      </p:sp>
      <p:sp>
        <p:nvSpPr>
          <p:cNvPr id="128" name="Shape 128"/>
          <p:cNvSpPr/>
          <p:nvPr/>
        </p:nvSpPr>
        <p:spPr>
          <a:xfrm>
            <a:off x="3492192" y="2352157"/>
            <a:ext cx="35194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...</a:t>
            </a:r>
          </a:p>
        </p:txBody>
      </p:sp>
      <p:sp>
        <p:nvSpPr>
          <p:cNvPr id="129" name="Shape 129"/>
          <p:cNvSpPr/>
          <p:nvPr/>
        </p:nvSpPr>
        <p:spPr>
          <a:xfrm>
            <a:off x="7761227" y="1707326"/>
            <a:ext cx="35194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...</a:t>
            </a:r>
          </a:p>
        </p:txBody>
      </p:sp>
      <p:sp>
        <p:nvSpPr>
          <p:cNvPr id="130" name="Shape 130"/>
          <p:cNvSpPr/>
          <p:nvPr/>
        </p:nvSpPr>
        <p:spPr>
          <a:xfrm>
            <a:off x="1757605" y="116032"/>
            <a:ext cx="563636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3600"/>
              <a:t>The µOS++ packages </a:t>
            </a:r>
          </a:p>
        </p:txBody>
      </p:sp>
      <p:sp>
        <p:nvSpPr>
          <p:cNvPr id="131" name="Shape 131"/>
          <p:cNvSpPr/>
          <p:nvPr/>
        </p:nvSpPr>
        <p:spPr>
          <a:xfrm>
            <a:off x="541492" y="5571132"/>
            <a:ext cx="35557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Original content</a:t>
            </a:r>
          </a:p>
        </p:txBody>
      </p:sp>
      <p:sp>
        <p:nvSpPr>
          <p:cNvPr id="132" name="Shape 132"/>
          <p:cNvSpPr/>
          <p:nvPr/>
        </p:nvSpPr>
        <p:spPr>
          <a:xfrm>
            <a:off x="4711936" y="5571132"/>
            <a:ext cx="35557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</a:t>
            </a:r>
            <a:r>
              <a:rPr baseline="31999"/>
              <a:t>rd</a:t>
            </a:r>
            <a:r>
              <a:t> party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83" y="2929333"/>
            <a:ext cx="519984" cy="5199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62" y="3591298"/>
            <a:ext cx="519984" cy="5199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38" y="4258315"/>
            <a:ext cx="519984" cy="5199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58" y="4243739"/>
            <a:ext cx="519984" cy="5199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42" y="3596891"/>
            <a:ext cx="519984" cy="5199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76" y="2911581"/>
            <a:ext cx="519984" cy="5199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997" y="2259059"/>
            <a:ext cx="519984" cy="5199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55" y="2263109"/>
            <a:ext cx="519984" cy="5199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23" y="1640733"/>
            <a:ext cx="519984" cy="5199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Liviu Ionescu</cp:lastModifiedBy>
  <cp:revision>5</cp:revision>
  <dcterms:modified xsi:type="dcterms:W3CDTF">2016-03-09T19:03:45Z</dcterms:modified>
</cp:coreProperties>
</file>