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740832" indent="-296332" algn="ctr">
              <a:spcBef>
                <a:spcPts val="0"/>
              </a:spcBef>
              <a:defRPr sz="2400"/>
            </a:lvl2pPr>
            <a:lvl3pPr marL="1185332" indent="-296332" algn="ctr">
              <a:spcBef>
                <a:spcPts val="0"/>
              </a:spcBef>
              <a:defRPr sz="2400"/>
            </a:lvl3pPr>
            <a:lvl4pPr marL="1629833" indent="-296332" algn="ctr">
              <a:spcBef>
                <a:spcPts val="0"/>
              </a:spcBef>
              <a:defRPr sz="2400"/>
            </a:lvl4pPr>
            <a:lvl5pPr marL="2074333" indent="-296333" algn="ctr">
              <a:spcBef>
                <a:spcPts val="0"/>
              </a:spcBef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4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5720369" y="6880169"/>
            <a:ext cx="2573306" cy="1876744"/>
          </a:xfrm>
          <a:prstGeom prst="rect">
            <a:avLst/>
          </a:prstGeom>
          <a:solidFill>
            <a:srgbClr val="F5D328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0" name="Shape 120"/>
          <p:cNvSpPr/>
          <p:nvPr/>
        </p:nvSpPr>
        <p:spPr>
          <a:xfrm>
            <a:off x="9531677" y="2335271"/>
            <a:ext cx="2573306" cy="1670344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1" name="Shape 121"/>
          <p:cNvSpPr/>
          <p:nvPr/>
        </p:nvSpPr>
        <p:spPr>
          <a:xfrm>
            <a:off x="1909065" y="4024662"/>
            <a:ext cx="2573306" cy="1124818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2" name="Shape 122"/>
          <p:cNvSpPr/>
          <p:nvPr/>
        </p:nvSpPr>
        <p:spPr>
          <a:xfrm>
            <a:off x="1909065" y="1394520"/>
            <a:ext cx="2573306" cy="928055"/>
          </a:xfrm>
          <a:prstGeom prst="rect">
            <a:avLst/>
          </a:prstGeom>
          <a:solidFill>
            <a:srgbClr val="70BF41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3" name="Shape 123"/>
          <p:cNvSpPr/>
          <p:nvPr/>
        </p:nvSpPr>
        <p:spPr>
          <a:xfrm>
            <a:off x="1781173" y="823089"/>
            <a:ext cx="282908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Low priority thread</a:t>
            </a:r>
          </a:p>
        </p:txBody>
      </p:sp>
      <p:sp>
        <p:nvSpPr>
          <p:cNvPr id="124" name="Shape 124"/>
          <p:cNvSpPr/>
          <p:nvPr/>
        </p:nvSpPr>
        <p:spPr>
          <a:xfrm>
            <a:off x="9403791" y="1767817"/>
            <a:ext cx="282908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High priority thread</a:t>
            </a:r>
          </a:p>
        </p:txBody>
      </p:sp>
      <p:sp>
        <p:nvSpPr>
          <p:cNvPr id="125" name="Shape 125"/>
          <p:cNvSpPr/>
          <p:nvPr/>
        </p:nvSpPr>
        <p:spPr>
          <a:xfrm flipV="1">
            <a:off x="1173651" y="1414954"/>
            <a:ext cx="6" cy="4925825"/>
          </a:xfrm>
          <a:prstGeom prst="line">
            <a:avLst/>
          </a:prstGeom>
          <a:ln w="63500">
            <a:solidFill>
              <a:srgbClr val="000000"/>
            </a:solidFill>
            <a:miter lim="400000"/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28" name="Group 128"/>
          <p:cNvGrpSpPr/>
          <p:nvPr/>
        </p:nvGrpSpPr>
        <p:grpSpPr>
          <a:xfrm>
            <a:off x="566129" y="3519071"/>
            <a:ext cx="1215053" cy="497963"/>
            <a:chOff x="0" y="-1"/>
            <a:chExt cx="1215052" cy="497961"/>
          </a:xfrm>
        </p:grpSpPr>
        <p:sp>
          <p:nvSpPr>
            <p:cNvPr id="126" name="Shape 126"/>
            <p:cNvSpPr/>
            <p:nvPr/>
          </p:nvSpPr>
          <p:spPr>
            <a:xfrm>
              <a:off x="0" y="-2"/>
              <a:ext cx="1215053" cy="49796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16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27" name="Shape 127"/>
            <p:cNvSpPr/>
            <p:nvPr/>
          </p:nvSpPr>
          <p:spPr>
            <a:xfrm>
              <a:off x="0" y="77528"/>
              <a:ext cx="1215053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16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Time</a:t>
              </a:r>
            </a:p>
          </p:txBody>
        </p:sp>
      </p:grpSp>
      <p:sp>
        <p:nvSpPr>
          <p:cNvPr id="129" name="Shape 129"/>
          <p:cNvSpPr/>
          <p:nvPr/>
        </p:nvSpPr>
        <p:spPr>
          <a:xfrm>
            <a:off x="1044113" y="1419921"/>
            <a:ext cx="259081" cy="5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0" name="Shape 130"/>
          <p:cNvSpPr/>
          <p:nvPr/>
        </p:nvSpPr>
        <p:spPr>
          <a:xfrm>
            <a:off x="4610252" y="2328920"/>
            <a:ext cx="4793541" cy="5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1" name="Shape 131"/>
          <p:cNvSpPr/>
          <p:nvPr/>
        </p:nvSpPr>
        <p:spPr>
          <a:xfrm>
            <a:off x="4610252" y="4018310"/>
            <a:ext cx="4793541" cy="4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2" name="Shape 132"/>
          <p:cNvSpPr/>
          <p:nvPr/>
        </p:nvSpPr>
        <p:spPr>
          <a:xfrm>
            <a:off x="8418386" y="6873819"/>
            <a:ext cx="982230" cy="4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3" name="Shape 133"/>
          <p:cNvSpPr/>
          <p:nvPr/>
        </p:nvSpPr>
        <p:spPr>
          <a:xfrm>
            <a:off x="1781176" y="1640815"/>
            <a:ext cx="2829082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mx.lock()</a:t>
            </a:r>
          </a:p>
        </p:txBody>
      </p:sp>
      <p:sp>
        <p:nvSpPr>
          <p:cNvPr id="134" name="Shape 134"/>
          <p:cNvSpPr/>
          <p:nvPr/>
        </p:nvSpPr>
        <p:spPr>
          <a:xfrm>
            <a:off x="9403791" y="3675410"/>
            <a:ext cx="2829082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mx.lock()</a:t>
            </a:r>
          </a:p>
        </p:txBody>
      </p:sp>
      <p:sp>
        <p:nvSpPr>
          <p:cNvPr id="135" name="Shape 135"/>
          <p:cNvSpPr/>
          <p:nvPr/>
        </p:nvSpPr>
        <p:spPr>
          <a:xfrm>
            <a:off x="9531677" y="5168529"/>
            <a:ext cx="2573306" cy="1670344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6" name="Shape 136"/>
          <p:cNvSpPr/>
          <p:nvPr/>
        </p:nvSpPr>
        <p:spPr>
          <a:xfrm>
            <a:off x="1781176" y="4812927"/>
            <a:ext cx="2829082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mx.unlock()</a:t>
            </a:r>
          </a:p>
        </p:txBody>
      </p:sp>
      <p:sp>
        <p:nvSpPr>
          <p:cNvPr id="137" name="Shape 137"/>
          <p:cNvSpPr/>
          <p:nvPr/>
        </p:nvSpPr>
        <p:spPr>
          <a:xfrm>
            <a:off x="9403791" y="5760825"/>
            <a:ext cx="2829082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mx.unlock()</a:t>
            </a:r>
          </a:p>
        </p:txBody>
      </p:sp>
      <p:sp>
        <p:nvSpPr>
          <p:cNvPr id="138" name="Shape 138"/>
          <p:cNvSpPr/>
          <p:nvPr/>
        </p:nvSpPr>
        <p:spPr>
          <a:xfrm>
            <a:off x="5589306" y="8420361"/>
            <a:ext cx="2829082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suspend()</a:t>
            </a:r>
          </a:p>
        </p:txBody>
      </p:sp>
      <p:sp>
        <p:nvSpPr>
          <p:cNvPr id="139" name="Shape 139"/>
          <p:cNvSpPr/>
          <p:nvPr/>
        </p:nvSpPr>
        <p:spPr>
          <a:xfrm>
            <a:off x="5318435" y="6358199"/>
            <a:ext cx="337717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Medium priority thread</a:t>
            </a:r>
          </a:p>
        </p:txBody>
      </p:sp>
      <p:sp>
        <p:nvSpPr>
          <p:cNvPr id="140" name="Shape 140"/>
          <p:cNvSpPr/>
          <p:nvPr/>
        </p:nvSpPr>
        <p:spPr>
          <a:xfrm>
            <a:off x="4610252" y="5155825"/>
            <a:ext cx="4793541" cy="5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1" name="Shape 141"/>
          <p:cNvSpPr/>
          <p:nvPr/>
        </p:nvSpPr>
        <p:spPr>
          <a:xfrm>
            <a:off x="2011548" y="2926113"/>
            <a:ext cx="2368340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Same thread but with temporary high priority</a:t>
            </a:r>
          </a:p>
        </p:txBody>
      </p:sp>
      <p:sp>
        <p:nvSpPr>
          <p:cNvPr id="142" name="Shape 142"/>
          <p:cNvSpPr/>
          <p:nvPr/>
        </p:nvSpPr>
        <p:spPr>
          <a:xfrm flipV="1">
            <a:off x="1906641" y="2322571"/>
            <a:ext cx="1" cy="1695744"/>
          </a:xfrm>
          <a:prstGeom prst="line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3" name="Shape 143"/>
          <p:cNvSpPr/>
          <p:nvPr/>
        </p:nvSpPr>
        <p:spPr>
          <a:xfrm flipV="1">
            <a:off x="4482370" y="2322571"/>
            <a:ext cx="1" cy="1695744"/>
          </a:xfrm>
          <a:prstGeom prst="line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4" name="Shape 144"/>
          <p:cNvSpPr/>
          <p:nvPr/>
        </p:nvSpPr>
        <p:spPr>
          <a:xfrm flipV="1">
            <a:off x="9525327" y="4018314"/>
            <a:ext cx="1" cy="1137515"/>
          </a:xfrm>
          <a:prstGeom prst="line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5" name="Shape 145"/>
          <p:cNvSpPr/>
          <p:nvPr/>
        </p:nvSpPr>
        <p:spPr>
          <a:xfrm flipV="1">
            <a:off x="12107403" y="4018315"/>
            <a:ext cx="1" cy="1137515"/>
          </a:xfrm>
          <a:prstGeom prst="line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