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5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5720369" y="4024662"/>
            <a:ext cx="2573306" cy="1876745"/>
          </a:xfrm>
          <a:prstGeom prst="rect">
            <a:avLst/>
          </a:prstGeom>
          <a:solidFill>
            <a:srgbClr val="F5D328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9531677" y="2335271"/>
            <a:ext cx="2573306" cy="167034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21" name="Shape 121"/>
          <p:cNvSpPr/>
          <p:nvPr/>
        </p:nvSpPr>
        <p:spPr>
          <a:xfrm>
            <a:off x="1909065" y="5914104"/>
            <a:ext cx="2573306" cy="1124819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2" name="Shape 122"/>
          <p:cNvSpPr/>
          <p:nvPr/>
        </p:nvSpPr>
        <p:spPr>
          <a:xfrm>
            <a:off x="1909065" y="1394520"/>
            <a:ext cx="2573306" cy="928056"/>
          </a:xfrm>
          <a:prstGeom prst="rect">
            <a:avLst/>
          </a:prstGeom>
          <a:solidFill>
            <a:srgbClr val="70BF41"/>
          </a:solidFill>
          <a:ln w="12700">
            <a:solidFill>
              <a:srgbClr val="000000"/>
            </a:solidFill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23" name="Shape 123"/>
          <p:cNvSpPr/>
          <p:nvPr/>
        </p:nvSpPr>
        <p:spPr>
          <a:xfrm>
            <a:off x="1781173" y="823089"/>
            <a:ext cx="28290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Low priority thread</a:t>
            </a:r>
          </a:p>
        </p:txBody>
      </p:sp>
      <p:sp>
        <p:nvSpPr>
          <p:cNvPr id="124" name="Shape 124"/>
          <p:cNvSpPr/>
          <p:nvPr/>
        </p:nvSpPr>
        <p:spPr>
          <a:xfrm>
            <a:off x="9403791" y="1767817"/>
            <a:ext cx="282908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High priority thread</a:t>
            </a:r>
          </a:p>
        </p:txBody>
      </p:sp>
      <p:sp>
        <p:nvSpPr>
          <p:cNvPr id="125" name="Shape 125"/>
          <p:cNvSpPr/>
          <p:nvPr/>
        </p:nvSpPr>
        <p:spPr>
          <a:xfrm flipV="1">
            <a:off x="1173652" y="1414952"/>
            <a:ext cx="6" cy="4925827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8" name="Group 128"/>
          <p:cNvGrpSpPr/>
          <p:nvPr/>
        </p:nvGrpSpPr>
        <p:grpSpPr>
          <a:xfrm>
            <a:off x="566128" y="3519069"/>
            <a:ext cx="1215055" cy="497966"/>
            <a:chOff x="0" y="-1"/>
            <a:chExt cx="1215053" cy="497965"/>
          </a:xfrm>
        </p:grpSpPr>
        <p:sp>
          <p:nvSpPr>
            <p:cNvPr id="126" name="Shape 126"/>
            <p:cNvSpPr/>
            <p:nvPr/>
          </p:nvSpPr>
          <p:spPr>
            <a:xfrm>
              <a:off x="-1" y="-2"/>
              <a:ext cx="1215055" cy="49796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1" sz="1600"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127" name="Shape 127"/>
            <p:cNvSpPr/>
            <p:nvPr/>
          </p:nvSpPr>
          <p:spPr>
            <a:xfrm>
              <a:off x="-1" y="77529"/>
              <a:ext cx="121505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1" sz="1600"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129" name="Shape 129"/>
          <p:cNvSpPr/>
          <p:nvPr/>
        </p:nvSpPr>
        <p:spPr>
          <a:xfrm>
            <a:off x="1044113" y="1419923"/>
            <a:ext cx="259081" cy="6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Shape 130"/>
          <p:cNvSpPr/>
          <p:nvPr/>
        </p:nvSpPr>
        <p:spPr>
          <a:xfrm>
            <a:off x="4610251" y="2328921"/>
            <a:ext cx="4793542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131"/>
          <p:cNvSpPr/>
          <p:nvPr/>
        </p:nvSpPr>
        <p:spPr>
          <a:xfrm>
            <a:off x="4610253" y="7045269"/>
            <a:ext cx="4793542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Shape 132"/>
          <p:cNvSpPr/>
          <p:nvPr/>
        </p:nvSpPr>
        <p:spPr>
          <a:xfrm>
            <a:off x="4610255" y="5907752"/>
            <a:ext cx="982230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Shape 133"/>
          <p:cNvSpPr/>
          <p:nvPr/>
        </p:nvSpPr>
        <p:spPr>
          <a:xfrm>
            <a:off x="8421561" y="4018312"/>
            <a:ext cx="982230" cy="5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Shape 134"/>
          <p:cNvSpPr/>
          <p:nvPr/>
        </p:nvSpPr>
        <p:spPr>
          <a:xfrm>
            <a:off x="1781175" y="1640814"/>
            <a:ext cx="282908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mx.lock()</a:t>
            </a:r>
          </a:p>
        </p:txBody>
      </p:sp>
      <p:sp>
        <p:nvSpPr>
          <p:cNvPr id="135" name="Shape 135"/>
          <p:cNvSpPr/>
          <p:nvPr/>
        </p:nvSpPr>
        <p:spPr>
          <a:xfrm>
            <a:off x="9403791" y="3675412"/>
            <a:ext cx="282908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mx.lock()</a:t>
            </a:r>
          </a:p>
        </p:txBody>
      </p:sp>
      <p:sp>
        <p:nvSpPr>
          <p:cNvPr id="136" name="Shape 136"/>
          <p:cNvSpPr/>
          <p:nvPr/>
        </p:nvSpPr>
        <p:spPr>
          <a:xfrm>
            <a:off x="9531677" y="7057969"/>
            <a:ext cx="2573306" cy="167034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37" name="Shape 137"/>
          <p:cNvSpPr/>
          <p:nvPr/>
        </p:nvSpPr>
        <p:spPr>
          <a:xfrm>
            <a:off x="1781173" y="6702369"/>
            <a:ext cx="282908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mx.unlock()</a:t>
            </a:r>
          </a:p>
        </p:txBody>
      </p:sp>
      <p:sp>
        <p:nvSpPr>
          <p:cNvPr id="138" name="Shape 138"/>
          <p:cNvSpPr/>
          <p:nvPr/>
        </p:nvSpPr>
        <p:spPr>
          <a:xfrm>
            <a:off x="9403788" y="7621791"/>
            <a:ext cx="282908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mx.unlock()</a:t>
            </a:r>
          </a:p>
        </p:txBody>
      </p:sp>
      <p:sp>
        <p:nvSpPr>
          <p:cNvPr id="139" name="Shape 139"/>
          <p:cNvSpPr/>
          <p:nvPr/>
        </p:nvSpPr>
        <p:spPr>
          <a:xfrm>
            <a:off x="5592483" y="5564854"/>
            <a:ext cx="2829083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16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suspend()</a:t>
            </a:r>
          </a:p>
        </p:txBody>
      </p:sp>
      <p:sp>
        <p:nvSpPr>
          <p:cNvPr id="140" name="Shape 140"/>
          <p:cNvSpPr/>
          <p:nvPr/>
        </p:nvSpPr>
        <p:spPr>
          <a:xfrm>
            <a:off x="5318435" y="3502692"/>
            <a:ext cx="337717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1" sz="2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Medium priority thread</a:t>
            </a:r>
          </a:p>
        </p:txBody>
      </p:sp>
      <p:sp>
        <p:nvSpPr>
          <p:cNvPr id="141" name="Shape 141"/>
          <p:cNvSpPr/>
          <p:nvPr/>
        </p:nvSpPr>
        <p:spPr>
          <a:xfrm flipV="1">
            <a:off x="1910637" y="2322571"/>
            <a:ext cx="2" cy="3585186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142"/>
          <p:cNvSpPr/>
          <p:nvPr/>
        </p:nvSpPr>
        <p:spPr>
          <a:xfrm flipV="1">
            <a:off x="4482369" y="2322571"/>
            <a:ext cx="2" cy="3585186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Shape 143"/>
          <p:cNvSpPr/>
          <p:nvPr/>
        </p:nvSpPr>
        <p:spPr>
          <a:xfrm flipV="1">
            <a:off x="9531677" y="4018312"/>
            <a:ext cx="2" cy="3026961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Shape 144"/>
          <p:cNvSpPr/>
          <p:nvPr/>
        </p:nvSpPr>
        <p:spPr>
          <a:xfrm flipV="1">
            <a:off x="12103409" y="4018312"/>
            <a:ext cx="2" cy="3026961"/>
          </a:xfrm>
          <a:prstGeom prst="line">
            <a:avLst/>
          </a:prstGeom>
          <a:ln w="12700">
            <a:solidFill>
              <a:srgbClr val="000000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