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3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909065" y="3116720"/>
            <a:ext cx="2573306" cy="2477630"/>
          </a:xfrm>
          <a:prstGeom prst="rect">
            <a:avLst/>
          </a:prstGeom>
          <a:solidFill>
            <a:srgbClr val="70BF4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5720371" y="5607048"/>
            <a:ext cx="2573304" cy="1876743"/>
          </a:xfrm>
          <a:prstGeom prst="rect">
            <a:avLst/>
          </a:prstGeom>
          <a:solidFill>
            <a:srgbClr val="F5D328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9531677" y="2335271"/>
            <a:ext cx="2573306" cy="768753"/>
          </a:xfrm>
          <a:prstGeom prst="rect">
            <a:avLst/>
          </a:prstGeom>
          <a:solidFill>
            <a:srgbClr val="EC5C57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1909065" y="7496488"/>
            <a:ext cx="2573306" cy="1124817"/>
          </a:xfrm>
          <a:prstGeom prst="rect">
            <a:avLst/>
          </a:prstGeom>
          <a:solidFill>
            <a:srgbClr val="70BF4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1909065" y="1394521"/>
            <a:ext cx="2573306" cy="928053"/>
          </a:xfrm>
          <a:prstGeom prst="rect">
            <a:avLst/>
          </a:prstGeom>
          <a:solidFill>
            <a:srgbClr val="70BF4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1781174" y="789132"/>
            <a:ext cx="282908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Low priority thread</a:t>
            </a:r>
          </a:p>
        </p:txBody>
      </p:sp>
      <p:sp>
        <p:nvSpPr>
          <p:cNvPr id="125" name="Shape 125"/>
          <p:cNvSpPr/>
          <p:nvPr/>
        </p:nvSpPr>
        <p:spPr>
          <a:xfrm>
            <a:off x="5592483" y="5041898"/>
            <a:ext cx="28290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High priority thread</a:t>
            </a:r>
          </a:p>
        </p:txBody>
      </p:sp>
      <p:sp>
        <p:nvSpPr>
          <p:cNvPr id="126" name="Shape 126"/>
          <p:cNvSpPr/>
          <p:nvPr/>
        </p:nvSpPr>
        <p:spPr>
          <a:xfrm>
            <a:off x="9403791" y="1767817"/>
            <a:ext cx="28290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ISR</a:t>
            </a:r>
          </a:p>
        </p:txBody>
      </p:sp>
      <p:sp>
        <p:nvSpPr>
          <p:cNvPr id="127" name="Shape 127"/>
          <p:cNvSpPr/>
          <p:nvPr/>
        </p:nvSpPr>
        <p:spPr>
          <a:xfrm flipV="1">
            <a:off x="1173652" y="1414953"/>
            <a:ext cx="4" cy="4925825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0" name="Group 130"/>
          <p:cNvGrpSpPr/>
          <p:nvPr/>
        </p:nvGrpSpPr>
        <p:grpSpPr>
          <a:xfrm>
            <a:off x="566129" y="3519072"/>
            <a:ext cx="1215052" cy="497960"/>
            <a:chOff x="0" y="-1"/>
            <a:chExt cx="1215051" cy="497958"/>
          </a:xfrm>
        </p:grpSpPr>
        <p:sp>
          <p:nvSpPr>
            <p:cNvPr id="128" name="Shape 128"/>
            <p:cNvSpPr/>
            <p:nvPr/>
          </p:nvSpPr>
          <p:spPr>
            <a:xfrm>
              <a:off x="0" y="-2"/>
              <a:ext cx="1215052" cy="4979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0" y="77527"/>
              <a:ext cx="1215052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Time</a:t>
              </a:r>
            </a:p>
          </p:txBody>
        </p:sp>
      </p:grpSp>
      <p:sp>
        <p:nvSpPr>
          <p:cNvPr id="131" name="Shape 131"/>
          <p:cNvSpPr/>
          <p:nvPr/>
        </p:nvSpPr>
        <p:spPr>
          <a:xfrm>
            <a:off x="1044113" y="1419923"/>
            <a:ext cx="259081" cy="4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>
            <a:off x="4610253" y="2328921"/>
            <a:ext cx="4793539" cy="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>
            <a:off x="4610253" y="3110370"/>
            <a:ext cx="4793539" cy="3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4610255" y="5600698"/>
            <a:ext cx="982230" cy="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" name="Shape 135"/>
          <p:cNvSpPr/>
          <p:nvPr/>
        </p:nvSpPr>
        <p:spPr>
          <a:xfrm>
            <a:off x="4610255" y="7486739"/>
            <a:ext cx="982230" cy="3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Shape 136"/>
          <p:cNvSpPr/>
          <p:nvPr/>
        </p:nvSpPr>
        <p:spPr>
          <a:xfrm>
            <a:off x="1781175" y="5257798"/>
            <a:ext cx="282908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yield()</a:t>
            </a:r>
          </a:p>
        </p:txBody>
      </p:sp>
      <p:sp>
        <p:nvSpPr>
          <p:cNvPr id="137" name="Shape 137"/>
          <p:cNvSpPr/>
          <p:nvPr/>
        </p:nvSpPr>
        <p:spPr>
          <a:xfrm>
            <a:off x="5241509" y="3239676"/>
            <a:ext cx="57536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The ISR puts the high priority thread in the READY list, but it is not scheduled until the low priority thread yields the CPU.</a:t>
            </a:r>
          </a:p>
        </p:txBody>
      </p:sp>
      <p:sp>
        <p:nvSpPr>
          <p:cNvPr id="138" name="Shape 138"/>
          <p:cNvSpPr/>
          <p:nvPr/>
        </p:nvSpPr>
        <p:spPr>
          <a:xfrm>
            <a:off x="9525327" y="2767471"/>
            <a:ext cx="258600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high.resume()</a:t>
            </a:r>
          </a:p>
        </p:txBody>
      </p:sp>
      <p:sp>
        <p:nvSpPr>
          <p:cNvPr id="139" name="Shape 139"/>
          <p:cNvSpPr/>
          <p:nvPr/>
        </p:nvSpPr>
        <p:spPr>
          <a:xfrm flipV="1">
            <a:off x="1913313" y="2354324"/>
            <a:ext cx="1" cy="730646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Shape 140"/>
          <p:cNvSpPr/>
          <p:nvPr/>
        </p:nvSpPr>
        <p:spPr>
          <a:xfrm flipV="1">
            <a:off x="4482370" y="2354324"/>
            <a:ext cx="1" cy="730646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Shape 141"/>
          <p:cNvSpPr/>
          <p:nvPr/>
        </p:nvSpPr>
        <p:spPr>
          <a:xfrm flipV="1">
            <a:off x="1913313" y="5610132"/>
            <a:ext cx="1" cy="1870574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Shape 142"/>
          <p:cNvSpPr/>
          <p:nvPr/>
        </p:nvSpPr>
        <p:spPr>
          <a:xfrm flipV="1">
            <a:off x="4482370" y="5610132"/>
            <a:ext cx="1" cy="1870574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 flipV="1">
            <a:off x="9397441" y="12113724"/>
            <a:ext cx="1" cy="1870574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